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83" r:id="rId3"/>
    <p:sldId id="284" r:id="rId4"/>
    <p:sldId id="282" r:id="rId5"/>
    <p:sldId id="285" r:id="rId6"/>
    <p:sldId id="281" r:id="rId7"/>
    <p:sldId id="287" r:id="rId8"/>
    <p:sldId id="288" r:id="rId9"/>
    <p:sldId id="289" r:id="rId10"/>
    <p:sldId id="29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변준현" initials="변" lastIdx="2" clrIdx="0">
    <p:extLst>
      <p:ext uri="{19B8F6BF-5375-455C-9EA6-DF929625EA0E}">
        <p15:presenceInfo xmlns:p15="http://schemas.microsoft.com/office/powerpoint/2012/main" userId="S::2016314018@kpu.ac.kr::e2dc903f-c9db-4cf2-a448-fac5691f13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01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outlineViewPr>
    <p:cViewPr>
      <p:scale>
        <a:sx n="33" d="100"/>
        <a:sy n="33" d="100"/>
      </p:scale>
      <p:origin x="0" y="-10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C05C8-B738-46A8-8A9C-0C5D8A278DC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3594-3445-4AA2-B0B4-13366C3E7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2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B3594-3445-4AA2-B0B4-13366C3E73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B3594-3445-4AA2-B0B4-13366C3E73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23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B3594-3445-4AA2-B0B4-13366C3E73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2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B3594-3445-4AA2-B0B4-13366C3E73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8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7AF68-770D-404F-B539-F33E00642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3F2E68-36DC-4F9B-A28B-460A37E52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63780-578A-42D5-BD56-55F9352F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E88CC-568D-441C-8EDC-412B7E2F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FCCDD-4120-4A48-927B-C5EFD68B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1EA3D-7C63-4775-B865-88C8DC84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B768C-D76E-4F4B-86F0-85C9C8A2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5999F-D138-41AA-805B-1D2FA476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3F1F1-255C-44AA-B6D2-0193E7E4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5876F-45C6-4A81-B699-5EE8B637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3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1B2F3F-25BF-4499-8D1E-7761ADEF2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FC8C5-FA3F-464B-A223-6391C5B3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2EC7E-A867-447C-A9BE-A0EC4DE9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481A1-C894-4193-B450-389DA26B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A3C92-9DDC-4507-ABAA-A9B3464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9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CF6C5-91F3-4F28-8536-F1CC86F5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854C0-8A7B-4749-B4C5-4D4D98B0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6BFB-DCF1-4737-968A-D12C418E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40C4D-5D49-48F3-AA19-5D41676C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DC200-C1D1-45A1-9AE0-68082C7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5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DD942-42F0-4A70-AC9B-01C729CD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4641D-F2CE-46F4-9548-8BD2D4D2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8BF1F-5664-4B9A-ABDB-30732E3F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FECF8-8873-4750-A1B5-194D458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665FB-A5E8-4DC2-814B-857E3884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597F8-3E54-45FC-A679-7448302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D8B02-BABA-4977-A01A-8CBC39CC9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4C4D9-9E4F-4E16-912A-ADBB6B34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F0CD2-032E-4DCB-949D-CE688248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E47C1-1758-479A-B70D-2250E781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4BCC1-025F-4C6E-AC50-EBEF11E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8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EAAD4-91BA-4ECC-80D6-435F06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24DE6-914D-48FE-B36E-6201EE7A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1740E-32A5-48E1-828A-8658A71AD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0F5345-2607-4E7B-9576-F606E184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064411-5312-4F79-B0BA-4BF16937B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DFB921-D072-4F8B-BD82-3DD41AAA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B0D65-240F-4C5D-AE07-BFEA5EB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1E4729-D16A-4E5D-8E01-6546D725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0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91A29-CD5E-4E10-B555-3CFC61E5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E671F-A2E9-443F-8A00-15C3FC85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63DFE2-87C0-433E-A33B-B886C914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776E8E-D697-49C4-8373-F9C76A5C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AB5AFC-EFAA-4B6B-8EA4-A4F93297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7FD5F7-745C-4ED7-AF16-8E5514C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DA348F-4F88-454D-A174-2A44623B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002DC-FDE8-4DAE-A76E-8E10CE5F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18BD9-4EF4-49BC-B387-FF99CD53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35BBA-4ACC-46F7-8EBF-5238CCC7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F69DC-B1A7-4846-91C4-56812967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C85AD-9952-4221-BD06-1A7CB4B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DEC51-DF2E-4CAF-B95F-7478B7CF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43E2-5714-4D8B-8A9E-2F5D4FD5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51E570-83F6-474A-A584-DE35D43C9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E1E61-E85B-41C5-AEA0-14F807189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875DEC-D119-48E1-B24F-25C8ADE3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9653F-0802-4554-8A23-C4AC5968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EFBAB-6B2F-4F63-A15A-D6DFF2E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4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10258A-1E1F-4987-986C-C6F84E5B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427E0-B64A-4D74-AAC9-C28A502A7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099E-0AC1-49D3-A624-428326BA5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2241-7292-49C2-891C-BD056F26A997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9EE11-6282-4487-AB4E-50C204CE9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A2E0C-6E08-449C-95D8-B66323E3D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1157-E85F-41C8-ADFB-179DE601A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7D8B12-FE8E-450D-9DD8-7815C45DF9B0}"/>
              </a:ext>
            </a:extLst>
          </p:cNvPr>
          <p:cNvSpPr/>
          <p:nvPr/>
        </p:nvSpPr>
        <p:spPr>
          <a:xfrm>
            <a:off x="672830" y="3848878"/>
            <a:ext cx="1084634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15EFD-B5C3-4F21-9739-4D6BE16FD5B0}"/>
              </a:ext>
            </a:extLst>
          </p:cNvPr>
          <p:cNvSpPr txBox="1"/>
          <p:nvPr/>
        </p:nvSpPr>
        <p:spPr>
          <a:xfrm>
            <a:off x="0" y="305623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k-means data description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5212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90298-3A2A-4CBE-A272-011A4CBFBDED}"/>
              </a:ext>
            </a:extLst>
          </p:cNvPr>
          <p:cNvSpPr/>
          <p:nvPr/>
        </p:nvSpPr>
        <p:spPr>
          <a:xfrm>
            <a:off x="158621" y="242597"/>
            <a:ext cx="149290" cy="8210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03D51-4623-425C-8CA2-28FC6EB65FA2}"/>
              </a:ext>
            </a:extLst>
          </p:cNvPr>
          <p:cNvSpPr txBox="1"/>
          <p:nvPr/>
        </p:nvSpPr>
        <p:spPr>
          <a:xfrm>
            <a:off x="439793" y="299201"/>
            <a:ext cx="802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k-means data description</a:t>
            </a:r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B8673-4A37-475D-9111-E824C270B8FB}"/>
              </a:ext>
            </a:extLst>
          </p:cNvPr>
          <p:cNvSpPr/>
          <p:nvPr/>
        </p:nvSpPr>
        <p:spPr>
          <a:xfrm>
            <a:off x="11737911" y="6512767"/>
            <a:ext cx="454089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10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9098FF52-4A0F-4017-B42A-004802F390CD}"/>
              </a:ext>
            </a:extLst>
          </p:cNvPr>
          <p:cNvSpPr/>
          <p:nvPr/>
        </p:nvSpPr>
        <p:spPr>
          <a:xfrm>
            <a:off x="2526855" y="4017402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더하기 기호 160">
            <a:extLst>
              <a:ext uri="{FF2B5EF4-FFF2-40B4-BE49-F238E27FC236}">
                <a16:creationId xmlns:a16="http://schemas.microsoft.com/office/drawing/2014/main" id="{050A4767-2D7B-4C63-A150-A128064263FA}"/>
              </a:ext>
            </a:extLst>
          </p:cNvPr>
          <p:cNvSpPr/>
          <p:nvPr/>
        </p:nvSpPr>
        <p:spPr>
          <a:xfrm>
            <a:off x="2685475" y="4326635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더하기 기호 161">
            <a:extLst>
              <a:ext uri="{FF2B5EF4-FFF2-40B4-BE49-F238E27FC236}">
                <a16:creationId xmlns:a16="http://schemas.microsoft.com/office/drawing/2014/main" id="{FACE78BB-0A60-43F1-81FD-D5C2F3CAE1B4}"/>
              </a:ext>
            </a:extLst>
          </p:cNvPr>
          <p:cNvSpPr/>
          <p:nvPr/>
        </p:nvSpPr>
        <p:spPr>
          <a:xfrm>
            <a:off x="2977320" y="4706423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더하기 기호 162">
            <a:extLst>
              <a:ext uri="{FF2B5EF4-FFF2-40B4-BE49-F238E27FC236}">
                <a16:creationId xmlns:a16="http://schemas.microsoft.com/office/drawing/2014/main" id="{3D90C2FA-55EE-44C8-A980-45C384F07CC3}"/>
              </a:ext>
            </a:extLst>
          </p:cNvPr>
          <p:cNvSpPr/>
          <p:nvPr/>
        </p:nvSpPr>
        <p:spPr>
          <a:xfrm>
            <a:off x="3260863" y="4323402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더하기 기호 163">
            <a:extLst>
              <a:ext uri="{FF2B5EF4-FFF2-40B4-BE49-F238E27FC236}">
                <a16:creationId xmlns:a16="http://schemas.microsoft.com/office/drawing/2014/main" id="{6EE8C510-696C-4495-B4F2-71DC549F0285}"/>
              </a:ext>
            </a:extLst>
          </p:cNvPr>
          <p:cNvSpPr/>
          <p:nvPr/>
        </p:nvSpPr>
        <p:spPr>
          <a:xfrm>
            <a:off x="3224863" y="4548402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더하기 기호 164">
            <a:extLst>
              <a:ext uri="{FF2B5EF4-FFF2-40B4-BE49-F238E27FC236}">
                <a16:creationId xmlns:a16="http://schemas.microsoft.com/office/drawing/2014/main" id="{239841D6-DA00-4A15-8EE3-4EDE425DB3AA}"/>
              </a:ext>
            </a:extLst>
          </p:cNvPr>
          <p:cNvSpPr/>
          <p:nvPr/>
        </p:nvSpPr>
        <p:spPr>
          <a:xfrm>
            <a:off x="2910735" y="4402222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더하기 기호 165">
            <a:extLst>
              <a:ext uri="{FF2B5EF4-FFF2-40B4-BE49-F238E27FC236}">
                <a16:creationId xmlns:a16="http://schemas.microsoft.com/office/drawing/2014/main" id="{01F4870C-5EB0-48FF-822E-7EDECE45D575}"/>
              </a:ext>
            </a:extLst>
          </p:cNvPr>
          <p:cNvSpPr/>
          <p:nvPr/>
        </p:nvSpPr>
        <p:spPr>
          <a:xfrm>
            <a:off x="2680578" y="4498639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F1CFC1C-86DE-41C7-B162-03D566997B89}"/>
              </a:ext>
            </a:extLst>
          </p:cNvPr>
          <p:cNvSpPr/>
          <p:nvPr/>
        </p:nvSpPr>
        <p:spPr>
          <a:xfrm>
            <a:off x="1076227" y="4406472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더하기 기호 153">
            <a:extLst>
              <a:ext uri="{FF2B5EF4-FFF2-40B4-BE49-F238E27FC236}">
                <a16:creationId xmlns:a16="http://schemas.microsoft.com/office/drawing/2014/main" id="{78A3BEE2-508F-4B16-8DAD-8AEB89A70A81}"/>
              </a:ext>
            </a:extLst>
          </p:cNvPr>
          <p:cNvSpPr/>
          <p:nvPr/>
        </p:nvSpPr>
        <p:spPr>
          <a:xfrm>
            <a:off x="1234847" y="4715705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더하기 기호 154">
            <a:extLst>
              <a:ext uri="{FF2B5EF4-FFF2-40B4-BE49-F238E27FC236}">
                <a16:creationId xmlns:a16="http://schemas.microsoft.com/office/drawing/2014/main" id="{60EC413B-137E-4877-AC01-C8540576F176}"/>
              </a:ext>
            </a:extLst>
          </p:cNvPr>
          <p:cNvSpPr/>
          <p:nvPr/>
        </p:nvSpPr>
        <p:spPr>
          <a:xfrm>
            <a:off x="1526692" y="5095493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더하기 기호 155">
            <a:extLst>
              <a:ext uri="{FF2B5EF4-FFF2-40B4-BE49-F238E27FC236}">
                <a16:creationId xmlns:a16="http://schemas.microsoft.com/office/drawing/2014/main" id="{6992D4EF-2F3C-442E-B623-BC980C1A793D}"/>
              </a:ext>
            </a:extLst>
          </p:cNvPr>
          <p:cNvSpPr/>
          <p:nvPr/>
        </p:nvSpPr>
        <p:spPr>
          <a:xfrm>
            <a:off x="1810235" y="4712472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더하기 기호 156">
            <a:extLst>
              <a:ext uri="{FF2B5EF4-FFF2-40B4-BE49-F238E27FC236}">
                <a16:creationId xmlns:a16="http://schemas.microsoft.com/office/drawing/2014/main" id="{E3916CC0-2641-45B6-A58E-3F97468531B7}"/>
              </a:ext>
            </a:extLst>
          </p:cNvPr>
          <p:cNvSpPr/>
          <p:nvPr/>
        </p:nvSpPr>
        <p:spPr>
          <a:xfrm>
            <a:off x="1774235" y="4937472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더하기 기호 157">
            <a:extLst>
              <a:ext uri="{FF2B5EF4-FFF2-40B4-BE49-F238E27FC236}">
                <a16:creationId xmlns:a16="http://schemas.microsoft.com/office/drawing/2014/main" id="{010F133F-3670-478E-988A-CD3DC58BE7DE}"/>
              </a:ext>
            </a:extLst>
          </p:cNvPr>
          <p:cNvSpPr/>
          <p:nvPr/>
        </p:nvSpPr>
        <p:spPr>
          <a:xfrm>
            <a:off x="1460107" y="4791292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더하기 기호 158">
            <a:extLst>
              <a:ext uri="{FF2B5EF4-FFF2-40B4-BE49-F238E27FC236}">
                <a16:creationId xmlns:a16="http://schemas.microsoft.com/office/drawing/2014/main" id="{9188C320-9CDD-4780-BDB7-6E5A2CAC3491}"/>
              </a:ext>
            </a:extLst>
          </p:cNvPr>
          <p:cNvSpPr/>
          <p:nvPr/>
        </p:nvSpPr>
        <p:spPr>
          <a:xfrm>
            <a:off x="1229950" y="4887709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더하기 기호 135">
            <a:extLst>
              <a:ext uri="{FF2B5EF4-FFF2-40B4-BE49-F238E27FC236}">
                <a16:creationId xmlns:a16="http://schemas.microsoft.com/office/drawing/2014/main" id="{910390A0-D24A-483F-A43D-C884F89A7ADD}"/>
              </a:ext>
            </a:extLst>
          </p:cNvPr>
          <p:cNvSpPr/>
          <p:nvPr/>
        </p:nvSpPr>
        <p:spPr>
          <a:xfrm>
            <a:off x="1338065" y="3745456"/>
            <a:ext cx="108000" cy="1080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B9463FC-DB9D-4B41-8215-A579A90DE1D1}"/>
              </a:ext>
            </a:extLst>
          </p:cNvPr>
          <p:cNvCxnSpPr>
            <a:cxnSpLocks/>
            <a:stCxn id="139" idx="2"/>
            <a:endCxn id="145" idx="1"/>
          </p:cNvCxnSpPr>
          <p:nvPr/>
        </p:nvCxnSpPr>
        <p:spPr>
          <a:xfrm flipV="1">
            <a:off x="1399869" y="3603072"/>
            <a:ext cx="2522816" cy="18705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063E7A5-7CEA-4262-863C-C18C999AA4F4}"/>
              </a:ext>
            </a:extLst>
          </p:cNvPr>
          <p:cNvGrpSpPr/>
          <p:nvPr/>
        </p:nvGrpSpPr>
        <p:grpSpPr>
          <a:xfrm>
            <a:off x="3494862" y="3165527"/>
            <a:ext cx="900000" cy="900000"/>
            <a:chOff x="1651518" y="2284457"/>
            <a:chExt cx="900000" cy="90000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46AACFFD-FD12-462C-B1DD-3574AE4F336F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더하기 기호 146">
              <a:extLst>
                <a:ext uri="{FF2B5EF4-FFF2-40B4-BE49-F238E27FC236}">
                  <a16:creationId xmlns:a16="http://schemas.microsoft.com/office/drawing/2014/main" id="{5220B83B-C42C-47CF-8009-F8DF55AD6B5F}"/>
                </a:ext>
              </a:extLst>
            </p:cNvPr>
            <p:cNvSpPr/>
            <p:nvPr/>
          </p:nvSpPr>
          <p:spPr>
            <a:xfrm>
              <a:off x="1810138" y="251668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더하기 기호 147">
              <a:extLst>
                <a:ext uri="{FF2B5EF4-FFF2-40B4-BE49-F238E27FC236}">
                  <a16:creationId xmlns:a16="http://schemas.microsoft.com/office/drawing/2014/main" id="{6568F3C4-50C3-401B-AC53-F8287C8AC7F7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더하기 기호 148">
              <a:extLst>
                <a:ext uri="{FF2B5EF4-FFF2-40B4-BE49-F238E27FC236}">
                  <a16:creationId xmlns:a16="http://schemas.microsoft.com/office/drawing/2014/main" id="{4DF54165-5B70-4BFD-A337-9412B2FD80F6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더하기 기호 149">
              <a:extLst>
                <a:ext uri="{FF2B5EF4-FFF2-40B4-BE49-F238E27FC236}">
                  <a16:creationId xmlns:a16="http://schemas.microsoft.com/office/drawing/2014/main" id="{136D2FA4-1130-4D1C-839B-AE70880721AE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더하기 기호 150">
              <a:extLst>
                <a:ext uri="{FF2B5EF4-FFF2-40B4-BE49-F238E27FC236}">
                  <a16:creationId xmlns:a16="http://schemas.microsoft.com/office/drawing/2014/main" id="{A9056ED2-5407-437F-A1F4-84CA5E1C7E45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더하기 기호 151">
              <a:extLst>
                <a:ext uri="{FF2B5EF4-FFF2-40B4-BE49-F238E27FC236}">
                  <a16:creationId xmlns:a16="http://schemas.microsoft.com/office/drawing/2014/main" id="{45E955A9-E4E2-4CD2-998D-647E8A4A7A11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타원 144">
            <a:extLst>
              <a:ext uri="{FF2B5EF4-FFF2-40B4-BE49-F238E27FC236}">
                <a16:creationId xmlns:a16="http://schemas.microsoft.com/office/drawing/2014/main" id="{76F391F6-47D2-41A3-B50E-81C3357F56DD}"/>
              </a:ext>
            </a:extLst>
          </p:cNvPr>
          <p:cNvSpPr/>
          <p:nvPr/>
        </p:nvSpPr>
        <p:spPr>
          <a:xfrm>
            <a:off x="3912141" y="359252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752845-F279-4882-9D0B-C651ADC4597B}"/>
              </a:ext>
            </a:extLst>
          </p:cNvPr>
          <p:cNvSpPr txBox="1"/>
          <p:nvPr/>
        </p:nvSpPr>
        <p:spPr>
          <a:xfrm>
            <a:off x="885619" y="3497737"/>
            <a:ext cx="1028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new_data</a:t>
            </a:r>
            <a:endParaRPr lang="ko-KR" altLang="en-US" sz="13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7912CA4-4A64-4827-9573-0B84C7672497}"/>
              </a:ext>
            </a:extLst>
          </p:cNvPr>
          <p:cNvSpPr/>
          <p:nvPr/>
        </p:nvSpPr>
        <p:spPr>
          <a:xfrm>
            <a:off x="2954197" y="446338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991C5F0-BEFB-4A1F-B249-3245297B50B7}"/>
              </a:ext>
            </a:extLst>
          </p:cNvPr>
          <p:cNvSpPr/>
          <p:nvPr/>
        </p:nvSpPr>
        <p:spPr>
          <a:xfrm>
            <a:off x="1501729" y="484905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2E18CEA-B2EB-4B47-9E86-A94CAE273DE3}"/>
              </a:ext>
            </a:extLst>
          </p:cNvPr>
          <p:cNvCxnSpPr>
            <a:cxnSpLocks/>
            <a:stCxn id="139" idx="2"/>
            <a:endCxn id="140" idx="2"/>
          </p:cNvCxnSpPr>
          <p:nvPr/>
        </p:nvCxnSpPr>
        <p:spPr>
          <a:xfrm>
            <a:off x="1399869" y="3790125"/>
            <a:ext cx="1554328" cy="7092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7816073-C42E-45D4-B632-DA415C782A2A}"/>
              </a:ext>
            </a:extLst>
          </p:cNvPr>
          <p:cNvCxnSpPr>
            <a:cxnSpLocks/>
            <a:stCxn id="136" idx="1"/>
            <a:endCxn id="141" idx="0"/>
          </p:cNvCxnSpPr>
          <p:nvPr/>
        </p:nvCxnSpPr>
        <p:spPr>
          <a:xfrm>
            <a:off x="1392065" y="3839141"/>
            <a:ext cx="145664" cy="1009914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B562AA-4B8E-4119-83C0-3F05B370E0F5}"/>
                  </a:ext>
                </a:extLst>
              </p:cNvPr>
              <p:cNvSpPr txBox="1"/>
              <p:nvPr/>
            </p:nvSpPr>
            <p:spPr>
              <a:xfrm>
                <a:off x="4995822" y="3709764"/>
                <a:ext cx="16871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R" altLang="en-US" sz="5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B562AA-4B8E-4119-83C0-3F05B370E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22" y="3709764"/>
                <a:ext cx="1687109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1B1051-7688-4147-86EB-BCFE07204FEA}"/>
              </a:ext>
            </a:extLst>
          </p:cNvPr>
          <p:cNvSpPr txBox="1"/>
          <p:nvPr/>
        </p:nvSpPr>
        <p:spPr>
          <a:xfrm>
            <a:off x="1221566" y="5237741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cluster1</a:t>
            </a:r>
            <a:endParaRPr lang="ko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40B02-5B18-4258-8B1B-0091AF0C75A1}"/>
              </a:ext>
            </a:extLst>
          </p:cNvPr>
          <p:cNvSpPr txBox="1"/>
          <p:nvPr/>
        </p:nvSpPr>
        <p:spPr>
          <a:xfrm>
            <a:off x="2719839" y="4878516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cluster2</a:t>
            </a:r>
            <a:endParaRPr lang="ko-KR" altLang="en-US" sz="1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17BB6-2076-42C2-BE8E-3E4AB1DB2090}"/>
              </a:ext>
            </a:extLst>
          </p:cNvPr>
          <p:cNvSpPr txBox="1"/>
          <p:nvPr/>
        </p:nvSpPr>
        <p:spPr>
          <a:xfrm>
            <a:off x="3603062" y="3976779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cluster3</a:t>
            </a:r>
            <a:endParaRPr lang="ko-KR" altLang="en-US" sz="13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498FD74-1611-40C9-8BF2-5973E2060309}"/>
              </a:ext>
            </a:extLst>
          </p:cNvPr>
          <p:cNvGrpSpPr/>
          <p:nvPr/>
        </p:nvGrpSpPr>
        <p:grpSpPr>
          <a:xfrm>
            <a:off x="7121967" y="3191010"/>
            <a:ext cx="4174150" cy="2432736"/>
            <a:chOff x="7153337" y="3041106"/>
            <a:chExt cx="4174150" cy="24327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C877CFD-B361-4C67-90F4-43DAD6D92360}"/>
                </a:ext>
              </a:extLst>
            </p:cNvPr>
            <p:cNvSpPr/>
            <p:nvPr/>
          </p:nvSpPr>
          <p:spPr>
            <a:xfrm>
              <a:off x="8603965" y="3892981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더하기 기호 52">
              <a:extLst>
                <a:ext uri="{FF2B5EF4-FFF2-40B4-BE49-F238E27FC236}">
                  <a16:creationId xmlns:a16="http://schemas.microsoft.com/office/drawing/2014/main" id="{C9670539-35BC-44DE-AF42-62376F769264}"/>
                </a:ext>
              </a:extLst>
            </p:cNvPr>
            <p:cNvSpPr/>
            <p:nvPr/>
          </p:nvSpPr>
          <p:spPr>
            <a:xfrm>
              <a:off x="8762585" y="420221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더하기 기호 53">
              <a:extLst>
                <a:ext uri="{FF2B5EF4-FFF2-40B4-BE49-F238E27FC236}">
                  <a16:creationId xmlns:a16="http://schemas.microsoft.com/office/drawing/2014/main" id="{A97F6D26-4776-4322-BE58-A33A4B37F008}"/>
                </a:ext>
              </a:extLst>
            </p:cNvPr>
            <p:cNvSpPr/>
            <p:nvPr/>
          </p:nvSpPr>
          <p:spPr>
            <a:xfrm>
              <a:off x="9054430" y="4582002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더하기 기호 54">
              <a:extLst>
                <a:ext uri="{FF2B5EF4-FFF2-40B4-BE49-F238E27FC236}">
                  <a16:creationId xmlns:a16="http://schemas.microsoft.com/office/drawing/2014/main" id="{9ECE1A53-C260-4CC8-9922-7104BFC26EBB}"/>
                </a:ext>
              </a:extLst>
            </p:cNvPr>
            <p:cNvSpPr/>
            <p:nvPr/>
          </p:nvSpPr>
          <p:spPr>
            <a:xfrm>
              <a:off x="9337973" y="4198981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더하기 기호 55">
              <a:extLst>
                <a:ext uri="{FF2B5EF4-FFF2-40B4-BE49-F238E27FC236}">
                  <a16:creationId xmlns:a16="http://schemas.microsoft.com/office/drawing/2014/main" id="{8AA33EBD-4763-45AF-B626-6E5B49A3594C}"/>
                </a:ext>
              </a:extLst>
            </p:cNvPr>
            <p:cNvSpPr/>
            <p:nvPr/>
          </p:nvSpPr>
          <p:spPr>
            <a:xfrm>
              <a:off x="9301973" y="4423981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더하기 기호 56">
              <a:extLst>
                <a:ext uri="{FF2B5EF4-FFF2-40B4-BE49-F238E27FC236}">
                  <a16:creationId xmlns:a16="http://schemas.microsoft.com/office/drawing/2014/main" id="{8081892E-4568-4BBC-B3F2-F5625226D305}"/>
                </a:ext>
              </a:extLst>
            </p:cNvPr>
            <p:cNvSpPr/>
            <p:nvPr/>
          </p:nvSpPr>
          <p:spPr>
            <a:xfrm>
              <a:off x="8987845" y="4277801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더하기 기호 57">
              <a:extLst>
                <a:ext uri="{FF2B5EF4-FFF2-40B4-BE49-F238E27FC236}">
                  <a16:creationId xmlns:a16="http://schemas.microsoft.com/office/drawing/2014/main" id="{2C0AD403-9B68-4988-A305-58CE628B1A72}"/>
                </a:ext>
              </a:extLst>
            </p:cNvPr>
            <p:cNvSpPr/>
            <p:nvPr/>
          </p:nvSpPr>
          <p:spPr>
            <a:xfrm>
              <a:off x="8757688" y="437421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E219E33-2B9A-4E76-8D83-192E3D5877CD}"/>
                </a:ext>
              </a:extLst>
            </p:cNvPr>
            <p:cNvSpPr/>
            <p:nvPr/>
          </p:nvSpPr>
          <p:spPr>
            <a:xfrm>
              <a:off x="7153337" y="4282051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더하기 기호 59">
              <a:extLst>
                <a:ext uri="{FF2B5EF4-FFF2-40B4-BE49-F238E27FC236}">
                  <a16:creationId xmlns:a16="http://schemas.microsoft.com/office/drawing/2014/main" id="{EEFA5592-D55C-478B-A7ED-E3AC85D34B3D}"/>
                </a:ext>
              </a:extLst>
            </p:cNvPr>
            <p:cNvSpPr/>
            <p:nvPr/>
          </p:nvSpPr>
          <p:spPr>
            <a:xfrm>
              <a:off x="7209318" y="452597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더하기 기호 60">
              <a:extLst>
                <a:ext uri="{FF2B5EF4-FFF2-40B4-BE49-F238E27FC236}">
                  <a16:creationId xmlns:a16="http://schemas.microsoft.com/office/drawing/2014/main" id="{6EE898A5-65EC-4160-9B47-2F745CAC1576}"/>
                </a:ext>
              </a:extLst>
            </p:cNvPr>
            <p:cNvSpPr/>
            <p:nvPr/>
          </p:nvSpPr>
          <p:spPr>
            <a:xfrm>
              <a:off x="7603802" y="4971072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더하기 기호 61">
              <a:extLst>
                <a:ext uri="{FF2B5EF4-FFF2-40B4-BE49-F238E27FC236}">
                  <a16:creationId xmlns:a16="http://schemas.microsoft.com/office/drawing/2014/main" id="{0CC63883-E8FF-45DD-A381-B0B7ED432E2A}"/>
                </a:ext>
              </a:extLst>
            </p:cNvPr>
            <p:cNvSpPr/>
            <p:nvPr/>
          </p:nvSpPr>
          <p:spPr>
            <a:xfrm>
              <a:off x="7887345" y="4588051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더하기 기호 63">
              <a:extLst>
                <a:ext uri="{FF2B5EF4-FFF2-40B4-BE49-F238E27FC236}">
                  <a16:creationId xmlns:a16="http://schemas.microsoft.com/office/drawing/2014/main" id="{E3BB828A-ED59-4FCB-B2E7-094719E7BACC}"/>
                </a:ext>
              </a:extLst>
            </p:cNvPr>
            <p:cNvSpPr/>
            <p:nvPr/>
          </p:nvSpPr>
          <p:spPr>
            <a:xfrm>
              <a:off x="7851345" y="4813051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더하기 기호 65">
              <a:extLst>
                <a:ext uri="{FF2B5EF4-FFF2-40B4-BE49-F238E27FC236}">
                  <a16:creationId xmlns:a16="http://schemas.microsoft.com/office/drawing/2014/main" id="{DBD8BE35-F23A-453C-97A8-317898513D28}"/>
                </a:ext>
              </a:extLst>
            </p:cNvPr>
            <p:cNvSpPr/>
            <p:nvPr/>
          </p:nvSpPr>
          <p:spPr>
            <a:xfrm>
              <a:off x="7537217" y="4666871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더하기 기호 66">
              <a:extLst>
                <a:ext uri="{FF2B5EF4-FFF2-40B4-BE49-F238E27FC236}">
                  <a16:creationId xmlns:a16="http://schemas.microsoft.com/office/drawing/2014/main" id="{3CFA7D41-1FCB-478E-9A3A-8211AC169B7B}"/>
                </a:ext>
              </a:extLst>
            </p:cNvPr>
            <p:cNvSpPr/>
            <p:nvPr/>
          </p:nvSpPr>
          <p:spPr>
            <a:xfrm>
              <a:off x="7307060" y="476328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C967EAE-8BAE-4EA3-9591-85862723F7EA}"/>
                </a:ext>
              </a:extLst>
            </p:cNvPr>
            <p:cNvCxnSpPr>
              <a:cxnSpLocks/>
              <a:stCxn id="97" idx="3"/>
              <a:endCxn id="113" idx="7"/>
            </p:cNvCxnSpPr>
            <p:nvPr/>
          </p:nvCxnSpPr>
          <p:spPr>
            <a:xfrm>
              <a:off x="9766592" y="3282881"/>
              <a:ext cx="284115" cy="19577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9D62848B-2F3A-426D-957F-60676804FB41}"/>
                </a:ext>
              </a:extLst>
            </p:cNvPr>
            <p:cNvSpPr/>
            <p:nvPr/>
          </p:nvSpPr>
          <p:spPr>
            <a:xfrm>
              <a:off x="9571972" y="3041106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더하기 기호 96">
              <a:extLst>
                <a:ext uri="{FF2B5EF4-FFF2-40B4-BE49-F238E27FC236}">
                  <a16:creationId xmlns:a16="http://schemas.microsoft.com/office/drawing/2014/main" id="{AC06638E-C0FF-4C9C-8522-9B9678247B14}"/>
                </a:ext>
              </a:extLst>
            </p:cNvPr>
            <p:cNvSpPr/>
            <p:nvPr/>
          </p:nvSpPr>
          <p:spPr>
            <a:xfrm>
              <a:off x="9730592" y="327333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더하기 기호 102">
              <a:extLst>
                <a:ext uri="{FF2B5EF4-FFF2-40B4-BE49-F238E27FC236}">
                  <a16:creationId xmlns:a16="http://schemas.microsoft.com/office/drawing/2014/main" id="{6CACC1EC-6205-4579-AC46-3AF1AC20B704}"/>
                </a:ext>
              </a:extLst>
            </p:cNvPr>
            <p:cNvSpPr/>
            <p:nvPr/>
          </p:nvSpPr>
          <p:spPr>
            <a:xfrm>
              <a:off x="10022437" y="373012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더하기 기호 104">
              <a:extLst>
                <a:ext uri="{FF2B5EF4-FFF2-40B4-BE49-F238E27FC236}">
                  <a16:creationId xmlns:a16="http://schemas.microsoft.com/office/drawing/2014/main" id="{47B0E34D-567C-481F-9A48-66CD0254BFF8}"/>
                </a:ext>
              </a:extLst>
            </p:cNvPr>
            <p:cNvSpPr/>
            <p:nvPr/>
          </p:nvSpPr>
          <p:spPr>
            <a:xfrm>
              <a:off x="10305980" y="3347106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더하기 기호 106">
              <a:extLst>
                <a:ext uri="{FF2B5EF4-FFF2-40B4-BE49-F238E27FC236}">
                  <a16:creationId xmlns:a16="http://schemas.microsoft.com/office/drawing/2014/main" id="{E48ED758-870C-4464-BC34-3D2F64CCFF16}"/>
                </a:ext>
              </a:extLst>
            </p:cNvPr>
            <p:cNvSpPr/>
            <p:nvPr/>
          </p:nvSpPr>
          <p:spPr>
            <a:xfrm>
              <a:off x="10269980" y="3572106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더하기 기호 108">
              <a:extLst>
                <a:ext uri="{FF2B5EF4-FFF2-40B4-BE49-F238E27FC236}">
                  <a16:creationId xmlns:a16="http://schemas.microsoft.com/office/drawing/2014/main" id="{E39D2AC9-8B35-440A-98CA-171E7BE0151A}"/>
                </a:ext>
              </a:extLst>
            </p:cNvPr>
            <p:cNvSpPr/>
            <p:nvPr/>
          </p:nvSpPr>
          <p:spPr>
            <a:xfrm>
              <a:off x="9955852" y="3425926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더하기 기호 110">
              <a:extLst>
                <a:ext uri="{FF2B5EF4-FFF2-40B4-BE49-F238E27FC236}">
                  <a16:creationId xmlns:a16="http://schemas.microsoft.com/office/drawing/2014/main" id="{AC675C77-C0FF-463D-A144-B37A22AF5782}"/>
                </a:ext>
              </a:extLst>
            </p:cNvPr>
            <p:cNvSpPr/>
            <p:nvPr/>
          </p:nvSpPr>
          <p:spPr>
            <a:xfrm>
              <a:off x="9725695" y="3522343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35DACD94-DD03-4E4C-A3BA-1338EC2D78B8}"/>
                </a:ext>
              </a:extLst>
            </p:cNvPr>
            <p:cNvSpPr/>
            <p:nvPr/>
          </p:nvSpPr>
          <p:spPr>
            <a:xfrm>
              <a:off x="9989251" y="3468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C18A13E-83D6-4992-829D-5E5A46FCFF12}"/>
                </a:ext>
              </a:extLst>
            </p:cNvPr>
            <p:cNvSpPr/>
            <p:nvPr/>
          </p:nvSpPr>
          <p:spPr>
            <a:xfrm>
              <a:off x="9031307" y="43389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55945A1-7018-449C-80D0-079D5FEA9577}"/>
                </a:ext>
              </a:extLst>
            </p:cNvPr>
            <p:cNvSpPr/>
            <p:nvPr/>
          </p:nvSpPr>
          <p:spPr>
            <a:xfrm>
              <a:off x="7578839" y="472463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79140281-DB83-48A2-8539-C7F2958C4114}"/>
                </a:ext>
              </a:extLst>
            </p:cNvPr>
            <p:cNvCxnSpPr>
              <a:cxnSpLocks/>
              <a:stCxn id="113" idx="0"/>
              <a:endCxn id="103" idx="3"/>
            </p:cNvCxnSpPr>
            <p:nvPr/>
          </p:nvCxnSpPr>
          <p:spPr>
            <a:xfrm>
              <a:off x="10025251" y="3468107"/>
              <a:ext cx="33186" cy="2715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5B970EEA-1300-40E9-91DA-2FBF04F327E8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10051952" y="3465739"/>
              <a:ext cx="280484" cy="14236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6E15F01-06E4-450F-A63D-7793EB994BA9}"/>
                </a:ext>
              </a:extLst>
            </p:cNvPr>
            <p:cNvCxnSpPr>
              <a:cxnSpLocks/>
              <a:endCxn id="113" idx="7"/>
            </p:cNvCxnSpPr>
            <p:nvPr/>
          </p:nvCxnSpPr>
          <p:spPr>
            <a:xfrm flipH="1">
              <a:off x="10050707" y="3392158"/>
              <a:ext cx="313038" cy="864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359E3EE-E802-46AA-9B2C-46FD132A802C}"/>
                </a:ext>
              </a:extLst>
            </p:cNvPr>
            <p:cNvCxnSpPr>
              <a:cxnSpLocks/>
              <a:endCxn id="111" idx="1"/>
            </p:cNvCxnSpPr>
            <p:nvPr/>
          </p:nvCxnSpPr>
          <p:spPr>
            <a:xfrm flipH="1">
              <a:off x="9761695" y="3479096"/>
              <a:ext cx="213654" cy="10570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54AFC8F5-D5D0-4937-B545-41045A3E55E2}"/>
                </a:ext>
              </a:extLst>
            </p:cNvPr>
            <p:cNvCxnSpPr>
              <a:cxnSpLocks/>
            </p:cNvCxnSpPr>
            <p:nvPr/>
          </p:nvCxnSpPr>
          <p:spPr>
            <a:xfrm>
              <a:off x="9057244" y="4394761"/>
              <a:ext cx="33186" cy="2715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3B65276C-F563-4D28-84FC-773A9A2FB4CF}"/>
                </a:ext>
              </a:extLst>
            </p:cNvPr>
            <p:cNvCxnSpPr>
              <a:cxnSpLocks/>
              <a:stCxn id="115" idx="6"/>
              <a:endCxn id="56" idx="2"/>
            </p:cNvCxnSpPr>
            <p:nvPr/>
          </p:nvCxnSpPr>
          <p:spPr>
            <a:xfrm>
              <a:off x="9103307" y="4374964"/>
              <a:ext cx="208210" cy="8501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DB24521-6CB9-48BF-BE7C-55C476B0E596}"/>
                </a:ext>
              </a:extLst>
            </p:cNvPr>
            <p:cNvCxnSpPr>
              <a:cxnSpLocks/>
              <a:stCxn id="115" idx="6"/>
              <a:endCxn id="55" idx="2"/>
            </p:cNvCxnSpPr>
            <p:nvPr/>
          </p:nvCxnSpPr>
          <p:spPr>
            <a:xfrm flipV="1">
              <a:off x="9103307" y="4234981"/>
              <a:ext cx="244210" cy="1399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271293D-EC75-47AC-A210-393E0C54B6E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V="1">
              <a:off x="8820144" y="4303946"/>
              <a:ext cx="221799" cy="10627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DD48F33-5B84-4819-9F07-9730D2C27344}"/>
                </a:ext>
              </a:extLst>
            </p:cNvPr>
            <p:cNvCxnSpPr>
              <a:cxnSpLocks/>
              <a:endCxn id="115" idx="7"/>
            </p:cNvCxnSpPr>
            <p:nvPr/>
          </p:nvCxnSpPr>
          <p:spPr>
            <a:xfrm>
              <a:off x="8813446" y="4225810"/>
              <a:ext cx="279317" cy="1236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D7710B7F-45F7-48EE-9201-79E42AAFAEDD}"/>
                </a:ext>
              </a:extLst>
            </p:cNvPr>
            <p:cNvCxnSpPr>
              <a:cxnSpLocks/>
            </p:cNvCxnSpPr>
            <p:nvPr/>
          </p:nvCxnSpPr>
          <p:spPr>
            <a:xfrm>
              <a:off x="7629536" y="4770244"/>
              <a:ext cx="248478" cy="10526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6CE8E500-D2BF-42D6-9C37-530607A8781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7624170" y="4771589"/>
              <a:ext cx="42088" cy="2354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F924645-C968-46AC-AB2C-720D1540233F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H="1">
              <a:off x="7343060" y="4728968"/>
              <a:ext cx="257384" cy="43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80C48FA-F910-43D2-9DD7-37E11BC243C2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 flipV="1">
              <a:off x="7271774" y="4561970"/>
              <a:ext cx="316396" cy="180004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5D81362-5615-4EEA-A57D-EE4DAE65D491}"/>
                </a:ext>
              </a:extLst>
            </p:cNvPr>
            <p:cNvCxnSpPr>
              <a:cxnSpLocks/>
              <a:stCxn id="62" idx="2"/>
              <a:endCxn id="117" idx="6"/>
            </p:cNvCxnSpPr>
            <p:nvPr/>
          </p:nvCxnSpPr>
          <p:spPr>
            <a:xfrm flipH="1">
              <a:off x="7650839" y="4624051"/>
              <a:ext cx="246050" cy="13658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294972-EA63-4F57-BD42-9B52889ECA3D}"/>
                </a:ext>
              </a:extLst>
            </p:cNvPr>
            <p:cNvSpPr txBox="1"/>
            <p:nvPr/>
          </p:nvSpPr>
          <p:spPr>
            <a:xfrm>
              <a:off x="7307060" y="5181454"/>
              <a:ext cx="24270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cluster1</a:t>
              </a:r>
              <a:endParaRPr lang="ko-KR" altLang="en-US" sz="13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AD58D-E9DB-4B87-9AEB-68E9032B4137}"/>
                </a:ext>
              </a:extLst>
            </p:cNvPr>
            <p:cNvSpPr txBox="1"/>
            <p:nvPr/>
          </p:nvSpPr>
          <p:spPr>
            <a:xfrm>
              <a:off x="8775741" y="4791870"/>
              <a:ext cx="24270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cluster2</a:t>
              </a:r>
              <a:endParaRPr lang="ko-KR" altLang="en-US" sz="13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2A4997-5223-4C28-974D-4211FDA3D2D6}"/>
                </a:ext>
              </a:extLst>
            </p:cNvPr>
            <p:cNvSpPr txBox="1"/>
            <p:nvPr/>
          </p:nvSpPr>
          <p:spPr>
            <a:xfrm>
              <a:off x="9733703" y="3936897"/>
              <a:ext cx="159378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cluster3</a:t>
              </a:r>
              <a:endParaRPr lang="ko-KR" altLang="en-US" sz="13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348919-B760-468C-B1AD-4C9ABA479114}"/>
                  </a:ext>
                </a:extLst>
              </p:cNvPr>
              <p:cNvSpPr txBox="1"/>
              <p:nvPr/>
            </p:nvSpPr>
            <p:spPr>
              <a:xfrm>
                <a:off x="0" y="6085449"/>
                <a:ext cx="1219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distance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𝒄𝒍𝒖𝒔𝒕𝒆𝒓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𝒃𝒐𝒖𝒏𝒅𝒂𝒓𝒚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𝒄𝒍𝒖𝒔𝒕𝒆𝒓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/>
                  <a:t> -&gt; </a:t>
                </a:r>
                <a:r>
                  <a:rPr lang="ko-KR" altLang="en-US" b="1" dirty="0"/>
                  <a:t>원 밖으로 벗어났다</a:t>
                </a:r>
                <a:r>
                  <a:rPr lang="en-US" altLang="ko-KR" b="1" dirty="0"/>
                  <a:t> -&gt; outlier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348919-B760-468C-B1AD-4C9ABA47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85449"/>
                <a:ext cx="1219199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218068F-A4FB-44FD-B530-25C34745E11C}"/>
              </a:ext>
            </a:extLst>
          </p:cNvPr>
          <p:cNvSpPr txBox="1"/>
          <p:nvPr/>
        </p:nvSpPr>
        <p:spPr>
          <a:xfrm>
            <a:off x="6969562" y="2839724"/>
            <a:ext cx="4029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&lt;Train data</a:t>
            </a:r>
            <a:r>
              <a:rPr lang="ko-KR" altLang="en-US" sz="1500" dirty="0"/>
              <a:t>로 학습 시킨 기존 </a:t>
            </a:r>
            <a:r>
              <a:rPr lang="en-US" altLang="ko-KR" sz="1500" dirty="0"/>
              <a:t>cluster&gt;</a:t>
            </a:r>
            <a:endParaRPr lang="ko-KR" altLang="en-US" sz="1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EBB6DA-BDF1-4705-8BA6-5AB38EBE6DB2}"/>
              </a:ext>
            </a:extLst>
          </p:cNvPr>
          <p:cNvSpPr txBox="1"/>
          <p:nvPr/>
        </p:nvSpPr>
        <p:spPr>
          <a:xfrm>
            <a:off x="895883" y="2837625"/>
            <a:ext cx="4029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&lt;test data</a:t>
            </a:r>
            <a:r>
              <a:rPr lang="ko-KR" altLang="en-US" sz="1500" dirty="0"/>
              <a:t>와 기존 </a:t>
            </a:r>
            <a:r>
              <a:rPr lang="en-US" altLang="ko-KR" sz="1500" dirty="0"/>
              <a:t>cluster </a:t>
            </a:r>
            <a:r>
              <a:rPr lang="ko-KR" altLang="en-US" sz="1500" dirty="0"/>
              <a:t>간의 거리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C4C44AF-1EA9-49B5-8DD6-04C38F128EB1}"/>
              </a:ext>
            </a:extLst>
          </p:cNvPr>
          <p:cNvCxnSpPr/>
          <p:nvPr/>
        </p:nvCxnSpPr>
        <p:spPr>
          <a:xfrm>
            <a:off x="1496107" y="4525909"/>
            <a:ext cx="1256471" cy="154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09B372B-755B-4EB0-A1E1-517E0D9FC956}"/>
              </a:ext>
            </a:extLst>
          </p:cNvPr>
          <p:cNvCxnSpPr>
            <a:cxnSpLocks/>
          </p:cNvCxnSpPr>
          <p:nvPr/>
        </p:nvCxnSpPr>
        <p:spPr>
          <a:xfrm flipH="1">
            <a:off x="5825062" y="4849055"/>
            <a:ext cx="1476357" cy="129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BC3CB31-49D2-414B-9CC5-778B5E9FACD1}"/>
              </a:ext>
            </a:extLst>
          </p:cNvPr>
          <p:cNvSpPr txBox="1"/>
          <p:nvPr/>
        </p:nvSpPr>
        <p:spPr>
          <a:xfrm>
            <a:off x="439793" y="1333308"/>
            <a:ext cx="710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Step3: </a:t>
            </a:r>
            <a:r>
              <a:rPr lang="ko-KR" altLang="en-US" b="1" dirty="0"/>
              <a:t>새로운 관측치가 왔을 때 기존 </a:t>
            </a:r>
            <a:r>
              <a:rPr lang="en-US" altLang="ko-KR" b="1" dirty="0"/>
              <a:t>cluster </a:t>
            </a:r>
            <a:r>
              <a:rPr lang="ko-KR" altLang="en-US" b="1" dirty="0"/>
              <a:t>별 거리를 구함</a:t>
            </a:r>
            <a:endParaRPr lang="en-US" altLang="ko-KR" b="1" dirty="0"/>
          </a:p>
          <a:p>
            <a:endParaRPr lang="en-US" altLang="ko-K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FF0CD8B-C9DA-4C93-98D5-D59F24C544E8}"/>
                  </a:ext>
                </a:extLst>
              </p:cNvPr>
              <p:cNvSpPr txBox="1"/>
              <p:nvPr/>
            </p:nvSpPr>
            <p:spPr>
              <a:xfrm>
                <a:off x="1270429" y="1771226"/>
                <a:ext cx="73900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1" dirty="0"/>
                          <m:t>distance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𝒄𝒍𝒖𝒔𝒕𝒆𝒓</m:t>
                        </m:r>
                      </m:sub>
                    </m:sSub>
                  </m:oMath>
                </a14:m>
                <a:r>
                  <a:rPr lang="en-US" altLang="ko-KR" b="1" dirty="0"/>
                  <a:t>)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𝒃𝒐𝒖𝒏𝒅𝒂𝒓𝒚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𝒄𝒍𝒖𝒔𝒕𝒆𝒓</m:t>
                        </m:r>
                      </m:sub>
                    </m:sSub>
                  </m:oMath>
                </a14:m>
                <a:r>
                  <a:rPr lang="en-US" altLang="ko-KR" b="1" dirty="0"/>
                  <a:t> -&gt; outlier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FF0CD8B-C9DA-4C93-98D5-D59F24C54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29" y="1771226"/>
                <a:ext cx="7390011" cy="369332"/>
              </a:xfrm>
              <a:prstGeom prst="rect">
                <a:avLst/>
              </a:prstGeom>
              <a:blipFill>
                <a:blip r:embed="rId5"/>
                <a:stretch>
                  <a:fillRect l="-66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7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61455-C976-4713-966C-55A1E2C02032}"/>
              </a:ext>
            </a:extLst>
          </p:cNvPr>
          <p:cNvSpPr txBox="1"/>
          <p:nvPr/>
        </p:nvSpPr>
        <p:spPr>
          <a:xfrm>
            <a:off x="0" y="3112113"/>
            <a:ext cx="12191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/>
              <a:t>Thank You</a:t>
            </a:r>
            <a:endParaRPr lang="ko-KR" altLang="en-US" sz="45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E668C4-3583-4025-A923-267B868B68A9}"/>
              </a:ext>
            </a:extLst>
          </p:cNvPr>
          <p:cNvSpPr/>
          <p:nvPr/>
        </p:nvSpPr>
        <p:spPr>
          <a:xfrm>
            <a:off x="672830" y="3909940"/>
            <a:ext cx="1084634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4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90298-3A2A-4CBE-A272-011A4CBFBDED}"/>
              </a:ext>
            </a:extLst>
          </p:cNvPr>
          <p:cNvSpPr/>
          <p:nvPr/>
        </p:nvSpPr>
        <p:spPr>
          <a:xfrm>
            <a:off x="158621" y="242597"/>
            <a:ext cx="149290" cy="8210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03D51-4623-425C-8CA2-28FC6EB65FA2}"/>
              </a:ext>
            </a:extLst>
          </p:cNvPr>
          <p:cNvSpPr txBox="1"/>
          <p:nvPr/>
        </p:nvSpPr>
        <p:spPr>
          <a:xfrm>
            <a:off x="439793" y="299201"/>
            <a:ext cx="802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k-means data description</a:t>
            </a:r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B8673-4A37-475D-9111-E824C270B8FB}"/>
              </a:ext>
            </a:extLst>
          </p:cNvPr>
          <p:cNvSpPr/>
          <p:nvPr/>
        </p:nvSpPr>
        <p:spPr>
          <a:xfrm>
            <a:off x="11737911" y="6512767"/>
            <a:ext cx="454089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426009-D01A-4668-B213-4FF0053C38F8}"/>
              </a:ext>
            </a:extLst>
          </p:cNvPr>
          <p:cNvGrpSpPr/>
          <p:nvPr/>
        </p:nvGrpSpPr>
        <p:grpSpPr>
          <a:xfrm>
            <a:off x="8055659" y="2919271"/>
            <a:ext cx="900000" cy="900000"/>
            <a:chOff x="1651518" y="2284457"/>
            <a:chExt cx="900000" cy="90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7AB86E-F6D5-4C0C-9651-51F9F7803E96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더하기 기호 6">
              <a:extLst>
                <a:ext uri="{FF2B5EF4-FFF2-40B4-BE49-F238E27FC236}">
                  <a16:creationId xmlns:a16="http://schemas.microsoft.com/office/drawing/2014/main" id="{B645D9BE-6C8E-41AB-98A0-9BBE005EC181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더하기 기호 7">
              <a:extLst>
                <a:ext uri="{FF2B5EF4-FFF2-40B4-BE49-F238E27FC236}">
                  <a16:creationId xmlns:a16="http://schemas.microsoft.com/office/drawing/2014/main" id="{62EAD6D6-FAE9-4C86-A6B7-0027E043622D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FEF15A1B-8C60-4BF9-96EC-02EAB109728C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더하기 기호 11">
              <a:extLst>
                <a:ext uri="{FF2B5EF4-FFF2-40B4-BE49-F238E27FC236}">
                  <a16:creationId xmlns:a16="http://schemas.microsoft.com/office/drawing/2014/main" id="{AFBC2F5B-EDEB-438D-8BE6-FD48A6CD4209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더하기 기호 14">
              <a:extLst>
                <a:ext uri="{FF2B5EF4-FFF2-40B4-BE49-F238E27FC236}">
                  <a16:creationId xmlns:a16="http://schemas.microsoft.com/office/drawing/2014/main" id="{2D481746-118A-4319-A7C9-89D4D307EA8C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더하기 기호 16">
              <a:extLst>
                <a:ext uri="{FF2B5EF4-FFF2-40B4-BE49-F238E27FC236}">
                  <a16:creationId xmlns:a16="http://schemas.microsoft.com/office/drawing/2014/main" id="{D06D5BF3-C3DE-4965-B249-2A355B723A58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B3C8B4D-E3FB-41A5-9BA1-E3CCE6A94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52" y="2360647"/>
            <a:ext cx="3919242" cy="1959621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44C34B5A-2F63-4AA3-AAC9-380A19640928}"/>
              </a:ext>
            </a:extLst>
          </p:cNvPr>
          <p:cNvGrpSpPr/>
          <p:nvPr/>
        </p:nvGrpSpPr>
        <p:grpSpPr>
          <a:xfrm>
            <a:off x="6605031" y="3308341"/>
            <a:ext cx="900000" cy="900000"/>
            <a:chOff x="1651518" y="2284457"/>
            <a:chExt cx="900000" cy="90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A7C349E-15D3-4006-A43B-93099ED21C97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더하기 기호 43">
              <a:extLst>
                <a:ext uri="{FF2B5EF4-FFF2-40B4-BE49-F238E27FC236}">
                  <a16:creationId xmlns:a16="http://schemas.microsoft.com/office/drawing/2014/main" id="{87A1FE63-90BF-40FE-BAEA-6FBF9018E1AF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더하기 기호 44">
              <a:extLst>
                <a:ext uri="{FF2B5EF4-FFF2-40B4-BE49-F238E27FC236}">
                  <a16:creationId xmlns:a16="http://schemas.microsoft.com/office/drawing/2014/main" id="{8500A64E-32C3-4A23-9C56-6BA5ADB522E2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더하기 기호 45">
              <a:extLst>
                <a:ext uri="{FF2B5EF4-FFF2-40B4-BE49-F238E27FC236}">
                  <a16:creationId xmlns:a16="http://schemas.microsoft.com/office/drawing/2014/main" id="{D657E012-6C91-4B85-B004-A292ADD7BC9A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더하기 기호 46">
              <a:extLst>
                <a:ext uri="{FF2B5EF4-FFF2-40B4-BE49-F238E27FC236}">
                  <a16:creationId xmlns:a16="http://schemas.microsoft.com/office/drawing/2014/main" id="{5678D919-7951-4303-8AD7-09591E506B8D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더하기 기호 47">
              <a:extLst>
                <a:ext uri="{FF2B5EF4-FFF2-40B4-BE49-F238E27FC236}">
                  <a16:creationId xmlns:a16="http://schemas.microsoft.com/office/drawing/2014/main" id="{C13E8BCC-03A3-4531-9C24-792E10A7472B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더하기 기호 48">
              <a:extLst>
                <a:ext uri="{FF2B5EF4-FFF2-40B4-BE49-F238E27FC236}">
                  <a16:creationId xmlns:a16="http://schemas.microsoft.com/office/drawing/2014/main" id="{A1E491E4-8932-4C35-8294-45BCC283971C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1D3A377-C75A-4BB5-858F-9D5B2B4713DD}"/>
              </a:ext>
            </a:extLst>
          </p:cNvPr>
          <p:cNvGrpSpPr/>
          <p:nvPr/>
        </p:nvGrpSpPr>
        <p:grpSpPr>
          <a:xfrm>
            <a:off x="9042916" y="2019271"/>
            <a:ext cx="900000" cy="900000"/>
            <a:chOff x="1651518" y="2284457"/>
            <a:chExt cx="900000" cy="90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F45859A-5108-4AE5-9C33-E8EAE39007C0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더하기 기호 51">
              <a:extLst>
                <a:ext uri="{FF2B5EF4-FFF2-40B4-BE49-F238E27FC236}">
                  <a16:creationId xmlns:a16="http://schemas.microsoft.com/office/drawing/2014/main" id="{9F45BD53-B92D-4CAB-9D10-012C72763A36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더하기 기호 52">
              <a:extLst>
                <a:ext uri="{FF2B5EF4-FFF2-40B4-BE49-F238E27FC236}">
                  <a16:creationId xmlns:a16="http://schemas.microsoft.com/office/drawing/2014/main" id="{1ACA1A1E-9EEF-4556-BC0B-C22A53B2C479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더하기 기호 53">
              <a:extLst>
                <a:ext uri="{FF2B5EF4-FFF2-40B4-BE49-F238E27FC236}">
                  <a16:creationId xmlns:a16="http://schemas.microsoft.com/office/drawing/2014/main" id="{0E951D11-4D96-470C-8858-98FBA5373236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더하기 기호 54">
              <a:extLst>
                <a:ext uri="{FF2B5EF4-FFF2-40B4-BE49-F238E27FC236}">
                  <a16:creationId xmlns:a16="http://schemas.microsoft.com/office/drawing/2014/main" id="{54C3760C-CE35-4547-866A-7552FDF75EAD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더하기 기호 55">
              <a:extLst>
                <a:ext uri="{FF2B5EF4-FFF2-40B4-BE49-F238E27FC236}">
                  <a16:creationId xmlns:a16="http://schemas.microsoft.com/office/drawing/2014/main" id="{76A9E896-F907-4ECF-A316-6E9E3111FED7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더하기 기호 56">
              <a:extLst>
                <a:ext uri="{FF2B5EF4-FFF2-40B4-BE49-F238E27FC236}">
                  <a16:creationId xmlns:a16="http://schemas.microsoft.com/office/drawing/2014/main" id="{B7CACE42-4CEA-47F9-8B33-F0F4E44820EC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E06D59-A3D6-4B20-B9C5-6BF79ABB5BC7}"/>
              </a:ext>
            </a:extLst>
          </p:cNvPr>
          <p:cNvCxnSpPr/>
          <p:nvPr/>
        </p:nvCxnSpPr>
        <p:spPr>
          <a:xfrm>
            <a:off x="5340771" y="3225185"/>
            <a:ext cx="6564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EEE352-77A7-41FA-B449-373FD64FBCC8}"/>
              </a:ext>
            </a:extLst>
          </p:cNvPr>
          <p:cNvSpPr txBox="1"/>
          <p:nvPr/>
        </p:nvSpPr>
        <p:spPr>
          <a:xfrm>
            <a:off x="2499560" y="4388581"/>
            <a:ext cx="2456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&lt;Iris </a:t>
            </a:r>
            <a:r>
              <a:rPr lang="ko-KR" altLang="en-US" sz="1300" dirty="0"/>
              <a:t>데이터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94B25-2FFA-4C93-B393-DF0C3728939F}"/>
              </a:ext>
            </a:extLst>
          </p:cNvPr>
          <p:cNvSpPr txBox="1"/>
          <p:nvPr/>
        </p:nvSpPr>
        <p:spPr>
          <a:xfrm>
            <a:off x="7957080" y="4514388"/>
            <a:ext cx="2456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&lt;clustering&gt;</a:t>
            </a:r>
            <a:endParaRPr lang="ko-KR" altLang="en-US" sz="1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64025-12F1-4EE1-A876-3B8E08D6C523}"/>
              </a:ext>
            </a:extLst>
          </p:cNvPr>
          <p:cNvSpPr txBox="1"/>
          <p:nvPr/>
        </p:nvSpPr>
        <p:spPr>
          <a:xfrm>
            <a:off x="0" y="553265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데이터를 </a:t>
            </a:r>
            <a:r>
              <a:rPr lang="en-US" altLang="ko-KR" b="1" dirty="0"/>
              <a:t>clustering </a:t>
            </a:r>
            <a:r>
              <a:rPr lang="ko-KR" altLang="en-US" b="1" dirty="0"/>
              <a:t>한다는 것은 유사한 값들끼리 그룹화 시킨다는 것을 의미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C0AFA-28AA-4E3A-B5F1-96B22ED9C19A}"/>
              </a:ext>
            </a:extLst>
          </p:cNvPr>
          <p:cNvSpPr txBox="1"/>
          <p:nvPr/>
        </p:nvSpPr>
        <p:spPr>
          <a:xfrm>
            <a:off x="439793" y="1324297"/>
            <a:ext cx="31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clustering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D9BAC-C61D-4C0F-BB82-4A9C35446229}"/>
              </a:ext>
            </a:extLst>
          </p:cNvPr>
          <p:cNvSpPr txBox="1"/>
          <p:nvPr/>
        </p:nvSpPr>
        <p:spPr>
          <a:xfrm>
            <a:off x="6758754" y="4217423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cluster1</a:t>
            </a:r>
            <a:endParaRPr lang="ko-KR" alt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1A07D-A113-4C9A-BD39-1715994CCB30}"/>
              </a:ext>
            </a:extLst>
          </p:cNvPr>
          <p:cNvSpPr txBox="1"/>
          <p:nvPr/>
        </p:nvSpPr>
        <p:spPr>
          <a:xfrm>
            <a:off x="8227435" y="3827839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cluster2</a:t>
            </a:r>
            <a:endParaRPr lang="ko-KR" alt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8D4A0-E488-493B-B189-C658513109A5}"/>
              </a:ext>
            </a:extLst>
          </p:cNvPr>
          <p:cNvSpPr txBox="1"/>
          <p:nvPr/>
        </p:nvSpPr>
        <p:spPr>
          <a:xfrm>
            <a:off x="9185397" y="2972866"/>
            <a:ext cx="159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cluster3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44672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90298-3A2A-4CBE-A272-011A4CBFBDED}"/>
              </a:ext>
            </a:extLst>
          </p:cNvPr>
          <p:cNvSpPr/>
          <p:nvPr/>
        </p:nvSpPr>
        <p:spPr>
          <a:xfrm>
            <a:off x="158621" y="242597"/>
            <a:ext cx="149290" cy="8210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03D51-4623-425C-8CA2-28FC6EB65FA2}"/>
              </a:ext>
            </a:extLst>
          </p:cNvPr>
          <p:cNvSpPr txBox="1"/>
          <p:nvPr/>
        </p:nvSpPr>
        <p:spPr>
          <a:xfrm>
            <a:off x="439793" y="299201"/>
            <a:ext cx="802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k-means data description</a:t>
            </a:r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B8673-4A37-475D-9111-E824C270B8FB}"/>
              </a:ext>
            </a:extLst>
          </p:cNvPr>
          <p:cNvSpPr/>
          <p:nvPr/>
        </p:nvSpPr>
        <p:spPr>
          <a:xfrm>
            <a:off x="11737911" y="6512767"/>
            <a:ext cx="454089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426009-D01A-4668-B213-4FF0053C38F8}"/>
              </a:ext>
            </a:extLst>
          </p:cNvPr>
          <p:cNvGrpSpPr/>
          <p:nvPr/>
        </p:nvGrpSpPr>
        <p:grpSpPr>
          <a:xfrm>
            <a:off x="8055659" y="2919271"/>
            <a:ext cx="900000" cy="900000"/>
            <a:chOff x="1651518" y="2284457"/>
            <a:chExt cx="900000" cy="90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7AB86E-F6D5-4C0C-9651-51F9F7803E96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더하기 기호 6">
              <a:extLst>
                <a:ext uri="{FF2B5EF4-FFF2-40B4-BE49-F238E27FC236}">
                  <a16:creationId xmlns:a16="http://schemas.microsoft.com/office/drawing/2014/main" id="{B645D9BE-6C8E-41AB-98A0-9BBE005EC181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더하기 기호 7">
              <a:extLst>
                <a:ext uri="{FF2B5EF4-FFF2-40B4-BE49-F238E27FC236}">
                  <a16:creationId xmlns:a16="http://schemas.microsoft.com/office/drawing/2014/main" id="{62EAD6D6-FAE9-4C86-A6B7-0027E043622D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FEF15A1B-8C60-4BF9-96EC-02EAB109728C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더하기 기호 11">
              <a:extLst>
                <a:ext uri="{FF2B5EF4-FFF2-40B4-BE49-F238E27FC236}">
                  <a16:creationId xmlns:a16="http://schemas.microsoft.com/office/drawing/2014/main" id="{AFBC2F5B-EDEB-438D-8BE6-FD48A6CD4209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더하기 기호 14">
              <a:extLst>
                <a:ext uri="{FF2B5EF4-FFF2-40B4-BE49-F238E27FC236}">
                  <a16:creationId xmlns:a16="http://schemas.microsoft.com/office/drawing/2014/main" id="{2D481746-118A-4319-A7C9-89D4D307EA8C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더하기 기호 16">
              <a:extLst>
                <a:ext uri="{FF2B5EF4-FFF2-40B4-BE49-F238E27FC236}">
                  <a16:creationId xmlns:a16="http://schemas.microsoft.com/office/drawing/2014/main" id="{D06D5BF3-C3DE-4965-B249-2A355B723A58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B3C8B4D-E3FB-41A5-9BA1-E3CCE6A94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52" y="2360647"/>
            <a:ext cx="3919242" cy="1959621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44C34B5A-2F63-4AA3-AAC9-380A19640928}"/>
              </a:ext>
            </a:extLst>
          </p:cNvPr>
          <p:cNvGrpSpPr/>
          <p:nvPr/>
        </p:nvGrpSpPr>
        <p:grpSpPr>
          <a:xfrm>
            <a:off x="6605031" y="3308341"/>
            <a:ext cx="900000" cy="900000"/>
            <a:chOff x="1651518" y="2284457"/>
            <a:chExt cx="900000" cy="90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A7C349E-15D3-4006-A43B-93099ED21C97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더하기 기호 43">
              <a:extLst>
                <a:ext uri="{FF2B5EF4-FFF2-40B4-BE49-F238E27FC236}">
                  <a16:creationId xmlns:a16="http://schemas.microsoft.com/office/drawing/2014/main" id="{87A1FE63-90BF-40FE-BAEA-6FBF9018E1AF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더하기 기호 44">
              <a:extLst>
                <a:ext uri="{FF2B5EF4-FFF2-40B4-BE49-F238E27FC236}">
                  <a16:creationId xmlns:a16="http://schemas.microsoft.com/office/drawing/2014/main" id="{8500A64E-32C3-4A23-9C56-6BA5ADB522E2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더하기 기호 45">
              <a:extLst>
                <a:ext uri="{FF2B5EF4-FFF2-40B4-BE49-F238E27FC236}">
                  <a16:creationId xmlns:a16="http://schemas.microsoft.com/office/drawing/2014/main" id="{D657E012-6C91-4B85-B004-A292ADD7BC9A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더하기 기호 46">
              <a:extLst>
                <a:ext uri="{FF2B5EF4-FFF2-40B4-BE49-F238E27FC236}">
                  <a16:creationId xmlns:a16="http://schemas.microsoft.com/office/drawing/2014/main" id="{5678D919-7951-4303-8AD7-09591E506B8D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더하기 기호 47">
              <a:extLst>
                <a:ext uri="{FF2B5EF4-FFF2-40B4-BE49-F238E27FC236}">
                  <a16:creationId xmlns:a16="http://schemas.microsoft.com/office/drawing/2014/main" id="{C13E8BCC-03A3-4531-9C24-792E10A7472B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더하기 기호 48">
              <a:extLst>
                <a:ext uri="{FF2B5EF4-FFF2-40B4-BE49-F238E27FC236}">
                  <a16:creationId xmlns:a16="http://schemas.microsoft.com/office/drawing/2014/main" id="{A1E491E4-8932-4C35-8294-45BCC283971C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1D3A377-C75A-4BB5-858F-9D5B2B4713DD}"/>
              </a:ext>
            </a:extLst>
          </p:cNvPr>
          <p:cNvGrpSpPr/>
          <p:nvPr/>
        </p:nvGrpSpPr>
        <p:grpSpPr>
          <a:xfrm>
            <a:off x="9042916" y="2019271"/>
            <a:ext cx="900000" cy="900000"/>
            <a:chOff x="1651518" y="2284457"/>
            <a:chExt cx="900000" cy="90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F45859A-5108-4AE5-9C33-E8EAE39007C0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더하기 기호 51">
              <a:extLst>
                <a:ext uri="{FF2B5EF4-FFF2-40B4-BE49-F238E27FC236}">
                  <a16:creationId xmlns:a16="http://schemas.microsoft.com/office/drawing/2014/main" id="{9F45BD53-B92D-4CAB-9D10-012C72763A36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더하기 기호 52">
              <a:extLst>
                <a:ext uri="{FF2B5EF4-FFF2-40B4-BE49-F238E27FC236}">
                  <a16:creationId xmlns:a16="http://schemas.microsoft.com/office/drawing/2014/main" id="{1ACA1A1E-9EEF-4556-BC0B-C22A53B2C479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더하기 기호 53">
              <a:extLst>
                <a:ext uri="{FF2B5EF4-FFF2-40B4-BE49-F238E27FC236}">
                  <a16:creationId xmlns:a16="http://schemas.microsoft.com/office/drawing/2014/main" id="{0E951D11-4D96-470C-8858-98FBA5373236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더하기 기호 54">
              <a:extLst>
                <a:ext uri="{FF2B5EF4-FFF2-40B4-BE49-F238E27FC236}">
                  <a16:creationId xmlns:a16="http://schemas.microsoft.com/office/drawing/2014/main" id="{54C3760C-CE35-4547-866A-7552FDF75EAD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더하기 기호 55">
              <a:extLst>
                <a:ext uri="{FF2B5EF4-FFF2-40B4-BE49-F238E27FC236}">
                  <a16:creationId xmlns:a16="http://schemas.microsoft.com/office/drawing/2014/main" id="{76A9E896-F907-4ECF-A316-6E9E3111FED7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더하기 기호 56">
              <a:extLst>
                <a:ext uri="{FF2B5EF4-FFF2-40B4-BE49-F238E27FC236}">
                  <a16:creationId xmlns:a16="http://schemas.microsoft.com/office/drawing/2014/main" id="{B7CACE42-4CEA-47F9-8B33-F0F4E44820EC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E06D59-A3D6-4B20-B9C5-6BF79ABB5BC7}"/>
              </a:ext>
            </a:extLst>
          </p:cNvPr>
          <p:cNvCxnSpPr/>
          <p:nvPr/>
        </p:nvCxnSpPr>
        <p:spPr>
          <a:xfrm>
            <a:off x="5340771" y="3225185"/>
            <a:ext cx="6564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EEE352-77A7-41FA-B449-373FD64FBCC8}"/>
              </a:ext>
            </a:extLst>
          </p:cNvPr>
          <p:cNvSpPr txBox="1"/>
          <p:nvPr/>
        </p:nvSpPr>
        <p:spPr>
          <a:xfrm>
            <a:off x="2499560" y="4388581"/>
            <a:ext cx="2456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&lt;Iris </a:t>
            </a:r>
            <a:r>
              <a:rPr lang="ko-KR" altLang="en-US" sz="1300" dirty="0"/>
              <a:t>데이터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94B25-2FFA-4C93-B393-DF0C3728939F}"/>
              </a:ext>
            </a:extLst>
          </p:cNvPr>
          <p:cNvSpPr txBox="1"/>
          <p:nvPr/>
        </p:nvSpPr>
        <p:spPr>
          <a:xfrm>
            <a:off x="7708680" y="4388581"/>
            <a:ext cx="2456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&lt;clustering&gt;</a:t>
            </a:r>
            <a:endParaRPr lang="ko-KR" altLang="en-US" sz="1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64025-12F1-4EE1-A876-3B8E08D6C523}"/>
              </a:ext>
            </a:extLst>
          </p:cNvPr>
          <p:cNvSpPr txBox="1"/>
          <p:nvPr/>
        </p:nvSpPr>
        <p:spPr>
          <a:xfrm>
            <a:off x="0" y="550466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새로운 데이터가 들어 왔을 때 아무 </a:t>
            </a:r>
            <a:r>
              <a:rPr lang="en-US" altLang="ko-KR" b="1" dirty="0"/>
              <a:t>cluster</a:t>
            </a:r>
            <a:r>
              <a:rPr lang="ko-KR" altLang="en-US" b="1" dirty="0"/>
              <a:t>에 속해 있지 않다는 것은 유사한 데이터가 없다는 것을 의미</a:t>
            </a:r>
            <a:endParaRPr lang="en-US" altLang="ko-KR" b="1" dirty="0"/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b="1" dirty="0"/>
              <a:t>이 데이터는 왕따다 </a:t>
            </a:r>
            <a:r>
              <a:rPr lang="en-US" altLang="ko-KR" b="1" dirty="0"/>
              <a:t>-&gt; outlier</a:t>
            </a:r>
            <a:r>
              <a:rPr lang="ko-KR" altLang="en-US" b="1" dirty="0"/>
              <a:t>를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87914499-1F00-4A08-A05B-FFC83C715B4F}"/>
              </a:ext>
            </a:extLst>
          </p:cNvPr>
          <p:cNvSpPr/>
          <p:nvPr/>
        </p:nvSpPr>
        <p:spPr>
          <a:xfrm>
            <a:off x="7691817" y="2669903"/>
            <a:ext cx="72000" cy="72000"/>
          </a:xfrm>
          <a:prstGeom prst="mathPlu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19B4E-846C-4827-A6BF-F24843520939}"/>
              </a:ext>
            </a:extLst>
          </p:cNvPr>
          <p:cNvSpPr txBox="1"/>
          <p:nvPr/>
        </p:nvSpPr>
        <p:spPr>
          <a:xfrm>
            <a:off x="7292602" y="2363939"/>
            <a:ext cx="1028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new_data</a:t>
            </a:r>
            <a:endParaRPr lang="ko-KR" alt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A16B9-1196-4F03-A1BC-45EC36AC0CFA}"/>
              </a:ext>
            </a:extLst>
          </p:cNvPr>
          <p:cNvSpPr txBox="1"/>
          <p:nvPr/>
        </p:nvSpPr>
        <p:spPr>
          <a:xfrm>
            <a:off x="439793" y="1324297"/>
            <a:ext cx="31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clustering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8929E-6D44-42B6-84EA-1CB621F94536}"/>
              </a:ext>
            </a:extLst>
          </p:cNvPr>
          <p:cNvSpPr txBox="1"/>
          <p:nvPr/>
        </p:nvSpPr>
        <p:spPr>
          <a:xfrm>
            <a:off x="6764536" y="4185224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cluster1</a:t>
            </a:r>
            <a:endParaRPr lang="ko-KR" altLang="en-US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39FE5-FEC0-410D-89AE-C385448F645D}"/>
              </a:ext>
            </a:extLst>
          </p:cNvPr>
          <p:cNvSpPr txBox="1"/>
          <p:nvPr/>
        </p:nvSpPr>
        <p:spPr>
          <a:xfrm>
            <a:off x="8233217" y="3795640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cluster2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71612E-02DC-4FA5-B87F-9A8967E1082F}"/>
              </a:ext>
            </a:extLst>
          </p:cNvPr>
          <p:cNvSpPr txBox="1"/>
          <p:nvPr/>
        </p:nvSpPr>
        <p:spPr>
          <a:xfrm>
            <a:off x="9191179" y="2940667"/>
            <a:ext cx="159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cluster3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25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90298-3A2A-4CBE-A272-011A4CBFBDED}"/>
              </a:ext>
            </a:extLst>
          </p:cNvPr>
          <p:cNvSpPr/>
          <p:nvPr/>
        </p:nvSpPr>
        <p:spPr>
          <a:xfrm>
            <a:off x="158621" y="242597"/>
            <a:ext cx="149290" cy="8210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03D51-4623-425C-8CA2-28FC6EB65FA2}"/>
              </a:ext>
            </a:extLst>
          </p:cNvPr>
          <p:cNvSpPr txBox="1"/>
          <p:nvPr/>
        </p:nvSpPr>
        <p:spPr>
          <a:xfrm>
            <a:off x="439793" y="299201"/>
            <a:ext cx="802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k-means data description</a:t>
            </a:r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B8673-4A37-475D-9111-E824C270B8FB}"/>
              </a:ext>
            </a:extLst>
          </p:cNvPr>
          <p:cNvSpPr/>
          <p:nvPr/>
        </p:nvSpPr>
        <p:spPr>
          <a:xfrm>
            <a:off x="11737911" y="6512767"/>
            <a:ext cx="454089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426009-D01A-4668-B213-4FF0053C38F8}"/>
              </a:ext>
            </a:extLst>
          </p:cNvPr>
          <p:cNvGrpSpPr/>
          <p:nvPr/>
        </p:nvGrpSpPr>
        <p:grpSpPr>
          <a:xfrm>
            <a:off x="5196000" y="4346853"/>
            <a:ext cx="900000" cy="900000"/>
            <a:chOff x="1651518" y="2284457"/>
            <a:chExt cx="900000" cy="90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7AB86E-F6D5-4C0C-9651-51F9F7803E96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더하기 기호 6">
              <a:extLst>
                <a:ext uri="{FF2B5EF4-FFF2-40B4-BE49-F238E27FC236}">
                  <a16:creationId xmlns:a16="http://schemas.microsoft.com/office/drawing/2014/main" id="{B645D9BE-6C8E-41AB-98A0-9BBE005EC181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더하기 기호 7">
              <a:extLst>
                <a:ext uri="{FF2B5EF4-FFF2-40B4-BE49-F238E27FC236}">
                  <a16:creationId xmlns:a16="http://schemas.microsoft.com/office/drawing/2014/main" id="{62EAD6D6-FAE9-4C86-A6B7-0027E043622D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FEF15A1B-8C60-4BF9-96EC-02EAB109728C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더하기 기호 11">
              <a:extLst>
                <a:ext uri="{FF2B5EF4-FFF2-40B4-BE49-F238E27FC236}">
                  <a16:creationId xmlns:a16="http://schemas.microsoft.com/office/drawing/2014/main" id="{AFBC2F5B-EDEB-438D-8BE6-FD48A6CD4209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더하기 기호 14">
              <a:extLst>
                <a:ext uri="{FF2B5EF4-FFF2-40B4-BE49-F238E27FC236}">
                  <a16:creationId xmlns:a16="http://schemas.microsoft.com/office/drawing/2014/main" id="{2D481746-118A-4319-A7C9-89D4D307EA8C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더하기 기호 16">
              <a:extLst>
                <a:ext uri="{FF2B5EF4-FFF2-40B4-BE49-F238E27FC236}">
                  <a16:creationId xmlns:a16="http://schemas.microsoft.com/office/drawing/2014/main" id="{D06D5BF3-C3DE-4965-B249-2A355B723A58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2AE2C7C-F93A-40A2-A7BA-53822BF367DD}"/>
              </a:ext>
            </a:extLst>
          </p:cNvPr>
          <p:cNvSpPr txBox="1"/>
          <p:nvPr/>
        </p:nvSpPr>
        <p:spPr>
          <a:xfrm>
            <a:off x="439793" y="1342639"/>
            <a:ext cx="5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거리 계산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4C34B5A-2F63-4AA3-AAC9-380A19640928}"/>
              </a:ext>
            </a:extLst>
          </p:cNvPr>
          <p:cNvGrpSpPr/>
          <p:nvPr/>
        </p:nvGrpSpPr>
        <p:grpSpPr>
          <a:xfrm>
            <a:off x="3745372" y="4735923"/>
            <a:ext cx="900000" cy="900000"/>
            <a:chOff x="1651518" y="2284457"/>
            <a:chExt cx="900000" cy="90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A7C349E-15D3-4006-A43B-93099ED21C97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더하기 기호 43">
              <a:extLst>
                <a:ext uri="{FF2B5EF4-FFF2-40B4-BE49-F238E27FC236}">
                  <a16:creationId xmlns:a16="http://schemas.microsoft.com/office/drawing/2014/main" id="{87A1FE63-90BF-40FE-BAEA-6FBF9018E1AF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더하기 기호 44">
              <a:extLst>
                <a:ext uri="{FF2B5EF4-FFF2-40B4-BE49-F238E27FC236}">
                  <a16:creationId xmlns:a16="http://schemas.microsoft.com/office/drawing/2014/main" id="{8500A64E-32C3-4A23-9C56-6BA5ADB522E2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더하기 기호 45">
              <a:extLst>
                <a:ext uri="{FF2B5EF4-FFF2-40B4-BE49-F238E27FC236}">
                  <a16:creationId xmlns:a16="http://schemas.microsoft.com/office/drawing/2014/main" id="{D657E012-6C91-4B85-B004-A292ADD7BC9A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더하기 기호 46">
              <a:extLst>
                <a:ext uri="{FF2B5EF4-FFF2-40B4-BE49-F238E27FC236}">
                  <a16:creationId xmlns:a16="http://schemas.microsoft.com/office/drawing/2014/main" id="{5678D919-7951-4303-8AD7-09591E506B8D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더하기 기호 47">
              <a:extLst>
                <a:ext uri="{FF2B5EF4-FFF2-40B4-BE49-F238E27FC236}">
                  <a16:creationId xmlns:a16="http://schemas.microsoft.com/office/drawing/2014/main" id="{C13E8BCC-03A3-4531-9C24-792E10A7472B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더하기 기호 48">
              <a:extLst>
                <a:ext uri="{FF2B5EF4-FFF2-40B4-BE49-F238E27FC236}">
                  <a16:creationId xmlns:a16="http://schemas.microsoft.com/office/drawing/2014/main" id="{A1E491E4-8932-4C35-8294-45BCC283971C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2C456B3-53C0-451C-B432-07405BB0C78F}"/>
              </a:ext>
            </a:extLst>
          </p:cNvPr>
          <p:cNvSpPr txBox="1"/>
          <p:nvPr/>
        </p:nvSpPr>
        <p:spPr>
          <a:xfrm>
            <a:off x="1243906" y="1830944"/>
            <a:ext cx="84044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</a:t>
            </a:r>
            <a:r>
              <a:rPr lang="ko-KR" altLang="en-US" dirty="0"/>
              <a:t>밖에 있는 값이 이상치인 걸 판단하기 위해서는 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새로운 값과 </a:t>
            </a:r>
            <a:r>
              <a:rPr lang="en-US" altLang="ko-KR" dirty="0"/>
              <a:t>cluster</a:t>
            </a:r>
            <a:r>
              <a:rPr lang="ko-KR" altLang="en-US" dirty="0"/>
              <a:t>의 평균 간의 거리가 해당 </a:t>
            </a:r>
            <a:r>
              <a:rPr lang="en-US" altLang="ko-KR" dirty="0"/>
              <a:t>cluster</a:t>
            </a:r>
            <a:r>
              <a:rPr lang="ko-KR" altLang="en-US" dirty="0"/>
              <a:t>의 범위를 넘을 경우로 판단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94B25-2FFA-4C93-B393-DF0C3728939F}"/>
              </a:ext>
            </a:extLst>
          </p:cNvPr>
          <p:cNvSpPr txBox="1"/>
          <p:nvPr/>
        </p:nvSpPr>
        <p:spPr>
          <a:xfrm>
            <a:off x="5089037" y="5887812"/>
            <a:ext cx="2456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&lt;clustering&gt;</a:t>
            </a:r>
            <a:endParaRPr lang="ko-KR" altLang="en-US" sz="1300" dirty="0"/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92A7FCE1-4925-49BE-AE46-881DD2CCAFA8}"/>
              </a:ext>
            </a:extLst>
          </p:cNvPr>
          <p:cNvSpPr/>
          <p:nvPr/>
        </p:nvSpPr>
        <p:spPr>
          <a:xfrm>
            <a:off x="5409625" y="3425684"/>
            <a:ext cx="72000" cy="72000"/>
          </a:xfrm>
          <a:prstGeom prst="mathPlu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09D5E0-DB42-47B1-9A5A-7A0334ABAD66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5472081" y="3461684"/>
            <a:ext cx="1128455" cy="4965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5FA17B-1277-42A9-BF5A-38CD921018AD}"/>
              </a:ext>
            </a:extLst>
          </p:cNvPr>
          <p:cNvGrpSpPr/>
          <p:nvPr/>
        </p:nvGrpSpPr>
        <p:grpSpPr>
          <a:xfrm>
            <a:off x="6164007" y="3494978"/>
            <a:ext cx="900000" cy="900000"/>
            <a:chOff x="3323999" y="3223801"/>
            <a:chExt cx="900000" cy="90000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1D3A377-C75A-4BB5-858F-9D5B2B4713DD}"/>
                </a:ext>
              </a:extLst>
            </p:cNvPr>
            <p:cNvGrpSpPr/>
            <p:nvPr/>
          </p:nvGrpSpPr>
          <p:grpSpPr>
            <a:xfrm>
              <a:off x="3323999" y="3223801"/>
              <a:ext cx="900000" cy="900000"/>
              <a:chOff x="1651518" y="2284457"/>
              <a:chExt cx="900000" cy="900000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AF45859A-5108-4AE5-9C33-E8EAE39007C0}"/>
                  </a:ext>
                </a:extLst>
              </p:cNvPr>
              <p:cNvSpPr/>
              <p:nvPr/>
            </p:nvSpPr>
            <p:spPr>
              <a:xfrm>
                <a:off x="1651518" y="2284457"/>
                <a:ext cx="900000" cy="90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더하기 기호 51">
                <a:extLst>
                  <a:ext uri="{FF2B5EF4-FFF2-40B4-BE49-F238E27FC236}">
                    <a16:creationId xmlns:a16="http://schemas.microsoft.com/office/drawing/2014/main" id="{9F45BD53-B92D-4CAB-9D10-012C72763A36}"/>
                  </a:ext>
                </a:extLst>
              </p:cNvPr>
              <p:cNvSpPr/>
              <p:nvPr/>
            </p:nvSpPr>
            <p:spPr>
              <a:xfrm>
                <a:off x="1810138" y="2516688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더하기 기호 52">
                <a:extLst>
                  <a:ext uri="{FF2B5EF4-FFF2-40B4-BE49-F238E27FC236}">
                    <a16:creationId xmlns:a16="http://schemas.microsoft.com/office/drawing/2014/main" id="{1ACA1A1E-9EEF-4556-BC0B-C22A53B2C479}"/>
                  </a:ext>
                </a:extLst>
              </p:cNvPr>
              <p:cNvSpPr/>
              <p:nvPr/>
            </p:nvSpPr>
            <p:spPr>
              <a:xfrm>
                <a:off x="2101983" y="2973478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더하기 기호 53">
                <a:extLst>
                  <a:ext uri="{FF2B5EF4-FFF2-40B4-BE49-F238E27FC236}">
                    <a16:creationId xmlns:a16="http://schemas.microsoft.com/office/drawing/2014/main" id="{0E951D11-4D96-470C-8858-98FBA5373236}"/>
                  </a:ext>
                </a:extLst>
              </p:cNvPr>
              <p:cNvSpPr/>
              <p:nvPr/>
            </p:nvSpPr>
            <p:spPr>
              <a:xfrm>
                <a:off x="2385526" y="2590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더하기 기호 54">
                <a:extLst>
                  <a:ext uri="{FF2B5EF4-FFF2-40B4-BE49-F238E27FC236}">
                    <a16:creationId xmlns:a16="http://schemas.microsoft.com/office/drawing/2014/main" id="{54C3760C-CE35-4547-866A-7552FDF75EAD}"/>
                  </a:ext>
                </a:extLst>
              </p:cNvPr>
              <p:cNvSpPr/>
              <p:nvPr/>
            </p:nvSpPr>
            <p:spPr>
              <a:xfrm>
                <a:off x="2349526" y="2815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더하기 기호 55">
                <a:extLst>
                  <a:ext uri="{FF2B5EF4-FFF2-40B4-BE49-F238E27FC236}">
                    <a16:creationId xmlns:a16="http://schemas.microsoft.com/office/drawing/2014/main" id="{76A9E896-F907-4ECF-A316-6E9E3111FED7}"/>
                  </a:ext>
                </a:extLst>
              </p:cNvPr>
              <p:cNvSpPr/>
              <p:nvPr/>
            </p:nvSpPr>
            <p:spPr>
              <a:xfrm>
                <a:off x="2035398" y="266927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더하기 기호 56">
                <a:extLst>
                  <a:ext uri="{FF2B5EF4-FFF2-40B4-BE49-F238E27FC236}">
                    <a16:creationId xmlns:a16="http://schemas.microsoft.com/office/drawing/2014/main" id="{B7CACE42-4CEA-47F9-8B33-F0F4E44820EC}"/>
                  </a:ext>
                </a:extLst>
              </p:cNvPr>
              <p:cNvSpPr/>
              <p:nvPr/>
            </p:nvSpPr>
            <p:spPr>
              <a:xfrm>
                <a:off x="1805241" y="2765694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17E499C-5E21-4240-91AA-FF728DE46B5A}"/>
                </a:ext>
              </a:extLst>
            </p:cNvPr>
            <p:cNvSpPr/>
            <p:nvPr/>
          </p:nvSpPr>
          <p:spPr>
            <a:xfrm>
              <a:off x="3741278" y="36508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BDD4E1-EAC2-4A30-8717-2B017CE21607}"/>
              </a:ext>
            </a:extLst>
          </p:cNvPr>
          <p:cNvCxnSpPr>
            <a:cxnSpLocks/>
          </p:cNvCxnSpPr>
          <p:nvPr/>
        </p:nvCxnSpPr>
        <p:spPr>
          <a:xfrm>
            <a:off x="6368252" y="3780040"/>
            <a:ext cx="220659" cy="15924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490AE2-A21E-40B0-924A-34E46A9AF5D9}"/>
              </a:ext>
            </a:extLst>
          </p:cNvPr>
          <p:cNvSpPr txBox="1"/>
          <p:nvPr/>
        </p:nvSpPr>
        <p:spPr>
          <a:xfrm>
            <a:off x="4938480" y="3156676"/>
            <a:ext cx="1028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new_data</a:t>
            </a:r>
            <a:endParaRPr lang="ko-KR" altLang="en-US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D753B-60AF-42E0-A84D-D70C217D8561}"/>
              </a:ext>
            </a:extLst>
          </p:cNvPr>
          <p:cNvSpPr txBox="1"/>
          <p:nvPr/>
        </p:nvSpPr>
        <p:spPr>
          <a:xfrm>
            <a:off x="3890711" y="5619281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cluster1</a:t>
            </a:r>
            <a:endParaRPr lang="ko-KR" altLang="en-US" sz="13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67AE67-D3E8-4E53-ABEE-EA9B38AD4E1F}"/>
              </a:ext>
            </a:extLst>
          </p:cNvPr>
          <p:cNvSpPr txBox="1"/>
          <p:nvPr/>
        </p:nvSpPr>
        <p:spPr>
          <a:xfrm>
            <a:off x="5359392" y="5229697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cluster2</a:t>
            </a:r>
            <a:endParaRPr lang="ko-KR" altLang="en-US" sz="13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FE5A3-B1A7-488E-AAE3-97C9C19946D2}"/>
              </a:ext>
            </a:extLst>
          </p:cNvPr>
          <p:cNvSpPr txBox="1"/>
          <p:nvPr/>
        </p:nvSpPr>
        <p:spPr>
          <a:xfrm>
            <a:off x="6317354" y="4374724"/>
            <a:ext cx="159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cluster3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9659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90298-3A2A-4CBE-A272-011A4CBFBDED}"/>
              </a:ext>
            </a:extLst>
          </p:cNvPr>
          <p:cNvSpPr/>
          <p:nvPr/>
        </p:nvSpPr>
        <p:spPr>
          <a:xfrm>
            <a:off x="158621" y="242597"/>
            <a:ext cx="149290" cy="8210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03D51-4623-425C-8CA2-28FC6EB65FA2}"/>
              </a:ext>
            </a:extLst>
          </p:cNvPr>
          <p:cNvSpPr txBox="1"/>
          <p:nvPr/>
        </p:nvSpPr>
        <p:spPr>
          <a:xfrm>
            <a:off x="439793" y="299201"/>
            <a:ext cx="802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k-means data description</a:t>
            </a:r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B8673-4A37-475D-9111-E824C270B8FB}"/>
              </a:ext>
            </a:extLst>
          </p:cNvPr>
          <p:cNvSpPr/>
          <p:nvPr/>
        </p:nvSpPr>
        <p:spPr>
          <a:xfrm>
            <a:off x="11737911" y="6512767"/>
            <a:ext cx="454089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E2C7C-F93A-40A2-A7BA-53822BF367DD}"/>
              </a:ext>
            </a:extLst>
          </p:cNvPr>
          <p:cNvSpPr txBox="1"/>
          <p:nvPr/>
        </p:nvSpPr>
        <p:spPr>
          <a:xfrm>
            <a:off x="439793" y="1342639"/>
            <a:ext cx="5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거리 계산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456B3-53C0-451C-B432-07405BB0C78F}"/>
              </a:ext>
            </a:extLst>
          </p:cNvPr>
          <p:cNvSpPr txBox="1"/>
          <p:nvPr/>
        </p:nvSpPr>
        <p:spPr>
          <a:xfrm>
            <a:off x="1243906" y="1830944"/>
            <a:ext cx="84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cluster </a:t>
            </a:r>
            <a:r>
              <a:rPr lang="ko-KR" altLang="en-US" dirty="0"/>
              <a:t>간의 거리를 구하는 이유</a:t>
            </a:r>
            <a:r>
              <a:rPr lang="en-US" altLang="ko-KR" dirty="0"/>
              <a:t>? </a:t>
            </a:r>
            <a:r>
              <a:rPr lang="ko-KR" altLang="en-US" dirty="0"/>
              <a:t>그리고 </a:t>
            </a:r>
            <a:r>
              <a:rPr lang="en-US" altLang="ko-KR" dirty="0"/>
              <a:t>min </a:t>
            </a:r>
            <a:r>
              <a:rPr lang="ko-KR" altLang="en-US" dirty="0"/>
              <a:t>거리를 사용하는 이유</a:t>
            </a:r>
            <a:r>
              <a:rPr lang="en-US" altLang="ko-KR" dirty="0"/>
              <a:t>?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0AD2261-0C9C-459E-96DD-B94C50A727E4}"/>
              </a:ext>
            </a:extLst>
          </p:cNvPr>
          <p:cNvGrpSpPr/>
          <p:nvPr/>
        </p:nvGrpSpPr>
        <p:grpSpPr>
          <a:xfrm>
            <a:off x="1026244" y="2817555"/>
            <a:ext cx="3890774" cy="2613573"/>
            <a:chOff x="1324823" y="2873538"/>
            <a:chExt cx="3890774" cy="261357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426009-D01A-4668-B213-4FF0053C38F8}"/>
                </a:ext>
              </a:extLst>
            </p:cNvPr>
            <p:cNvGrpSpPr/>
            <p:nvPr/>
          </p:nvGrpSpPr>
          <p:grpSpPr>
            <a:xfrm>
              <a:off x="3105943" y="3725413"/>
              <a:ext cx="900000" cy="900000"/>
              <a:chOff x="1651518" y="2284457"/>
              <a:chExt cx="900000" cy="90000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647AB86E-F6D5-4C0C-9651-51F9F7803E96}"/>
                  </a:ext>
                </a:extLst>
              </p:cNvPr>
              <p:cNvSpPr/>
              <p:nvPr/>
            </p:nvSpPr>
            <p:spPr>
              <a:xfrm>
                <a:off x="1651518" y="2284457"/>
                <a:ext cx="900000" cy="90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더하기 기호 6">
                <a:extLst>
                  <a:ext uri="{FF2B5EF4-FFF2-40B4-BE49-F238E27FC236}">
                    <a16:creationId xmlns:a16="http://schemas.microsoft.com/office/drawing/2014/main" id="{B645D9BE-6C8E-41AB-98A0-9BBE005EC181}"/>
                  </a:ext>
                </a:extLst>
              </p:cNvPr>
              <p:cNvSpPr/>
              <p:nvPr/>
            </p:nvSpPr>
            <p:spPr>
              <a:xfrm>
                <a:off x="1810138" y="2593690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더하기 기호 7">
                <a:extLst>
                  <a:ext uri="{FF2B5EF4-FFF2-40B4-BE49-F238E27FC236}">
                    <a16:creationId xmlns:a16="http://schemas.microsoft.com/office/drawing/2014/main" id="{62EAD6D6-FAE9-4C86-A6B7-0027E043622D}"/>
                  </a:ext>
                </a:extLst>
              </p:cNvPr>
              <p:cNvSpPr/>
              <p:nvPr/>
            </p:nvSpPr>
            <p:spPr>
              <a:xfrm>
                <a:off x="2101983" y="2973478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더하기 기호 9">
                <a:extLst>
                  <a:ext uri="{FF2B5EF4-FFF2-40B4-BE49-F238E27FC236}">
                    <a16:creationId xmlns:a16="http://schemas.microsoft.com/office/drawing/2014/main" id="{FEF15A1B-8C60-4BF9-96EC-02EAB109728C}"/>
                  </a:ext>
                </a:extLst>
              </p:cNvPr>
              <p:cNvSpPr/>
              <p:nvPr/>
            </p:nvSpPr>
            <p:spPr>
              <a:xfrm>
                <a:off x="2385526" y="2590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더하기 기호 11">
                <a:extLst>
                  <a:ext uri="{FF2B5EF4-FFF2-40B4-BE49-F238E27FC236}">
                    <a16:creationId xmlns:a16="http://schemas.microsoft.com/office/drawing/2014/main" id="{AFBC2F5B-EDEB-438D-8BE6-FD48A6CD4209}"/>
                  </a:ext>
                </a:extLst>
              </p:cNvPr>
              <p:cNvSpPr/>
              <p:nvPr/>
            </p:nvSpPr>
            <p:spPr>
              <a:xfrm>
                <a:off x="2349526" y="2815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더하기 기호 14">
                <a:extLst>
                  <a:ext uri="{FF2B5EF4-FFF2-40B4-BE49-F238E27FC236}">
                    <a16:creationId xmlns:a16="http://schemas.microsoft.com/office/drawing/2014/main" id="{2D481746-118A-4319-A7C9-89D4D307EA8C}"/>
                  </a:ext>
                </a:extLst>
              </p:cNvPr>
              <p:cNvSpPr/>
              <p:nvPr/>
            </p:nvSpPr>
            <p:spPr>
              <a:xfrm>
                <a:off x="2035398" y="266927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더하기 기호 16">
                <a:extLst>
                  <a:ext uri="{FF2B5EF4-FFF2-40B4-BE49-F238E27FC236}">
                    <a16:creationId xmlns:a16="http://schemas.microsoft.com/office/drawing/2014/main" id="{D06D5BF3-C3DE-4965-B249-2A355B723A58}"/>
                  </a:ext>
                </a:extLst>
              </p:cNvPr>
              <p:cNvSpPr/>
              <p:nvPr/>
            </p:nvSpPr>
            <p:spPr>
              <a:xfrm>
                <a:off x="1805241" y="2765694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4C34B5A-2F63-4AA3-AAC9-380A19640928}"/>
                </a:ext>
              </a:extLst>
            </p:cNvPr>
            <p:cNvGrpSpPr/>
            <p:nvPr/>
          </p:nvGrpSpPr>
          <p:grpSpPr>
            <a:xfrm>
              <a:off x="1655315" y="4114483"/>
              <a:ext cx="900000" cy="900000"/>
              <a:chOff x="1651518" y="2284457"/>
              <a:chExt cx="900000" cy="900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A7C349E-15D3-4006-A43B-93099ED21C97}"/>
                  </a:ext>
                </a:extLst>
              </p:cNvPr>
              <p:cNvSpPr/>
              <p:nvPr/>
            </p:nvSpPr>
            <p:spPr>
              <a:xfrm>
                <a:off x="1651518" y="2284457"/>
                <a:ext cx="900000" cy="90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더하기 기호 43">
                <a:extLst>
                  <a:ext uri="{FF2B5EF4-FFF2-40B4-BE49-F238E27FC236}">
                    <a16:creationId xmlns:a16="http://schemas.microsoft.com/office/drawing/2014/main" id="{87A1FE63-90BF-40FE-BAEA-6FBF9018E1AF}"/>
                  </a:ext>
                </a:extLst>
              </p:cNvPr>
              <p:cNvSpPr/>
              <p:nvPr/>
            </p:nvSpPr>
            <p:spPr>
              <a:xfrm>
                <a:off x="1810138" y="2593690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더하기 기호 44">
                <a:extLst>
                  <a:ext uri="{FF2B5EF4-FFF2-40B4-BE49-F238E27FC236}">
                    <a16:creationId xmlns:a16="http://schemas.microsoft.com/office/drawing/2014/main" id="{8500A64E-32C3-4A23-9C56-6BA5ADB522E2}"/>
                  </a:ext>
                </a:extLst>
              </p:cNvPr>
              <p:cNvSpPr/>
              <p:nvPr/>
            </p:nvSpPr>
            <p:spPr>
              <a:xfrm>
                <a:off x="2101983" y="2973478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더하기 기호 45">
                <a:extLst>
                  <a:ext uri="{FF2B5EF4-FFF2-40B4-BE49-F238E27FC236}">
                    <a16:creationId xmlns:a16="http://schemas.microsoft.com/office/drawing/2014/main" id="{D657E012-6C91-4B85-B004-A292ADD7BC9A}"/>
                  </a:ext>
                </a:extLst>
              </p:cNvPr>
              <p:cNvSpPr/>
              <p:nvPr/>
            </p:nvSpPr>
            <p:spPr>
              <a:xfrm>
                <a:off x="2385526" y="2590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더하기 기호 46">
                <a:extLst>
                  <a:ext uri="{FF2B5EF4-FFF2-40B4-BE49-F238E27FC236}">
                    <a16:creationId xmlns:a16="http://schemas.microsoft.com/office/drawing/2014/main" id="{5678D919-7951-4303-8AD7-09591E506B8D}"/>
                  </a:ext>
                </a:extLst>
              </p:cNvPr>
              <p:cNvSpPr/>
              <p:nvPr/>
            </p:nvSpPr>
            <p:spPr>
              <a:xfrm>
                <a:off x="2349526" y="2815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더하기 기호 47">
                <a:extLst>
                  <a:ext uri="{FF2B5EF4-FFF2-40B4-BE49-F238E27FC236}">
                    <a16:creationId xmlns:a16="http://schemas.microsoft.com/office/drawing/2014/main" id="{C13E8BCC-03A3-4531-9C24-792E10A7472B}"/>
                  </a:ext>
                </a:extLst>
              </p:cNvPr>
              <p:cNvSpPr/>
              <p:nvPr/>
            </p:nvSpPr>
            <p:spPr>
              <a:xfrm>
                <a:off x="2035398" y="266927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더하기 기호 48">
                <a:extLst>
                  <a:ext uri="{FF2B5EF4-FFF2-40B4-BE49-F238E27FC236}">
                    <a16:creationId xmlns:a16="http://schemas.microsoft.com/office/drawing/2014/main" id="{A1E491E4-8932-4C35-8294-45BCC283971C}"/>
                  </a:ext>
                </a:extLst>
              </p:cNvPr>
              <p:cNvSpPr/>
              <p:nvPr/>
            </p:nvSpPr>
            <p:spPr>
              <a:xfrm>
                <a:off x="1805241" y="2765694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D94B25-2FFA-4C93-B393-DF0C3728939F}"/>
                </a:ext>
              </a:extLst>
            </p:cNvPr>
            <p:cNvSpPr txBox="1"/>
            <p:nvPr/>
          </p:nvSpPr>
          <p:spPr>
            <a:xfrm>
              <a:off x="2758964" y="5194723"/>
              <a:ext cx="24566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&lt;clustering&gt;</a:t>
              </a:r>
              <a:endParaRPr lang="ko-KR" altLang="en-US" sz="1300" dirty="0"/>
            </a:p>
          </p:txBody>
        </p:sp>
        <p:sp>
          <p:nvSpPr>
            <p:cNvPr id="2" name="더하기 기호 1">
              <a:extLst>
                <a:ext uri="{FF2B5EF4-FFF2-40B4-BE49-F238E27FC236}">
                  <a16:creationId xmlns:a16="http://schemas.microsoft.com/office/drawing/2014/main" id="{92A7FCE1-4925-49BE-AE46-881DD2CCAFA8}"/>
                </a:ext>
              </a:extLst>
            </p:cNvPr>
            <p:cNvSpPr/>
            <p:nvPr/>
          </p:nvSpPr>
          <p:spPr>
            <a:xfrm>
              <a:off x="1795968" y="4275354"/>
              <a:ext cx="72000" cy="72000"/>
            </a:xfrm>
            <a:prstGeom prst="mathPlu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909D5E0-DB42-47B1-9A5A-7A0334ABAD66}"/>
                </a:ext>
              </a:extLst>
            </p:cNvPr>
            <p:cNvCxnSpPr>
              <a:cxnSpLocks/>
              <a:stCxn id="30" idx="2"/>
              <a:endCxn id="13" idx="7"/>
            </p:cNvCxnSpPr>
            <p:nvPr/>
          </p:nvCxnSpPr>
          <p:spPr>
            <a:xfrm flipV="1">
              <a:off x="1839073" y="3311083"/>
              <a:ext cx="2713612" cy="98765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A5FA17B-1277-42A9-BF5A-38CD921018AD}"/>
                </a:ext>
              </a:extLst>
            </p:cNvPr>
            <p:cNvGrpSpPr/>
            <p:nvPr/>
          </p:nvGrpSpPr>
          <p:grpSpPr>
            <a:xfrm>
              <a:off x="4073950" y="2873538"/>
              <a:ext cx="900000" cy="900000"/>
              <a:chOff x="3323999" y="3223801"/>
              <a:chExt cx="900000" cy="90000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1D3A377-C75A-4BB5-858F-9D5B2B4713DD}"/>
                  </a:ext>
                </a:extLst>
              </p:cNvPr>
              <p:cNvGrpSpPr/>
              <p:nvPr/>
            </p:nvGrpSpPr>
            <p:grpSpPr>
              <a:xfrm>
                <a:off x="3323999" y="3223801"/>
                <a:ext cx="900000" cy="900000"/>
                <a:chOff x="1651518" y="2284457"/>
                <a:chExt cx="900000" cy="9000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AF45859A-5108-4AE5-9C33-E8EAE39007C0}"/>
                    </a:ext>
                  </a:extLst>
                </p:cNvPr>
                <p:cNvSpPr/>
                <p:nvPr/>
              </p:nvSpPr>
              <p:spPr>
                <a:xfrm>
                  <a:off x="1651518" y="2284457"/>
                  <a:ext cx="900000" cy="90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더하기 기호 51">
                  <a:extLst>
                    <a:ext uri="{FF2B5EF4-FFF2-40B4-BE49-F238E27FC236}">
                      <a16:creationId xmlns:a16="http://schemas.microsoft.com/office/drawing/2014/main" id="{9F45BD53-B92D-4CAB-9D10-012C72763A36}"/>
                    </a:ext>
                  </a:extLst>
                </p:cNvPr>
                <p:cNvSpPr/>
                <p:nvPr/>
              </p:nvSpPr>
              <p:spPr>
                <a:xfrm>
                  <a:off x="1810138" y="2516688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더하기 기호 52">
                  <a:extLst>
                    <a:ext uri="{FF2B5EF4-FFF2-40B4-BE49-F238E27FC236}">
                      <a16:creationId xmlns:a16="http://schemas.microsoft.com/office/drawing/2014/main" id="{1ACA1A1E-9EEF-4556-BC0B-C22A53B2C479}"/>
                    </a:ext>
                  </a:extLst>
                </p:cNvPr>
                <p:cNvSpPr/>
                <p:nvPr/>
              </p:nvSpPr>
              <p:spPr>
                <a:xfrm>
                  <a:off x="2101983" y="2973478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더하기 기호 53">
                  <a:extLst>
                    <a:ext uri="{FF2B5EF4-FFF2-40B4-BE49-F238E27FC236}">
                      <a16:creationId xmlns:a16="http://schemas.microsoft.com/office/drawing/2014/main" id="{0E951D11-4D96-470C-8858-98FBA5373236}"/>
                    </a:ext>
                  </a:extLst>
                </p:cNvPr>
                <p:cNvSpPr/>
                <p:nvPr/>
              </p:nvSpPr>
              <p:spPr>
                <a:xfrm>
                  <a:off x="2385526" y="2590457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더하기 기호 54">
                  <a:extLst>
                    <a:ext uri="{FF2B5EF4-FFF2-40B4-BE49-F238E27FC236}">
                      <a16:creationId xmlns:a16="http://schemas.microsoft.com/office/drawing/2014/main" id="{54C3760C-CE35-4547-866A-7552FDF75EAD}"/>
                    </a:ext>
                  </a:extLst>
                </p:cNvPr>
                <p:cNvSpPr/>
                <p:nvPr/>
              </p:nvSpPr>
              <p:spPr>
                <a:xfrm>
                  <a:off x="2349526" y="2815457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더하기 기호 55">
                  <a:extLst>
                    <a:ext uri="{FF2B5EF4-FFF2-40B4-BE49-F238E27FC236}">
                      <a16:creationId xmlns:a16="http://schemas.microsoft.com/office/drawing/2014/main" id="{76A9E896-F907-4ECF-A316-6E9E3111FED7}"/>
                    </a:ext>
                  </a:extLst>
                </p:cNvPr>
                <p:cNvSpPr/>
                <p:nvPr/>
              </p:nvSpPr>
              <p:spPr>
                <a:xfrm>
                  <a:off x="2035398" y="2669277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더하기 기호 56">
                  <a:extLst>
                    <a:ext uri="{FF2B5EF4-FFF2-40B4-BE49-F238E27FC236}">
                      <a16:creationId xmlns:a16="http://schemas.microsoft.com/office/drawing/2014/main" id="{B7CACE42-4CEA-47F9-8B33-F0F4E44820EC}"/>
                    </a:ext>
                  </a:extLst>
                </p:cNvPr>
                <p:cNvSpPr/>
                <p:nvPr/>
              </p:nvSpPr>
              <p:spPr>
                <a:xfrm>
                  <a:off x="1805241" y="2765694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17E499C-5E21-4240-91AA-FF728DE46B5A}"/>
                  </a:ext>
                </a:extLst>
              </p:cNvPr>
              <p:cNvSpPr/>
              <p:nvPr/>
            </p:nvSpPr>
            <p:spPr>
              <a:xfrm>
                <a:off x="3741278" y="365080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90AE2-A21E-40B0-924A-34E46A9AF5D9}"/>
                </a:ext>
              </a:extLst>
            </p:cNvPr>
            <p:cNvSpPr txBox="1"/>
            <p:nvPr/>
          </p:nvSpPr>
          <p:spPr>
            <a:xfrm>
              <a:off x="1324823" y="4006346"/>
              <a:ext cx="10285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new_data</a:t>
              </a:r>
              <a:endParaRPr lang="ko-KR" altLang="en-US" sz="13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27CB660-3B76-4ACD-8BA6-AEF0E9D9289B}"/>
                </a:ext>
              </a:extLst>
            </p:cNvPr>
            <p:cNvSpPr/>
            <p:nvPr/>
          </p:nvSpPr>
          <p:spPr>
            <a:xfrm>
              <a:off x="3533285" y="417139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73035C-28F3-48E6-A47D-72BCDB70E761}"/>
                </a:ext>
              </a:extLst>
            </p:cNvPr>
            <p:cNvSpPr/>
            <p:nvPr/>
          </p:nvSpPr>
          <p:spPr>
            <a:xfrm>
              <a:off x="2080817" y="455706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81FE320-1FEA-404C-8940-4D0DD57F5F6A}"/>
                </a:ext>
              </a:extLst>
            </p:cNvPr>
            <p:cNvCxnSpPr>
              <a:cxnSpLocks/>
              <a:stCxn id="30" idx="2"/>
              <a:endCxn id="3" idx="2"/>
            </p:cNvCxnSpPr>
            <p:nvPr/>
          </p:nvCxnSpPr>
          <p:spPr>
            <a:xfrm flipV="1">
              <a:off x="1839073" y="4207396"/>
              <a:ext cx="1694212" cy="9133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771961F-4CE4-4B31-B2DA-3A7E7E6269BC}"/>
                </a:ext>
              </a:extLst>
            </p:cNvPr>
            <p:cNvCxnSpPr>
              <a:cxnSpLocks/>
              <a:stCxn id="30" idx="2"/>
              <a:endCxn id="48" idx="3"/>
            </p:cNvCxnSpPr>
            <p:nvPr/>
          </p:nvCxnSpPr>
          <p:spPr>
            <a:xfrm>
              <a:off x="1839073" y="4298734"/>
              <a:ext cx="236122" cy="21011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303607F-9C81-4D5D-A01C-175A02FB363F}"/>
              </a:ext>
            </a:extLst>
          </p:cNvPr>
          <p:cNvSpPr txBox="1"/>
          <p:nvPr/>
        </p:nvSpPr>
        <p:spPr>
          <a:xfrm>
            <a:off x="5107174" y="3129897"/>
            <a:ext cx="64401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거리가 먼 클러스터와 비교할 경우 당연히 이상치로 나온다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거리가 가장 가까운 </a:t>
            </a:r>
            <a:r>
              <a:rPr lang="en-US" altLang="ko-KR" dirty="0"/>
              <a:t>cluster</a:t>
            </a:r>
            <a:r>
              <a:rPr lang="ko-KR" altLang="en-US" dirty="0"/>
              <a:t>와 비교했을 때 이상치 인지 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아닌지를 판단해줘야 정확한 결과가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어떤 </a:t>
            </a:r>
            <a:r>
              <a:rPr lang="en-US" altLang="ko-KR" dirty="0"/>
              <a:t>cluster</a:t>
            </a:r>
            <a:r>
              <a:rPr lang="ko-KR" altLang="en-US" dirty="0"/>
              <a:t>를 기준으로 이상치를 판단할지 정하는 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39379-1474-4233-B6EB-23DFD753E73D}"/>
              </a:ext>
            </a:extLst>
          </p:cNvPr>
          <p:cNvSpPr txBox="1"/>
          <p:nvPr/>
        </p:nvSpPr>
        <p:spPr>
          <a:xfrm>
            <a:off x="2544126" y="3451018"/>
            <a:ext cx="147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Outlier!!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3DB760-7900-4ED9-A85C-7854468F7C41}"/>
              </a:ext>
            </a:extLst>
          </p:cNvPr>
          <p:cNvSpPr txBox="1"/>
          <p:nvPr/>
        </p:nvSpPr>
        <p:spPr>
          <a:xfrm>
            <a:off x="2247405" y="3988427"/>
            <a:ext cx="147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Outlier!!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E672A-6345-441E-B1D7-0D3F74B4D356}"/>
              </a:ext>
            </a:extLst>
          </p:cNvPr>
          <p:cNvSpPr txBox="1"/>
          <p:nvPr/>
        </p:nvSpPr>
        <p:spPr>
          <a:xfrm>
            <a:off x="1243906" y="4365302"/>
            <a:ext cx="147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Normal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1B2760-5BA5-4620-BA9C-1D70AC001BCD}"/>
              </a:ext>
            </a:extLst>
          </p:cNvPr>
          <p:cNvSpPr txBox="1"/>
          <p:nvPr/>
        </p:nvSpPr>
        <p:spPr>
          <a:xfrm>
            <a:off x="1456917" y="4922799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cluster1</a:t>
            </a:r>
            <a:endParaRPr lang="ko-KR" altLang="en-US" sz="13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0700F-0D4C-4636-9E08-176BB61B0D40}"/>
              </a:ext>
            </a:extLst>
          </p:cNvPr>
          <p:cNvSpPr txBox="1"/>
          <p:nvPr/>
        </p:nvSpPr>
        <p:spPr>
          <a:xfrm>
            <a:off x="2925598" y="4533215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cluster2</a:t>
            </a:r>
            <a:endParaRPr lang="ko-KR" altLang="en-US" sz="13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AA093C-C13C-4B11-BADD-AEFFCE633604}"/>
              </a:ext>
            </a:extLst>
          </p:cNvPr>
          <p:cNvSpPr txBox="1"/>
          <p:nvPr/>
        </p:nvSpPr>
        <p:spPr>
          <a:xfrm>
            <a:off x="3883560" y="3678242"/>
            <a:ext cx="159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cluster3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00312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90298-3A2A-4CBE-A272-011A4CBFBDED}"/>
              </a:ext>
            </a:extLst>
          </p:cNvPr>
          <p:cNvSpPr/>
          <p:nvPr/>
        </p:nvSpPr>
        <p:spPr>
          <a:xfrm>
            <a:off x="158621" y="242597"/>
            <a:ext cx="149290" cy="8210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03D51-4623-425C-8CA2-28FC6EB65FA2}"/>
              </a:ext>
            </a:extLst>
          </p:cNvPr>
          <p:cNvSpPr txBox="1"/>
          <p:nvPr/>
        </p:nvSpPr>
        <p:spPr>
          <a:xfrm>
            <a:off x="439793" y="299201"/>
            <a:ext cx="1138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k-means data description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step</a:t>
            </a:r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B8673-4A37-475D-9111-E824C270B8FB}"/>
              </a:ext>
            </a:extLst>
          </p:cNvPr>
          <p:cNvSpPr/>
          <p:nvPr/>
        </p:nvSpPr>
        <p:spPr>
          <a:xfrm>
            <a:off x="11737911" y="6512767"/>
            <a:ext cx="454089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426009-D01A-4668-B213-4FF0053C38F8}"/>
              </a:ext>
            </a:extLst>
          </p:cNvPr>
          <p:cNvGrpSpPr/>
          <p:nvPr/>
        </p:nvGrpSpPr>
        <p:grpSpPr>
          <a:xfrm>
            <a:off x="8000718" y="3852330"/>
            <a:ext cx="900000" cy="900000"/>
            <a:chOff x="1651518" y="2284457"/>
            <a:chExt cx="900000" cy="90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7AB86E-F6D5-4C0C-9651-51F9F7803E96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더하기 기호 6">
              <a:extLst>
                <a:ext uri="{FF2B5EF4-FFF2-40B4-BE49-F238E27FC236}">
                  <a16:creationId xmlns:a16="http://schemas.microsoft.com/office/drawing/2014/main" id="{B645D9BE-6C8E-41AB-98A0-9BBE005EC181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더하기 기호 7">
              <a:extLst>
                <a:ext uri="{FF2B5EF4-FFF2-40B4-BE49-F238E27FC236}">
                  <a16:creationId xmlns:a16="http://schemas.microsoft.com/office/drawing/2014/main" id="{62EAD6D6-FAE9-4C86-A6B7-0027E043622D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FEF15A1B-8C60-4BF9-96EC-02EAB109728C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더하기 기호 11">
              <a:extLst>
                <a:ext uri="{FF2B5EF4-FFF2-40B4-BE49-F238E27FC236}">
                  <a16:creationId xmlns:a16="http://schemas.microsoft.com/office/drawing/2014/main" id="{AFBC2F5B-EDEB-438D-8BE6-FD48A6CD4209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더하기 기호 14">
              <a:extLst>
                <a:ext uri="{FF2B5EF4-FFF2-40B4-BE49-F238E27FC236}">
                  <a16:creationId xmlns:a16="http://schemas.microsoft.com/office/drawing/2014/main" id="{2D481746-118A-4319-A7C9-89D4D307EA8C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더하기 기호 16">
              <a:extLst>
                <a:ext uri="{FF2B5EF4-FFF2-40B4-BE49-F238E27FC236}">
                  <a16:creationId xmlns:a16="http://schemas.microsoft.com/office/drawing/2014/main" id="{D06D5BF3-C3DE-4965-B249-2A355B723A58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2AE2C7C-F93A-40A2-A7BA-53822BF367DD}"/>
              </a:ext>
            </a:extLst>
          </p:cNvPr>
          <p:cNvSpPr txBox="1"/>
          <p:nvPr/>
        </p:nvSpPr>
        <p:spPr>
          <a:xfrm>
            <a:off x="439793" y="1342639"/>
            <a:ext cx="5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Step1 : </a:t>
            </a:r>
            <a:r>
              <a:rPr lang="ko-KR" altLang="en-US" b="1" dirty="0"/>
              <a:t>원 데이터를 </a:t>
            </a:r>
            <a:r>
              <a:rPr lang="en-US" altLang="ko-KR" b="1" dirty="0"/>
              <a:t>clustering</a:t>
            </a:r>
            <a:endParaRPr lang="ko-KR" altLang="en-US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B3C8B4D-E3FB-41A5-9BA1-E3CCE6A9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11" y="3293706"/>
            <a:ext cx="3919242" cy="1959621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44C34B5A-2F63-4AA3-AAC9-380A19640928}"/>
              </a:ext>
            </a:extLst>
          </p:cNvPr>
          <p:cNvGrpSpPr/>
          <p:nvPr/>
        </p:nvGrpSpPr>
        <p:grpSpPr>
          <a:xfrm>
            <a:off x="6550090" y="4241400"/>
            <a:ext cx="900000" cy="900000"/>
            <a:chOff x="1651518" y="2284457"/>
            <a:chExt cx="900000" cy="90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A7C349E-15D3-4006-A43B-93099ED21C97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더하기 기호 43">
              <a:extLst>
                <a:ext uri="{FF2B5EF4-FFF2-40B4-BE49-F238E27FC236}">
                  <a16:creationId xmlns:a16="http://schemas.microsoft.com/office/drawing/2014/main" id="{87A1FE63-90BF-40FE-BAEA-6FBF9018E1AF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더하기 기호 44">
              <a:extLst>
                <a:ext uri="{FF2B5EF4-FFF2-40B4-BE49-F238E27FC236}">
                  <a16:creationId xmlns:a16="http://schemas.microsoft.com/office/drawing/2014/main" id="{8500A64E-32C3-4A23-9C56-6BA5ADB522E2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더하기 기호 45">
              <a:extLst>
                <a:ext uri="{FF2B5EF4-FFF2-40B4-BE49-F238E27FC236}">
                  <a16:creationId xmlns:a16="http://schemas.microsoft.com/office/drawing/2014/main" id="{D657E012-6C91-4B85-B004-A292ADD7BC9A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더하기 기호 46">
              <a:extLst>
                <a:ext uri="{FF2B5EF4-FFF2-40B4-BE49-F238E27FC236}">
                  <a16:creationId xmlns:a16="http://schemas.microsoft.com/office/drawing/2014/main" id="{5678D919-7951-4303-8AD7-09591E506B8D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더하기 기호 47">
              <a:extLst>
                <a:ext uri="{FF2B5EF4-FFF2-40B4-BE49-F238E27FC236}">
                  <a16:creationId xmlns:a16="http://schemas.microsoft.com/office/drawing/2014/main" id="{C13E8BCC-03A3-4531-9C24-792E10A7472B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더하기 기호 48">
              <a:extLst>
                <a:ext uri="{FF2B5EF4-FFF2-40B4-BE49-F238E27FC236}">
                  <a16:creationId xmlns:a16="http://schemas.microsoft.com/office/drawing/2014/main" id="{A1E491E4-8932-4C35-8294-45BCC283971C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1D3A377-C75A-4BB5-858F-9D5B2B4713DD}"/>
              </a:ext>
            </a:extLst>
          </p:cNvPr>
          <p:cNvGrpSpPr/>
          <p:nvPr/>
        </p:nvGrpSpPr>
        <p:grpSpPr>
          <a:xfrm>
            <a:off x="8987975" y="2952330"/>
            <a:ext cx="900000" cy="900000"/>
            <a:chOff x="1651518" y="2284457"/>
            <a:chExt cx="900000" cy="90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F45859A-5108-4AE5-9C33-E8EAE39007C0}"/>
                </a:ext>
              </a:extLst>
            </p:cNvPr>
            <p:cNvSpPr/>
            <p:nvPr/>
          </p:nvSpPr>
          <p:spPr>
            <a:xfrm>
              <a:off x="1651518" y="2284457"/>
              <a:ext cx="900000" cy="90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더하기 기호 51">
              <a:extLst>
                <a:ext uri="{FF2B5EF4-FFF2-40B4-BE49-F238E27FC236}">
                  <a16:creationId xmlns:a16="http://schemas.microsoft.com/office/drawing/2014/main" id="{9F45BD53-B92D-4CAB-9D10-012C72763A36}"/>
                </a:ext>
              </a:extLst>
            </p:cNvPr>
            <p:cNvSpPr/>
            <p:nvPr/>
          </p:nvSpPr>
          <p:spPr>
            <a:xfrm>
              <a:off x="1810138" y="2593690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더하기 기호 52">
              <a:extLst>
                <a:ext uri="{FF2B5EF4-FFF2-40B4-BE49-F238E27FC236}">
                  <a16:creationId xmlns:a16="http://schemas.microsoft.com/office/drawing/2014/main" id="{1ACA1A1E-9EEF-4556-BC0B-C22A53B2C479}"/>
                </a:ext>
              </a:extLst>
            </p:cNvPr>
            <p:cNvSpPr/>
            <p:nvPr/>
          </p:nvSpPr>
          <p:spPr>
            <a:xfrm>
              <a:off x="2101983" y="2973478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더하기 기호 53">
              <a:extLst>
                <a:ext uri="{FF2B5EF4-FFF2-40B4-BE49-F238E27FC236}">
                  <a16:creationId xmlns:a16="http://schemas.microsoft.com/office/drawing/2014/main" id="{0E951D11-4D96-470C-8858-98FBA5373236}"/>
                </a:ext>
              </a:extLst>
            </p:cNvPr>
            <p:cNvSpPr/>
            <p:nvPr/>
          </p:nvSpPr>
          <p:spPr>
            <a:xfrm>
              <a:off x="2385526" y="2590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더하기 기호 54">
              <a:extLst>
                <a:ext uri="{FF2B5EF4-FFF2-40B4-BE49-F238E27FC236}">
                  <a16:creationId xmlns:a16="http://schemas.microsoft.com/office/drawing/2014/main" id="{54C3760C-CE35-4547-866A-7552FDF75EAD}"/>
                </a:ext>
              </a:extLst>
            </p:cNvPr>
            <p:cNvSpPr/>
            <p:nvPr/>
          </p:nvSpPr>
          <p:spPr>
            <a:xfrm>
              <a:off x="2349526" y="281545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더하기 기호 55">
              <a:extLst>
                <a:ext uri="{FF2B5EF4-FFF2-40B4-BE49-F238E27FC236}">
                  <a16:creationId xmlns:a16="http://schemas.microsoft.com/office/drawing/2014/main" id="{76A9E896-F907-4ECF-A316-6E9E3111FED7}"/>
                </a:ext>
              </a:extLst>
            </p:cNvPr>
            <p:cNvSpPr/>
            <p:nvPr/>
          </p:nvSpPr>
          <p:spPr>
            <a:xfrm>
              <a:off x="2035398" y="2669277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더하기 기호 56">
              <a:extLst>
                <a:ext uri="{FF2B5EF4-FFF2-40B4-BE49-F238E27FC236}">
                  <a16:creationId xmlns:a16="http://schemas.microsoft.com/office/drawing/2014/main" id="{B7CACE42-4CEA-47F9-8B33-F0F4E44820EC}"/>
                </a:ext>
              </a:extLst>
            </p:cNvPr>
            <p:cNvSpPr/>
            <p:nvPr/>
          </p:nvSpPr>
          <p:spPr>
            <a:xfrm>
              <a:off x="1805241" y="2765694"/>
              <a:ext cx="72000" cy="72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2C456B3-53C0-451C-B432-07405BB0C78F}"/>
              </a:ext>
            </a:extLst>
          </p:cNvPr>
          <p:cNvSpPr txBox="1"/>
          <p:nvPr/>
        </p:nvSpPr>
        <p:spPr>
          <a:xfrm>
            <a:off x="1243906" y="1830944"/>
            <a:ext cx="84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</a:t>
            </a:r>
            <a:r>
              <a:rPr lang="ko-KR" altLang="en-US" dirty="0"/>
              <a:t>가 대략 </a:t>
            </a:r>
            <a:r>
              <a:rPr lang="en-US" altLang="ko-KR" dirty="0"/>
              <a:t>3</a:t>
            </a:r>
            <a:r>
              <a:rPr lang="ko-KR" altLang="en-US" dirty="0"/>
              <a:t>개정도 나올 것 같으니까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cluster</a:t>
            </a:r>
            <a:r>
              <a:rPr lang="ko-KR" altLang="en-US" dirty="0"/>
              <a:t>로 </a:t>
            </a:r>
            <a:r>
              <a:rPr lang="en-US" altLang="ko-KR" dirty="0"/>
              <a:t>clustering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E06D59-A3D6-4B20-B9C5-6BF79ABB5BC7}"/>
              </a:ext>
            </a:extLst>
          </p:cNvPr>
          <p:cNvCxnSpPr/>
          <p:nvPr/>
        </p:nvCxnSpPr>
        <p:spPr>
          <a:xfrm>
            <a:off x="5304493" y="4126689"/>
            <a:ext cx="6564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EEE352-77A7-41FA-B449-373FD64FBCC8}"/>
              </a:ext>
            </a:extLst>
          </p:cNvPr>
          <p:cNvSpPr txBox="1"/>
          <p:nvPr/>
        </p:nvSpPr>
        <p:spPr>
          <a:xfrm>
            <a:off x="2444619" y="5321640"/>
            <a:ext cx="2456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&lt;Iris </a:t>
            </a:r>
            <a:r>
              <a:rPr lang="ko-KR" altLang="en-US" sz="1300" dirty="0"/>
              <a:t>데이터</a:t>
            </a:r>
            <a:r>
              <a:rPr lang="en-US" altLang="ko-KR" sz="1300" dirty="0"/>
              <a:t>&gt;</a:t>
            </a:r>
            <a:endParaRPr lang="ko-KR" altLang="en-US" sz="1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94B25-2FFA-4C93-B393-DF0C3728939F}"/>
              </a:ext>
            </a:extLst>
          </p:cNvPr>
          <p:cNvSpPr txBox="1"/>
          <p:nvPr/>
        </p:nvSpPr>
        <p:spPr>
          <a:xfrm>
            <a:off x="7653739" y="5321640"/>
            <a:ext cx="2456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&lt;clustering&gt;</a:t>
            </a:r>
            <a:endParaRPr lang="ko-KR" altLang="en-US" sz="13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7BE042-16B5-4BF1-9A75-F13BE8328E7F}"/>
              </a:ext>
            </a:extLst>
          </p:cNvPr>
          <p:cNvSpPr txBox="1"/>
          <p:nvPr/>
        </p:nvSpPr>
        <p:spPr>
          <a:xfrm>
            <a:off x="6671908" y="5144197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cluster1</a:t>
            </a:r>
            <a:endParaRPr lang="ko-KR" altLang="en-US" sz="13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DAD01D-2C07-40CC-A2DD-ABF9B9E64EDE}"/>
              </a:ext>
            </a:extLst>
          </p:cNvPr>
          <p:cNvSpPr txBox="1"/>
          <p:nvPr/>
        </p:nvSpPr>
        <p:spPr>
          <a:xfrm>
            <a:off x="8140589" y="4754613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cluster2</a:t>
            </a:r>
            <a:endParaRPr lang="ko-KR" altLang="en-US" sz="13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0B267-F4B7-4B1E-B2ED-D598EF52765A}"/>
              </a:ext>
            </a:extLst>
          </p:cNvPr>
          <p:cNvSpPr txBox="1"/>
          <p:nvPr/>
        </p:nvSpPr>
        <p:spPr>
          <a:xfrm>
            <a:off x="9107882" y="3890309"/>
            <a:ext cx="159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cluster3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6788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90298-3A2A-4CBE-A272-011A4CBFBDED}"/>
              </a:ext>
            </a:extLst>
          </p:cNvPr>
          <p:cNvSpPr/>
          <p:nvPr/>
        </p:nvSpPr>
        <p:spPr>
          <a:xfrm>
            <a:off x="158621" y="242597"/>
            <a:ext cx="149290" cy="8210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03D51-4623-425C-8CA2-28FC6EB65FA2}"/>
              </a:ext>
            </a:extLst>
          </p:cNvPr>
          <p:cNvSpPr txBox="1"/>
          <p:nvPr/>
        </p:nvSpPr>
        <p:spPr>
          <a:xfrm>
            <a:off x="439793" y="299201"/>
            <a:ext cx="802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k-means data description</a:t>
            </a:r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B8673-4A37-475D-9111-E824C270B8FB}"/>
              </a:ext>
            </a:extLst>
          </p:cNvPr>
          <p:cNvSpPr/>
          <p:nvPr/>
        </p:nvSpPr>
        <p:spPr>
          <a:xfrm>
            <a:off x="11737911" y="6512767"/>
            <a:ext cx="454089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7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E2C7C-F93A-40A2-A7BA-53822BF367DD}"/>
              </a:ext>
            </a:extLst>
          </p:cNvPr>
          <p:cNvSpPr txBox="1"/>
          <p:nvPr/>
        </p:nvSpPr>
        <p:spPr>
          <a:xfrm>
            <a:off x="439793" y="1342639"/>
            <a:ext cx="5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Step2: Cluster </a:t>
            </a:r>
            <a:r>
              <a:rPr lang="ko-KR" altLang="en-US" b="1" dirty="0"/>
              <a:t>별 각 </a:t>
            </a:r>
            <a:r>
              <a:rPr lang="en-US" altLang="ko-KR" b="1" dirty="0"/>
              <a:t>distance</a:t>
            </a:r>
            <a:r>
              <a:rPr lang="ko-KR" altLang="en-US" b="1" dirty="0"/>
              <a:t>를 구함</a:t>
            </a:r>
            <a:endParaRPr lang="en-US" altLang="ko-KR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0AD2261-0C9C-459E-96DD-B94C50A727E4}"/>
              </a:ext>
            </a:extLst>
          </p:cNvPr>
          <p:cNvGrpSpPr/>
          <p:nvPr/>
        </p:nvGrpSpPr>
        <p:grpSpPr>
          <a:xfrm>
            <a:off x="1044905" y="2817555"/>
            <a:ext cx="4129339" cy="2686090"/>
            <a:chOff x="1324823" y="2873538"/>
            <a:chExt cx="4129339" cy="268609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426009-D01A-4668-B213-4FF0053C38F8}"/>
                </a:ext>
              </a:extLst>
            </p:cNvPr>
            <p:cNvGrpSpPr/>
            <p:nvPr/>
          </p:nvGrpSpPr>
          <p:grpSpPr>
            <a:xfrm>
              <a:off x="3105943" y="3725413"/>
              <a:ext cx="900000" cy="900000"/>
              <a:chOff x="1651518" y="2284457"/>
              <a:chExt cx="900000" cy="90000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647AB86E-F6D5-4C0C-9651-51F9F7803E96}"/>
                  </a:ext>
                </a:extLst>
              </p:cNvPr>
              <p:cNvSpPr/>
              <p:nvPr/>
            </p:nvSpPr>
            <p:spPr>
              <a:xfrm>
                <a:off x="1651518" y="2284457"/>
                <a:ext cx="900000" cy="90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더하기 기호 6">
                <a:extLst>
                  <a:ext uri="{FF2B5EF4-FFF2-40B4-BE49-F238E27FC236}">
                    <a16:creationId xmlns:a16="http://schemas.microsoft.com/office/drawing/2014/main" id="{B645D9BE-6C8E-41AB-98A0-9BBE005EC181}"/>
                  </a:ext>
                </a:extLst>
              </p:cNvPr>
              <p:cNvSpPr/>
              <p:nvPr/>
            </p:nvSpPr>
            <p:spPr>
              <a:xfrm>
                <a:off x="1810138" y="2593690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더하기 기호 7">
                <a:extLst>
                  <a:ext uri="{FF2B5EF4-FFF2-40B4-BE49-F238E27FC236}">
                    <a16:creationId xmlns:a16="http://schemas.microsoft.com/office/drawing/2014/main" id="{62EAD6D6-FAE9-4C86-A6B7-0027E043622D}"/>
                  </a:ext>
                </a:extLst>
              </p:cNvPr>
              <p:cNvSpPr/>
              <p:nvPr/>
            </p:nvSpPr>
            <p:spPr>
              <a:xfrm>
                <a:off x="2101983" y="2973478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더하기 기호 9">
                <a:extLst>
                  <a:ext uri="{FF2B5EF4-FFF2-40B4-BE49-F238E27FC236}">
                    <a16:creationId xmlns:a16="http://schemas.microsoft.com/office/drawing/2014/main" id="{FEF15A1B-8C60-4BF9-96EC-02EAB109728C}"/>
                  </a:ext>
                </a:extLst>
              </p:cNvPr>
              <p:cNvSpPr/>
              <p:nvPr/>
            </p:nvSpPr>
            <p:spPr>
              <a:xfrm>
                <a:off x="2385526" y="2590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더하기 기호 11">
                <a:extLst>
                  <a:ext uri="{FF2B5EF4-FFF2-40B4-BE49-F238E27FC236}">
                    <a16:creationId xmlns:a16="http://schemas.microsoft.com/office/drawing/2014/main" id="{AFBC2F5B-EDEB-438D-8BE6-FD48A6CD4209}"/>
                  </a:ext>
                </a:extLst>
              </p:cNvPr>
              <p:cNvSpPr/>
              <p:nvPr/>
            </p:nvSpPr>
            <p:spPr>
              <a:xfrm>
                <a:off x="2349526" y="2815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더하기 기호 14">
                <a:extLst>
                  <a:ext uri="{FF2B5EF4-FFF2-40B4-BE49-F238E27FC236}">
                    <a16:creationId xmlns:a16="http://schemas.microsoft.com/office/drawing/2014/main" id="{2D481746-118A-4319-A7C9-89D4D307EA8C}"/>
                  </a:ext>
                </a:extLst>
              </p:cNvPr>
              <p:cNvSpPr/>
              <p:nvPr/>
            </p:nvSpPr>
            <p:spPr>
              <a:xfrm>
                <a:off x="2035398" y="266927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더하기 기호 16">
                <a:extLst>
                  <a:ext uri="{FF2B5EF4-FFF2-40B4-BE49-F238E27FC236}">
                    <a16:creationId xmlns:a16="http://schemas.microsoft.com/office/drawing/2014/main" id="{D06D5BF3-C3DE-4965-B249-2A355B723A58}"/>
                  </a:ext>
                </a:extLst>
              </p:cNvPr>
              <p:cNvSpPr/>
              <p:nvPr/>
            </p:nvSpPr>
            <p:spPr>
              <a:xfrm>
                <a:off x="1805241" y="2765694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4C34B5A-2F63-4AA3-AAC9-380A19640928}"/>
                </a:ext>
              </a:extLst>
            </p:cNvPr>
            <p:cNvGrpSpPr/>
            <p:nvPr/>
          </p:nvGrpSpPr>
          <p:grpSpPr>
            <a:xfrm>
              <a:off x="1655315" y="4114483"/>
              <a:ext cx="900000" cy="900000"/>
              <a:chOff x="1651518" y="2284457"/>
              <a:chExt cx="900000" cy="900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A7C349E-15D3-4006-A43B-93099ED21C97}"/>
                  </a:ext>
                </a:extLst>
              </p:cNvPr>
              <p:cNvSpPr/>
              <p:nvPr/>
            </p:nvSpPr>
            <p:spPr>
              <a:xfrm>
                <a:off x="1651518" y="2284457"/>
                <a:ext cx="900000" cy="90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더하기 기호 43">
                <a:extLst>
                  <a:ext uri="{FF2B5EF4-FFF2-40B4-BE49-F238E27FC236}">
                    <a16:creationId xmlns:a16="http://schemas.microsoft.com/office/drawing/2014/main" id="{87A1FE63-90BF-40FE-BAEA-6FBF9018E1AF}"/>
                  </a:ext>
                </a:extLst>
              </p:cNvPr>
              <p:cNvSpPr/>
              <p:nvPr/>
            </p:nvSpPr>
            <p:spPr>
              <a:xfrm>
                <a:off x="1810138" y="2593690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더하기 기호 44">
                <a:extLst>
                  <a:ext uri="{FF2B5EF4-FFF2-40B4-BE49-F238E27FC236}">
                    <a16:creationId xmlns:a16="http://schemas.microsoft.com/office/drawing/2014/main" id="{8500A64E-32C3-4A23-9C56-6BA5ADB522E2}"/>
                  </a:ext>
                </a:extLst>
              </p:cNvPr>
              <p:cNvSpPr/>
              <p:nvPr/>
            </p:nvSpPr>
            <p:spPr>
              <a:xfrm>
                <a:off x="2101983" y="2973478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더하기 기호 45">
                <a:extLst>
                  <a:ext uri="{FF2B5EF4-FFF2-40B4-BE49-F238E27FC236}">
                    <a16:creationId xmlns:a16="http://schemas.microsoft.com/office/drawing/2014/main" id="{D657E012-6C91-4B85-B004-A292ADD7BC9A}"/>
                  </a:ext>
                </a:extLst>
              </p:cNvPr>
              <p:cNvSpPr/>
              <p:nvPr/>
            </p:nvSpPr>
            <p:spPr>
              <a:xfrm>
                <a:off x="2385526" y="2590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더하기 기호 46">
                <a:extLst>
                  <a:ext uri="{FF2B5EF4-FFF2-40B4-BE49-F238E27FC236}">
                    <a16:creationId xmlns:a16="http://schemas.microsoft.com/office/drawing/2014/main" id="{5678D919-7951-4303-8AD7-09591E506B8D}"/>
                  </a:ext>
                </a:extLst>
              </p:cNvPr>
              <p:cNvSpPr/>
              <p:nvPr/>
            </p:nvSpPr>
            <p:spPr>
              <a:xfrm>
                <a:off x="2349526" y="281545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더하기 기호 47">
                <a:extLst>
                  <a:ext uri="{FF2B5EF4-FFF2-40B4-BE49-F238E27FC236}">
                    <a16:creationId xmlns:a16="http://schemas.microsoft.com/office/drawing/2014/main" id="{C13E8BCC-03A3-4531-9C24-792E10A7472B}"/>
                  </a:ext>
                </a:extLst>
              </p:cNvPr>
              <p:cNvSpPr/>
              <p:nvPr/>
            </p:nvSpPr>
            <p:spPr>
              <a:xfrm>
                <a:off x="2035398" y="2669277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더하기 기호 48">
                <a:extLst>
                  <a:ext uri="{FF2B5EF4-FFF2-40B4-BE49-F238E27FC236}">
                    <a16:creationId xmlns:a16="http://schemas.microsoft.com/office/drawing/2014/main" id="{A1E491E4-8932-4C35-8294-45BCC283971C}"/>
                  </a:ext>
                </a:extLst>
              </p:cNvPr>
              <p:cNvSpPr/>
              <p:nvPr/>
            </p:nvSpPr>
            <p:spPr>
              <a:xfrm>
                <a:off x="1805241" y="2765694"/>
                <a:ext cx="72000" cy="720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D94B25-2FFA-4C93-B393-DF0C3728939F}"/>
                </a:ext>
              </a:extLst>
            </p:cNvPr>
            <p:cNvSpPr txBox="1"/>
            <p:nvPr/>
          </p:nvSpPr>
          <p:spPr>
            <a:xfrm>
              <a:off x="2997529" y="5267240"/>
              <a:ext cx="24566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&lt;clustering&gt;</a:t>
              </a:r>
              <a:endParaRPr lang="ko-KR" altLang="en-US" sz="1300" dirty="0"/>
            </a:p>
          </p:txBody>
        </p:sp>
        <p:sp>
          <p:nvSpPr>
            <p:cNvPr id="2" name="더하기 기호 1">
              <a:extLst>
                <a:ext uri="{FF2B5EF4-FFF2-40B4-BE49-F238E27FC236}">
                  <a16:creationId xmlns:a16="http://schemas.microsoft.com/office/drawing/2014/main" id="{92A7FCE1-4925-49BE-AE46-881DD2CCAFA8}"/>
                </a:ext>
              </a:extLst>
            </p:cNvPr>
            <p:cNvSpPr/>
            <p:nvPr/>
          </p:nvSpPr>
          <p:spPr>
            <a:xfrm>
              <a:off x="1795968" y="4275354"/>
              <a:ext cx="72000" cy="72000"/>
            </a:xfrm>
            <a:prstGeom prst="mathPlu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909D5E0-DB42-47B1-9A5A-7A0334ABAD66}"/>
                </a:ext>
              </a:extLst>
            </p:cNvPr>
            <p:cNvCxnSpPr>
              <a:cxnSpLocks/>
              <a:stCxn id="30" idx="2"/>
              <a:endCxn id="13" idx="7"/>
            </p:cNvCxnSpPr>
            <p:nvPr/>
          </p:nvCxnSpPr>
          <p:spPr>
            <a:xfrm flipV="1">
              <a:off x="1839073" y="3311083"/>
              <a:ext cx="2713612" cy="98765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A5FA17B-1277-42A9-BF5A-38CD921018AD}"/>
                </a:ext>
              </a:extLst>
            </p:cNvPr>
            <p:cNvGrpSpPr/>
            <p:nvPr/>
          </p:nvGrpSpPr>
          <p:grpSpPr>
            <a:xfrm>
              <a:off x="4073950" y="2873538"/>
              <a:ext cx="900000" cy="900000"/>
              <a:chOff x="3323999" y="3223801"/>
              <a:chExt cx="900000" cy="90000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1D3A377-C75A-4BB5-858F-9D5B2B4713DD}"/>
                  </a:ext>
                </a:extLst>
              </p:cNvPr>
              <p:cNvGrpSpPr/>
              <p:nvPr/>
            </p:nvGrpSpPr>
            <p:grpSpPr>
              <a:xfrm>
                <a:off x="3323999" y="3223801"/>
                <a:ext cx="900000" cy="900000"/>
                <a:chOff x="1651518" y="2284457"/>
                <a:chExt cx="900000" cy="9000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AF45859A-5108-4AE5-9C33-E8EAE39007C0}"/>
                    </a:ext>
                  </a:extLst>
                </p:cNvPr>
                <p:cNvSpPr/>
                <p:nvPr/>
              </p:nvSpPr>
              <p:spPr>
                <a:xfrm>
                  <a:off x="1651518" y="2284457"/>
                  <a:ext cx="900000" cy="90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더하기 기호 51">
                  <a:extLst>
                    <a:ext uri="{FF2B5EF4-FFF2-40B4-BE49-F238E27FC236}">
                      <a16:creationId xmlns:a16="http://schemas.microsoft.com/office/drawing/2014/main" id="{9F45BD53-B92D-4CAB-9D10-012C72763A36}"/>
                    </a:ext>
                  </a:extLst>
                </p:cNvPr>
                <p:cNvSpPr/>
                <p:nvPr/>
              </p:nvSpPr>
              <p:spPr>
                <a:xfrm>
                  <a:off x="1810138" y="2516688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더하기 기호 52">
                  <a:extLst>
                    <a:ext uri="{FF2B5EF4-FFF2-40B4-BE49-F238E27FC236}">
                      <a16:creationId xmlns:a16="http://schemas.microsoft.com/office/drawing/2014/main" id="{1ACA1A1E-9EEF-4556-BC0B-C22A53B2C479}"/>
                    </a:ext>
                  </a:extLst>
                </p:cNvPr>
                <p:cNvSpPr/>
                <p:nvPr/>
              </p:nvSpPr>
              <p:spPr>
                <a:xfrm>
                  <a:off x="2101983" y="2973478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더하기 기호 53">
                  <a:extLst>
                    <a:ext uri="{FF2B5EF4-FFF2-40B4-BE49-F238E27FC236}">
                      <a16:creationId xmlns:a16="http://schemas.microsoft.com/office/drawing/2014/main" id="{0E951D11-4D96-470C-8858-98FBA5373236}"/>
                    </a:ext>
                  </a:extLst>
                </p:cNvPr>
                <p:cNvSpPr/>
                <p:nvPr/>
              </p:nvSpPr>
              <p:spPr>
                <a:xfrm>
                  <a:off x="2385526" y="2590457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더하기 기호 54">
                  <a:extLst>
                    <a:ext uri="{FF2B5EF4-FFF2-40B4-BE49-F238E27FC236}">
                      <a16:creationId xmlns:a16="http://schemas.microsoft.com/office/drawing/2014/main" id="{54C3760C-CE35-4547-866A-7552FDF75EAD}"/>
                    </a:ext>
                  </a:extLst>
                </p:cNvPr>
                <p:cNvSpPr/>
                <p:nvPr/>
              </p:nvSpPr>
              <p:spPr>
                <a:xfrm>
                  <a:off x="2349526" y="2815457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더하기 기호 55">
                  <a:extLst>
                    <a:ext uri="{FF2B5EF4-FFF2-40B4-BE49-F238E27FC236}">
                      <a16:creationId xmlns:a16="http://schemas.microsoft.com/office/drawing/2014/main" id="{76A9E896-F907-4ECF-A316-6E9E3111FED7}"/>
                    </a:ext>
                  </a:extLst>
                </p:cNvPr>
                <p:cNvSpPr/>
                <p:nvPr/>
              </p:nvSpPr>
              <p:spPr>
                <a:xfrm>
                  <a:off x="2035398" y="2669277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더하기 기호 56">
                  <a:extLst>
                    <a:ext uri="{FF2B5EF4-FFF2-40B4-BE49-F238E27FC236}">
                      <a16:creationId xmlns:a16="http://schemas.microsoft.com/office/drawing/2014/main" id="{B7CACE42-4CEA-47F9-8B33-F0F4E44820EC}"/>
                    </a:ext>
                  </a:extLst>
                </p:cNvPr>
                <p:cNvSpPr/>
                <p:nvPr/>
              </p:nvSpPr>
              <p:spPr>
                <a:xfrm>
                  <a:off x="1805241" y="2765694"/>
                  <a:ext cx="72000" cy="72000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17E499C-5E21-4240-91AA-FF728DE46B5A}"/>
                  </a:ext>
                </a:extLst>
              </p:cNvPr>
              <p:cNvSpPr/>
              <p:nvPr/>
            </p:nvSpPr>
            <p:spPr>
              <a:xfrm>
                <a:off x="3741278" y="365080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90AE2-A21E-40B0-924A-34E46A9AF5D9}"/>
                </a:ext>
              </a:extLst>
            </p:cNvPr>
            <p:cNvSpPr txBox="1"/>
            <p:nvPr/>
          </p:nvSpPr>
          <p:spPr>
            <a:xfrm>
              <a:off x="1324823" y="4006346"/>
              <a:ext cx="10285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/>
                <a:t>new_data</a:t>
              </a:r>
              <a:endParaRPr lang="ko-KR" altLang="en-US" sz="13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27CB660-3B76-4ACD-8BA6-AEF0E9D9289B}"/>
                </a:ext>
              </a:extLst>
            </p:cNvPr>
            <p:cNvSpPr/>
            <p:nvPr/>
          </p:nvSpPr>
          <p:spPr>
            <a:xfrm>
              <a:off x="3533285" y="417139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73035C-28F3-48E6-A47D-72BCDB70E761}"/>
                </a:ext>
              </a:extLst>
            </p:cNvPr>
            <p:cNvSpPr/>
            <p:nvPr/>
          </p:nvSpPr>
          <p:spPr>
            <a:xfrm>
              <a:off x="2080817" y="455706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81FE320-1FEA-404C-8940-4D0DD57F5F6A}"/>
                </a:ext>
              </a:extLst>
            </p:cNvPr>
            <p:cNvCxnSpPr>
              <a:cxnSpLocks/>
              <a:stCxn id="30" idx="2"/>
              <a:endCxn id="3" idx="2"/>
            </p:cNvCxnSpPr>
            <p:nvPr/>
          </p:nvCxnSpPr>
          <p:spPr>
            <a:xfrm flipV="1">
              <a:off x="1839073" y="4207396"/>
              <a:ext cx="1694212" cy="9133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771961F-4CE4-4B31-B2DA-3A7E7E6269BC}"/>
                </a:ext>
              </a:extLst>
            </p:cNvPr>
            <p:cNvCxnSpPr>
              <a:cxnSpLocks/>
              <a:stCxn id="30" idx="2"/>
              <a:endCxn id="48" idx="3"/>
            </p:cNvCxnSpPr>
            <p:nvPr/>
          </p:nvCxnSpPr>
          <p:spPr>
            <a:xfrm>
              <a:off x="1839073" y="4298734"/>
              <a:ext cx="236122" cy="21011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9039379-1474-4233-B6EB-23DFD753E73D}"/>
              </a:ext>
            </a:extLst>
          </p:cNvPr>
          <p:cNvSpPr txBox="1"/>
          <p:nvPr/>
        </p:nvSpPr>
        <p:spPr>
          <a:xfrm>
            <a:off x="2562787" y="3451018"/>
            <a:ext cx="147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Outlier!!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3DB760-7900-4ED9-A85C-7854468F7C41}"/>
              </a:ext>
            </a:extLst>
          </p:cNvPr>
          <p:cNvSpPr txBox="1"/>
          <p:nvPr/>
        </p:nvSpPr>
        <p:spPr>
          <a:xfrm>
            <a:off x="2266066" y="3988427"/>
            <a:ext cx="147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Outlier!!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E672A-6345-441E-B1D7-0D3F74B4D356}"/>
              </a:ext>
            </a:extLst>
          </p:cNvPr>
          <p:cNvSpPr txBox="1"/>
          <p:nvPr/>
        </p:nvSpPr>
        <p:spPr>
          <a:xfrm>
            <a:off x="1262567" y="4365302"/>
            <a:ext cx="147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Normal</a:t>
            </a:r>
            <a:endParaRPr lang="ko-KR" altLang="en-US" sz="1000" dirty="0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67428150-4EB9-4A69-B6FD-2F168506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06295"/>
              </p:ext>
            </p:extLst>
          </p:nvPr>
        </p:nvGraphicFramePr>
        <p:xfrm>
          <a:off x="6270760" y="3084097"/>
          <a:ext cx="5140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45">
                  <a:extLst>
                    <a:ext uri="{9D8B030D-6E8A-4147-A177-3AD203B41FA5}">
                      <a16:colId xmlns:a16="http://schemas.microsoft.com/office/drawing/2014/main" val="2137032110"/>
                    </a:ext>
                  </a:extLst>
                </a:gridCol>
                <a:gridCol w="1285145">
                  <a:extLst>
                    <a:ext uri="{9D8B030D-6E8A-4147-A177-3AD203B41FA5}">
                      <a16:colId xmlns:a16="http://schemas.microsoft.com/office/drawing/2014/main" val="3918998676"/>
                    </a:ext>
                  </a:extLst>
                </a:gridCol>
                <a:gridCol w="1285145">
                  <a:extLst>
                    <a:ext uri="{9D8B030D-6E8A-4147-A177-3AD203B41FA5}">
                      <a16:colId xmlns:a16="http://schemas.microsoft.com/office/drawing/2014/main" val="2737973152"/>
                    </a:ext>
                  </a:extLst>
                </a:gridCol>
                <a:gridCol w="1285145">
                  <a:extLst>
                    <a:ext uri="{9D8B030D-6E8A-4147-A177-3AD203B41FA5}">
                      <a16:colId xmlns:a16="http://schemas.microsoft.com/office/drawing/2014/main" val="347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Min cluster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4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9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28039"/>
                  </a:ext>
                </a:extLst>
              </a:tr>
            </a:tbl>
          </a:graphicData>
        </a:graphic>
      </p:graphicFrame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24A4D4E5-E057-4C6F-AEF2-B99793A2E94E}"/>
              </a:ext>
            </a:extLst>
          </p:cNvPr>
          <p:cNvSpPr/>
          <p:nvPr/>
        </p:nvSpPr>
        <p:spPr>
          <a:xfrm>
            <a:off x="5911886" y="3640913"/>
            <a:ext cx="247543" cy="1128083"/>
          </a:xfrm>
          <a:prstGeom prst="leftBrace">
            <a:avLst>
              <a:gd name="adj1" fmla="val 8333"/>
              <a:gd name="adj2" fmla="val 51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D821EB-116B-4CA8-81DB-6905CAFA9BED}"/>
              </a:ext>
            </a:extLst>
          </p:cNvPr>
          <p:cNvSpPr txBox="1"/>
          <p:nvPr/>
        </p:nvSpPr>
        <p:spPr>
          <a:xfrm>
            <a:off x="5128282" y="4070644"/>
            <a:ext cx="8209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distance</a:t>
            </a:r>
            <a:endParaRPr lang="ko-KR" altLang="en-US" sz="13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4BEF4D-1772-4EA9-89FA-76D7D3CE9A96}"/>
              </a:ext>
            </a:extLst>
          </p:cNvPr>
          <p:cNvSpPr txBox="1"/>
          <p:nvPr/>
        </p:nvSpPr>
        <p:spPr>
          <a:xfrm>
            <a:off x="1529120" y="4972230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cluster1</a:t>
            </a:r>
            <a:endParaRPr lang="ko-KR" altLang="en-US" sz="13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1532C2-D32E-481F-925A-E8CEEE4EDDE3}"/>
              </a:ext>
            </a:extLst>
          </p:cNvPr>
          <p:cNvSpPr txBox="1"/>
          <p:nvPr/>
        </p:nvSpPr>
        <p:spPr>
          <a:xfrm>
            <a:off x="2997801" y="4582646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cluster2</a:t>
            </a:r>
            <a:endParaRPr lang="ko-KR" altLang="en-US" sz="13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737DA4-139E-4F73-B6B3-4A71F511AF14}"/>
              </a:ext>
            </a:extLst>
          </p:cNvPr>
          <p:cNvSpPr txBox="1"/>
          <p:nvPr/>
        </p:nvSpPr>
        <p:spPr>
          <a:xfrm>
            <a:off x="3955763" y="3727673"/>
            <a:ext cx="159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cluster3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1972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90298-3A2A-4CBE-A272-011A4CBFBDED}"/>
              </a:ext>
            </a:extLst>
          </p:cNvPr>
          <p:cNvSpPr/>
          <p:nvPr/>
        </p:nvSpPr>
        <p:spPr>
          <a:xfrm>
            <a:off x="158621" y="242597"/>
            <a:ext cx="149290" cy="8210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03D51-4623-425C-8CA2-28FC6EB65FA2}"/>
              </a:ext>
            </a:extLst>
          </p:cNvPr>
          <p:cNvSpPr txBox="1"/>
          <p:nvPr/>
        </p:nvSpPr>
        <p:spPr>
          <a:xfrm>
            <a:off x="439793" y="299201"/>
            <a:ext cx="802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k-means data description</a:t>
            </a:r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B8673-4A37-475D-9111-E824C270B8FB}"/>
              </a:ext>
            </a:extLst>
          </p:cNvPr>
          <p:cNvSpPr/>
          <p:nvPr/>
        </p:nvSpPr>
        <p:spPr>
          <a:xfrm>
            <a:off x="11737911" y="6512767"/>
            <a:ext cx="454089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8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E2C7C-F93A-40A2-A7BA-53822BF367DD}"/>
              </a:ext>
            </a:extLst>
          </p:cNvPr>
          <p:cNvSpPr txBox="1"/>
          <p:nvPr/>
        </p:nvSpPr>
        <p:spPr>
          <a:xfrm>
            <a:off x="439793" y="1342639"/>
            <a:ext cx="5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Step2: Cluster </a:t>
            </a:r>
            <a:r>
              <a:rPr lang="ko-KR" altLang="en-US" b="1" dirty="0"/>
              <a:t>별 각 </a:t>
            </a:r>
            <a:r>
              <a:rPr lang="en-US" altLang="ko-KR" b="1" dirty="0"/>
              <a:t>distance</a:t>
            </a:r>
            <a:r>
              <a:rPr lang="ko-KR" altLang="en-US" b="1" dirty="0"/>
              <a:t>를 구함</a:t>
            </a:r>
            <a:endParaRPr lang="en-US" altLang="ko-KR" b="1" dirty="0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67428150-4EB9-4A69-B6FD-2F168506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08423"/>
              </p:ext>
            </p:extLst>
          </p:nvPr>
        </p:nvGraphicFramePr>
        <p:xfrm>
          <a:off x="3323912" y="3149412"/>
          <a:ext cx="5140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45">
                  <a:extLst>
                    <a:ext uri="{9D8B030D-6E8A-4147-A177-3AD203B41FA5}">
                      <a16:colId xmlns:a16="http://schemas.microsoft.com/office/drawing/2014/main" val="2137032110"/>
                    </a:ext>
                  </a:extLst>
                </a:gridCol>
                <a:gridCol w="1285145">
                  <a:extLst>
                    <a:ext uri="{9D8B030D-6E8A-4147-A177-3AD203B41FA5}">
                      <a16:colId xmlns:a16="http://schemas.microsoft.com/office/drawing/2014/main" val="3918998676"/>
                    </a:ext>
                  </a:extLst>
                </a:gridCol>
                <a:gridCol w="1285145">
                  <a:extLst>
                    <a:ext uri="{9D8B030D-6E8A-4147-A177-3AD203B41FA5}">
                      <a16:colId xmlns:a16="http://schemas.microsoft.com/office/drawing/2014/main" val="2737973152"/>
                    </a:ext>
                  </a:extLst>
                </a:gridCol>
                <a:gridCol w="1285145">
                  <a:extLst>
                    <a:ext uri="{9D8B030D-6E8A-4147-A177-3AD203B41FA5}">
                      <a16:colId xmlns:a16="http://schemas.microsoft.com/office/drawing/2014/main" val="347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Min cluster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3.111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2.13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0.55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0.55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4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9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28039"/>
                  </a:ext>
                </a:extLst>
              </a:tr>
            </a:tbl>
          </a:graphicData>
        </a:graphic>
      </p:graphicFrame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24A4D4E5-E057-4C6F-AEF2-B99793A2E94E}"/>
              </a:ext>
            </a:extLst>
          </p:cNvPr>
          <p:cNvSpPr/>
          <p:nvPr/>
        </p:nvSpPr>
        <p:spPr>
          <a:xfrm>
            <a:off x="2965038" y="3706228"/>
            <a:ext cx="247543" cy="1128083"/>
          </a:xfrm>
          <a:prstGeom prst="leftBrace">
            <a:avLst>
              <a:gd name="adj1" fmla="val 8333"/>
              <a:gd name="adj2" fmla="val 51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D821EB-116B-4CA8-81DB-6905CAFA9BED}"/>
              </a:ext>
            </a:extLst>
          </p:cNvPr>
          <p:cNvSpPr txBox="1"/>
          <p:nvPr/>
        </p:nvSpPr>
        <p:spPr>
          <a:xfrm>
            <a:off x="2181434" y="4135959"/>
            <a:ext cx="8209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distance</a:t>
            </a:r>
            <a:endParaRPr lang="ko-KR" altLang="en-US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0566B-1855-4D56-85D3-5D0EC41F6B33}"/>
              </a:ext>
            </a:extLst>
          </p:cNvPr>
          <p:cNvSpPr txBox="1"/>
          <p:nvPr/>
        </p:nvSpPr>
        <p:spPr>
          <a:xfrm>
            <a:off x="1240971" y="1801336"/>
            <a:ext cx="7046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 cluster </a:t>
            </a:r>
            <a:r>
              <a:rPr lang="ko-KR" altLang="en-US" dirty="0"/>
              <a:t>별 </a:t>
            </a:r>
            <a:r>
              <a:rPr lang="en-US" altLang="ko-KR" dirty="0"/>
              <a:t>distance</a:t>
            </a:r>
            <a:r>
              <a:rPr lang="ko-KR" altLang="en-US" dirty="0"/>
              <a:t>는 해당 관측치가 어디 </a:t>
            </a:r>
            <a:r>
              <a:rPr lang="en-US" altLang="ko-KR" dirty="0"/>
              <a:t>cluster</a:t>
            </a:r>
            <a:r>
              <a:rPr lang="ko-KR" altLang="en-US" dirty="0"/>
              <a:t>에 속해 있고 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그 </a:t>
            </a:r>
            <a:r>
              <a:rPr lang="en-US" altLang="ko-KR" dirty="0"/>
              <a:t>cluster</a:t>
            </a:r>
            <a:r>
              <a:rPr lang="ko-KR" altLang="en-US" dirty="0"/>
              <a:t>와의 거리가 어디인지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493854-AA06-4E65-B311-A4024E64B13F}"/>
              </a:ext>
            </a:extLst>
          </p:cNvPr>
          <p:cNvCxnSpPr>
            <a:cxnSpLocks/>
          </p:cNvCxnSpPr>
          <p:nvPr/>
        </p:nvCxnSpPr>
        <p:spPr>
          <a:xfrm flipH="1">
            <a:off x="5398442" y="3833149"/>
            <a:ext cx="2450228" cy="177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39B510-BE9F-453D-BC8E-84DFFD8E886E}"/>
              </a:ext>
            </a:extLst>
          </p:cNvPr>
          <p:cNvSpPr txBox="1"/>
          <p:nvPr/>
        </p:nvSpPr>
        <p:spPr>
          <a:xfrm>
            <a:off x="2181434" y="5740761"/>
            <a:ext cx="102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관측치는 </a:t>
            </a:r>
            <a:r>
              <a:rPr lang="en-US" altLang="ko-KR" dirty="0"/>
              <a:t>3</a:t>
            </a:r>
            <a:r>
              <a:rPr lang="ko-KR" altLang="en-US" dirty="0"/>
              <a:t>번째 </a:t>
            </a:r>
            <a:r>
              <a:rPr lang="en-US" altLang="ko-KR" dirty="0"/>
              <a:t>cluster</a:t>
            </a:r>
            <a:r>
              <a:rPr lang="ko-KR" altLang="en-US" dirty="0"/>
              <a:t>에 속해 있고 </a:t>
            </a:r>
            <a:r>
              <a:rPr lang="en-US" altLang="ko-KR" dirty="0"/>
              <a:t>cluster3</a:t>
            </a:r>
            <a:r>
              <a:rPr lang="ko-KR" altLang="en-US" dirty="0"/>
              <a:t>과의 거리가 </a:t>
            </a:r>
            <a:r>
              <a:rPr lang="en-US" altLang="ko-KR" dirty="0"/>
              <a:t>0.55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32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890298-3A2A-4CBE-A272-011A4CBFBDED}"/>
              </a:ext>
            </a:extLst>
          </p:cNvPr>
          <p:cNvSpPr/>
          <p:nvPr/>
        </p:nvSpPr>
        <p:spPr>
          <a:xfrm>
            <a:off x="158621" y="242597"/>
            <a:ext cx="149290" cy="8210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03D51-4623-425C-8CA2-28FC6EB65FA2}"/>
              </a:ext>
            </a:extLst>
          </p:cNvPr>
          <p:cNvSpPr txBox="1"/>
          <p:nvPr/>
        </p:nvSpPr>
        <p:spPr>
          <a:xfrm>
            <a:off x="439793" y="299201"/>
            <a:ext cx="802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k-means data description</a:t>
            </a:r>
            <a:endParaRPr lang="ko-KR" altLang="en-US" sz="4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B8673-4A37-475D-9111-E824C270B8FB}"/>
              </a:ext>
            </a:extLst>
          </p:cNvPr>
          <p:cNvSpPr/>
          <p:nvPr/>
        </p:nvSpPr>
        <p:spPr>
          <a:xfrm>
            <a:off x="11737911" y="6512767"/>
            <a:ext cx="454089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9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0566B-1855-4D56-85D3-5D0EC41F6B33}"/>
              </a:ext>
            </a:extLst>
          </p:cNvPr>
          <p:cNvSpPr txBox="1"/>
          <p:nvPr/>
        </p:nvSpPr>
        <p:spPr>
          <a:xfrm>
            <a:off x="439793" y="1387615"/>
            <a:ext cx="70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 (min cluster)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graphicFrame>
        <p:nvGraphicFramePr>
          <p:cNvPr id="9" name="표 32">
            <a:extLst>
              <a:ext uri="{FF2B5EF4-FFF2-40B4-BE49-F238E27FC236}">
                <a16:creationId xmlns:a16="http://schemas.microsoft.com/office/drawing/2014/main" id="{4F00804E-1480-4B8D-8088-14A70FDD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71832"/>
              </p:ext>
            </p:extLst>
          </p:nvPr>
        </p:nvGraphicFramePr>
        <p:xfrm>
          <a:off x="1301099" y="2384302"/>
          <a:ext cx="5140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45">
                  <a:extLst>
                    <a:ext uri="{9D8B030D-6E8A-4147-A177-3AD203B41FA5}">
                      <a16:colId xmlns:a16="http://schemas.microsoft.com/office/drawing/2014/main" val="2137032110"/>
                    </a:ext>
                  </a:extLst>
                </a:gridCol>
                <a:gridCol w="1285145">
                  <a:extLst>
                    <a:ext uri="{9D8B030D-6E8A-4147-A177-3AD203B41FA5}">
                      <a16:colId xmlns:a16="http://schemas.microsoft.com/office/drawing/2014/main" val="3918998676"/>
                    </a:ext>
                  </a:extLst>
                </a:gridCol>
                <a:gridCol w="1285145">
                  <a:extLst>
                    <a:ext uri="{9D8B030D-6E8A-4147-A177-3AD203B41FA5}">
                      <a16:colId xmlns:a16="http://schemas.microsoft.com/office/drawing/2014/main" val="2737973152"/>
                    </a:ext>
                  </a:extLst>
                </a:gridCol>
                <a:gridCol w="1285145">
                  <a:extLst>
                    <a:ext uri="{9D8B030D-6E8A-4147-A177-3AD203B41FA5}">
                      <a16:colId xmlns:a16="http://schemas.microsoft.com/office/drawing/2014/main" val="347706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Min cluster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3.111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2.13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0.55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0.55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4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9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28039"/>
                  </a:ext>
                </a:extLst>
              </a:tr>
            </a:tbl>
          </a:graphicData>
        </a:graphic>
      </p:graphicFrame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F5399B5A-3E1A-49CE-BB05-FE39BFA235F8}"/>
              </a:ext>
            </a:extLst>
          </p:cNvPr>
          <p:cNvSpPr/>
          <p:nvPr/>
        </p:nvSpPr>
        <p:spPr>
          <a:xfrm>
            <a:off x="942225" y="2941118"/>
            <a:ext cx="247543" cy="1128083"/>
          </a:xfrm>
          <a:prstGeom prst="leftBrace">
            <a:avLst>
              <a:gd name="adj1" fmla="val 8333"/>
              <a:gd name="adj2" fmla="val 517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F90DC-49FE-408B-9458-6DFAF14E3F3F}"/>
              </a:ext>
            </a:extLst>
          </p:cNvPr>
          <p:cNvSpPr txBox="1"/>
          <p:nvPr/>
        </p:nvSpPr>
        <p:spPr>
          <a:xfrm>
            <a:off x="158621" y="3370849"/>
            <a:ext cx="8209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distance</a:t>
            </a:r>
            <a:endParaRPr lang="ko-KR" altLang="en-US" sz="13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45854E-7F88-4440-AB5C-A7D19F83DC57}"/>
              </a:ext>
            </a:extLst>
          </p:cNvPr>
          <p:cNvSpPr/>
          <p:nvPr/>
        </p:nvSpPr>
        <p:spPr>
          <a:xfrm>
            <a:off x="5161758" y="2384302"/>
            <a:ext cx="1279921" cy="1854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115692-D54F-444D-8AD8-82FC9AD1D733}"/>
              </a:ext>
            </a:extLst>
          </p:cNvPr>
          <p:cNvSpPr txBox="1"/>
          <p:nvPr/>
        </p:nvSpPr>
        <p:spPr>
          <a:xfrm>
            <a:off x="5472661" y="1980589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Max?</a:t>
            </a:r>
            <a:endParaRPr lang="ko-KR" altLang="en-US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1C416CB-AD22-41F3-A624-33A7CBF91879}"/>
              </a:ext>
            </a:extLst>
          </p:cNvPr>
          <p:cNvSpPr/>
          <p:nvPr/>
        </p:nvSpPr>
        <p:spPr>
          <a:xfrm>
            <a:off x="8781247" y="2699047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더하기 기호 88">
            <a:extLst>
              <a:ext uri="{FF2B5EF4-FFF2-40B4-BE49-F238E27FC236}">
                <a16:creationId xmlns:a16="http://schemas.microsoft.com/office/drawing/2014/main" id="{E5A4EE75-0ADF-42B9-8009-32501C982BC6}"/>
              </a:ext>
            </a:extLst>
          </p:cNvPr>
          <p:cNvSpPr/>
          <p:nvPr/>
        </p:nvSpPr>
        <p:spPr>
          <a:xfrm>
            <a:off x="8939867" y="3008280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더하기 기호 89">
            <a:extLst>
              <a:ext uri="{FF2B5EF4-FFF2-40B4-BE49-F238E27FC236}">
                <a16:creationId xmlns:a16="http://schemas.microsoft.com/office/drawing/2014/main" id="{F43A78A2-88C2-4312-A1F7-39DC01027AE2}"/>
              </a:ext>
            </a:extLst>
          </p:cNvPr>
          <p:cNvSpPr/>
          <p:nvPr/>
        </p:nvSpPr>
        <p:spPr>
          <a:xfrm>
            <a:off x="9231712" y="3388068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더하기 기호 90">
            <a:extLst>
              <a:ext uri="{FF2B5EF4-FFF2-40B4-BE49-F238E27FC236}">
                <a16:creationId xmlns:a16="http://schemas.microsoft.com/office/drawing/2014/main" id="{3E2EC3CE-34EB-41BF-AAED-413BD2FD641D}"/>
              </a:ext>
            </a:extLst>
          </p:cNvPr>
          <p:cNvSpPr/>
          <p:nvPr/>
        </p:nvSpPr>
        <p:spPr>
          <a:xfrm>
            <a:off x="9515255" y="3005047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더하기 기호 91">
            <a:extLst>
              <a:ext uri="{FF2B5EF4-FFF2-40B4-BE49-F238E27FC236}">
                <a16:creationId xmlns:a16="http://schemas.microsoft.com/office/drawing/2014/main" id="{E776924B-1FA0-4EFE-B444-D7B1989FC7CA}"/>
              </a:ext>
            </a:extLst>
          </p:cNvPr>
          <p:cNvSpPr/>
          <p:nvPr/>
        </p:nvSpPr>
        <p:spPr>
          <a:xfrm>
            <a:off x="9479255" y="3230047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더하기 기호 92">
            <a:extLst>
              <a:ext uri="{FF2B5EF4-FFF2-40B4-BE49-F238E27FC236}">
                <a16:creationId xmlns:a16="http://schemas.microsoft.com/office/drawing/2014/main" id="{5D824339-75B1-40C6-A3A5-7B344395B481}"/>
              </a:ext>
            </a:extLst>
          </p:cNvPr>
          <p:cNvSpPr/>
          <p:nvPr/>
        </p:nvSpPr>
        <p:spPr>
          <a:xfrm>
            <a:off x="9165127" y="3083867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더하기 기호 93">
            <a:extLst>
              <a:ext uri="{FF2B5EF4-FFF2-40B4-BE49-F238E27FC236}">
                <a16:creationId xmlns:a16="http://schemas.microsoft.com/office/drawing/2014/main" id="{1FA4F097-32DE-4869-827B-4AF06E3335FF}"/>
              </a:ext>
            </a:extLst>
          </p:cNvPr>
          <p:cNvSpPr/>
          <p:nvPr/>
        </p:nvSpPr>
        <p:spPr>
          <a:xfrm>
            <a:off x="8934970" y="3180284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15C4CA8-1F61-4E39-B747-9ADDAF1F1542}"/>
              </a:ext>
            </a:extLst>
          </p:cNvPr>
          <p:cNvSpPr/>
          <p:nvPr/>
        </p:nvSpPr>
        <p:spPr>
          <a:xfrm>
            <a:off x="7330619" y="3088117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더하기 기호 81">
            <a:extLst>
              <a:ext uri="{FF2B5EF4-FFF2-40B4-BE49-F238E27FC236}">
                <a16:creationId xmlns:a16="http://schemas.microsoft.com/office/drawing/2014/main" id="{0C6269EB-8CC0-4204-8037-F37A5495CD73}"/>
              </a:ext>
            </a:extLst>
          </p:cNvPr>
          <p:cNvSpPr/>
          <p:nvPr/>
        </p:nvSpPr>
        <p:spPr>
          <a:xfrm>
            <a:off x="7489239" y="3397350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더하기 기호 82">
            <a:extLst>
              <a:ext uri="{FF2B5EF4-FFF2-40B4-BE49-F238E27FC236}">
                <a16:creationId xmlns:a16="http://schemas.microsoft.com/office/drawing/2014/main" id="{B1A7C57B-2311-4A5E-8B7A-1F00FE09EE86}"/>
              </a:ext>
            </a:extLst>
          </p:cNvPr>
          <p:cNvSpPr/>
          <p:nvPr/>
        </p:nvSpPr>
        <p:spPr>
          <a:xfrm>
            <a:off x="7781084" y="3777138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더하기 기호 83">
            <a:extLst>
              <a:ext uri="{FF2B5EF4-FFF2-40B4-BE49-F238E27FC236}">
                <a16:creationId xmlns:a16="http://schemas.microsoft.com/office/drawing/2014/main" id="{3F53DF98-E6C6-40A8-BDF4-A7F3C1D5BE66}"/>
              </a:ext>
            </a:extLst>
          </p:cNvPr>
          <p:cNvSpPr/>
          <p:nvPr/>
        </p:nvSpPr>
        <p:spPr>
          <a:xfrm>
            <a:off x="8064627" y="3394117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더하기 기호 84">
            <a:extLst>
              <a:ext uri="{FF2B5EF4-FFF2-40B4-BE49-F238E27FC236}">
                <a16:creationId xmlns:a16="http://schemas.microsoft.com/office/drawing/2014/main" id="{971E3399-EE08-42D8-B742-4C345E759CDE}"/>
              </a:ext>
            </a:extLst>
          </p:cNvPr>
          <p:cNvSpPr/>
          <p:nvPr/>
        </p:nvSpPr>
        <p:spPr>
          <a:xfrm>
            <a:off x="8028627" y="3619117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더하기 기호 85">
            <a:extLst>
              <a:ext uri="{FF2B5EF4-FFF2-40B4-BE49-F238E27FC236}">
                <a16:creationId xmlns:a16="http://schemas.microsoft.com/office/drawing/2014/main" id="{8349BADA-BFB6-486B-A68D-D0386E4D85EE}"/>
              </a:ext>
            </a:extLst>
          </p:cNvPr>
          <p:cNvSpPr/>
          <p:nvPr/>
        </p:nvSpPr>
        <p:spPr>
          <a:xfrm>
            <a:off x="7714499" y="3472937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더하기 기호 86">
            <a:extLst>
              <a:ext uri="{FF2B5EF4-FFF2-40B4-BE49-F238E27FC236}">
                <a16:creationId xmlns:a16="http://schemas.microsoft.com/office/drawing/2014/main" id="{271E5D69-602A-4ABF-BFBE-61B594BD718C}"/>
              </a:ext>
            </a:extLst>
          </p:cNvPr>
          <p:cNvSpPr/>
          <p:nvPr/>
        </p:nvSpPr>
        <p:spPr>
          <a:xfrm>
            <a:off x="7484342" y="3569354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49BEA88-BAC4-4EC1-8A46-63200BFD6852}"/>
              </a:ext>
            </a:extLst>
          </p:cNvPr>
          <p:cNvCxnSpPr>
            <a:cxnSpLocks/>
          </p:cNvCxnSpPr>
          <p:nvPr/>
        </p:nvCxnSpPr>
        <p:spPr>
          <a:xfrm>
            <a:off x="9895684" y="2068749"/>
            <a:ext cx="313643" cy="2066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65D9865-C21A-4BA2-8A2C-899B20B32F1B}"/>
              </a:ext>
            </a:extLst>
          </p:cNvPr>
          <p:cNvSpPr/>
          <p:nvPr/>
        </p:nvSpPr>
        <p:spPr>
          <a:xfrm>
            <a:off x="9749254" y="1847172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E0FCA9F3-5B76-4D1E-8417-35A4FA740DDE}"/>
              </a:ext>
            </a:extLst>
          </p:cNvPr>
          <p:cNvSpPr/>
          <p:nvPr/>
        </p:nvSpPr>
        <p:spPr>
          <a:xfrm>
            <a:off x="9833228" y="2023418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더하기 기호 75">
            <a:extLst>
              <a:ext uri="{FF2B5EF4-FFF2-40B4-BE49-F238E27FC236}">
                <a16:creationId xmlns:a16="http://schemas.microsoft.com/office/drawing/2014/main" id="{14B55171-67CD-4473-9C62-61F0C23E8622}"/>
              </a:ext>
            </a:extLst>
          </p:cNvPr>
          <p:cNvSpPr/>
          <p:nvPr/>
        </p:nvSpPr>
        <p:spPr>
          <a:xfrm>
            <a:off x="10199719" y="2536193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더하기 기호 76">
            <a:extLst>
              <a:ext uri="{FF2B5EF4-FFF2-40B4-BE49-F238E27FC236}">
                <a16:creationId xmlns:a16="http://schemas.microsoft.com/office/drawing/2014/main" id="{996FD592-C29E-4109-8A3D-5B0D5B6E0751}"/>
              </a:ext>
            </a:extLst>
          </p:cNvPr>
          <p:cNvSpPr/>
          <p:nvPr/>
        </p:nvSpPr>
        <p:spPr>
          <a:xfrm>
            <a:off x="10483262" y="2153172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더하기 기호 77">
            <a:extLst>
              <a:ext uri="{FF2B5EF4-FFF2-40B4-BE49-F238E27FC236}">
                <a16:creationId xmlns:a16="http://schemas.microsoft.com/office/drawing/2014/main" id="{0C140361-5470-4DB1-BFC1-66DA805C0D0C}"/>
              </a:ext>
            </a:extLst>
          </p:cNvPr>
          <p:cNvSpPr/>
          <p:nvPr/>
        </p:nvSpPr>
        <p:spPr>
          <a:xfrm>
            <a:off x="10447262" y="2378172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791BF9FB-BF7D-4B41-8A7B-7F97AF7CD591}"/>
              </a:ext>
            </a:extLst>
          </p:cNvPr>
          <p:cNvSpPr/>
          <p:nvPr/>
        </p:nvSpPr>
        <p:spPr>
          <a:xfrm>
            <a:off x="10133134" y="2231992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53043B39-5CF0-4D8B-8813-54731D966C5D}"/>
              </a:ext>
            </a:extLst>
          </p:cNvPr>
          <p:cNvSpPr/>
          <p:nvPr/>
        </p:nvSpPr>
        <p:spPr>
          <a:xfrm>
            <a:off x="9902977" y="2328409"/>
            <a:ext cx="72000" cy="7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635FBAB-C87E-41C7-817D-6B831248DB07}"/>
              </a:ext>
            </a:extLst>
          </p:cNvPr>
          <p:cNvSpPr/>
          <p:nvPr/>
        </p:nvSpPr>
        <p:spPr>
          <a:xfrm>
            <a:off x="10166533" y="227417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408CB12-97C6-487D-8334-6A7D628157FD}"/>
              </a:ext>
            </a:extLst>
          </p:cNvPr>
          <p:cNvSpPr/>
          <p:nvPr/>
        </p:nvSpPr>
        <p:spPr>
          <a:xfrm>
            <a:off x="9208589" y="314503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6517F6-5378-407B-A60A-11D6B2B6A010}"/>
              </a:ext>
            </a:extLst>
          </p:cNvPr>
          <p:cNvSpPr/>
          <p:nvPr/>
        </p:nvSpPr>
        <p:spPr>
          <a:xfrm>
            <a:off x="7756121" y="353070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1B12546-A8E3-4230-A010-F849F378E18D}"/>
              </a:ext>
            </a:extLst>
          </p:cNvPr>
          <p:cNvCxnSpPr>
            <a:cxnSpLocks/>
            <a:stCxn id="73" idx="0"/>
            <a:endCxn id="76" idx="3"/>
          </p:cNvCxnSpPr>
          <p:nvPr/>
        </p:nvCxnSpPr>
        <p:spPr>
          <a:xfrm>
            <a:off x="10202533" y="2274173"/>
            <a:ext cx="33186" cy="2715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9954050-A05C-42E2-B2FB-05E64E913671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0229234" y="2271805"/>
            <a:ext cx="280484" cy="1423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E5D518A-24C5-47EA-B41D-5D7F9F6FEE62}"/>
              </a:ext>
            </a:extLst>
          </p:cNvPr>
          <p:cNvSpPr txBox="1"/>
          <p:nvPr/>
        </p:nvSpPr>
        <p:spPr>
          <a:xfrm>
            <a:off x="0" y="5816023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Cluster </a:t>
            </a:r>
            <a:r>
              <a:rPr lang="ko-KR" altLang="en-US" b="1" dirty="0"/>
              <a:t>별 최대 거리 </a:t>
            </a:r>
            <a:r>
              <a:rPr lang="en-US" altLang="ko-KR" b="1" dirty="0"/>
              <a:t>-&gt; boundary</a:t>
            </a:r>
            <a:r>
              <a:rPr lang="ko-KR" altLang="en-US" b="1" dirty="0"/>
              <a:t>를 의미</a:t>
            </a:r>
            <a:endParaRPr lang="en-US" altLang="ko-KR" b="1" dirty="0"/>
          </a:p>
          <a:p>
            <a:pPr algn="ctr"/>
            <a:endParaRPr lang="en-US" altLang="ko-KR" sz="1000" b="1" dirty="0"/>
          </a:p>
          <a:p>
            <a:pPr algn="ctr"/>
            <a:r>
              <a:rPr lang="ko-KR" altLang="en-US" b="1" dirty="0"/>
              <a:t>이 </a:t>
            </a:r>
            <a:r>
              <a:rPr lang="en-US" altLang="ko-KR" b="1" dirty="0"/>
              <a:t>boundary</a:t>
            </a:r>
            <a:r>
              <a:rPr lang="ko-KR" altLang="en-US" b="1" dirty="0"/>
              <a:t>를 넘으면 이상치라는 것이다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81219F1-64BF-4F8C-A6AF-F6D425378CF2}"/>
              </a:ext>
            </a:extLst>
          </p:cNvPr>
          <p:cNvCxnSpPr>
            <a:cxnSpLocks/>
            <a:endCxn id="73" idx="7"/>
          </p:cNvCxnSpPr>
          <p:nvPr/>
        </p:nvCxnSpPr>
        <p:spPr>
          <a:xfrm flipH="1">
            <a:off x="10227989" y="2198224"/>
            <a:ext cx="313038" cy="864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88EE55E-BD95-4FEB-A9BD-726CD2974628}"/>
              </a:ext>
            </a:extLst>
          </p:cNvPr>
          <p:cNvCxnSpPr>
            <a:cxnSpLocks/>
            <a:endCxn id="80" idx="1"/>
          </p:cNvCxnSpPr>
          <p:nvPr/>
        </p:nvCxnSpPr>
        <p:spPr>
          <a:xfrm flipH="1">
            <a:off x="9938977" y="2285162"/>
            <a:ext cx="213654" cy="1057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16F0B7D-FB95-4428-95FA-EBDC8E693B0E}"/>
              </a:ext>
            </a:extLst>
          </p:cNvPr>
          <p:cNvCxnSpPr>
            <a:cxnSpLocks/>
          </p:cNvCxnSpPr>
          <p:nvPr/>
        </p:nvCxnSpPr>
        <p:spPr>
          <a:xfrm>
            <a:off x="9234526" y="3200827"/>
            <a:ext cx="33186" cy="2715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B31037E-C54A-42CB-9D70-481F3C9396C8}"/>
              </a:ext>
            </a:extLst>
          </p:cNvPr>
          <p:cNvCxnSpPr>
            <a:cxnSpLocks/>
            <a:stCxn id="68" idx="6"/>
            <a:endCxn id="92" idx="2"/>
          </p:cNvCxnSpPr>
          <p:nvPr/>
        </p:nvCxnSpPr>
        <p:spPr>
          <a:xfrm>
            <a:off x="9280589" y="3181030"/>
            <a:ext cx="208210" cy="8501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19CC44-0D4A-44D1-B026-E33403D12760}"/>
              </a:ext>
            </a:extLst>
          </p:cNvPr>
          <p:cNvCxnSpPr>
            <a:cxnSpLocks/>
            <a:stCxn id="68" idx="6"/>
            <a:endCxn id="91" idx="2"/>
          </p:cNvCxnSpPr>
          <p:nvPr/>
        </p:nvCxnSpPr>
        <p:spPr>
          <a:xfrm flipV="1">
            <a:off x="9280589" y="3041047"/>
            <a:ext cx="244210" cy="1399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4A8B999-2845-421A-AA1A-A44A250FA612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8997426" y="3110012"/>
            <a:ext cx="221799" cy="10627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3295F4F-CCF9-4B04-BDE8-A414FFF4170D}"/>
              </a:ext>
            </a:extLst>
          </p:cNvPr>
          <p:cNvCxnSpPr>
            <a:cxnSpLocks/>
            <a:endCxn id="68" idx="7"/>
          </p:cNvCxnSpPr>
          <p:nvPr/>
        </p:nvCxnSpPr>
        <p:spPr>
          <a:xfrm>
            <a:off x="8990728" y="3031876"/>
            <a:ext cx="279317" cy="1236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9D03A1C-A94E-4B72-A3F0-A2C681674C74}"/>
              </a:ext>
            </a:extLst>
          </p:cNvPr>
          <p:cNvCxnSpPr>
            <a:cxnSpLocks/>
          </p:cNvCxnSpPr>
          <p:nvPr/>
        </p:nvCxnSpPr>
        <p:spPr>
          <a:xfrm>
            <a:off x="7806818" y="3576310"/>
            <a:ext cx="248478" cy="1052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361C4E1-461D-4B3D-B2CA-1480F17A6878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7801452" y="3577655"/>
            <a:ext cx="42088" cy="2354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A71DBB3-0310-4B29-9100-489E9F291CC2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7520342" y="3535034"/>
            <a:ext cx="257384" cy="438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81DCA01-7AD9-4AD9-8438-7700F230C9DF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7525239" y="3406894"/>
            <a:ext cx="171872" cy="1092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1F45B5-3C19-4ABA-8759-06F2F36A0F8D}"/>
              </a:ext>
            </a:extLst>
          </p:cNvPr>
          <p:cNvCxnSpPr>
            <a:cxnSpLocks/>
            <a:stCxn id="84" idx="2"/>
            <a:endCxn id="69" idx="6"/>
          </p:cNvCxnSpPr>
          <p:nvPr/>
        </p:nvCxnSpPr>
        <p:spPr>
          <a:xfrm flipH="1">
            <a:off x="7828121" y="3430117"/>
            <a:ext cx="246050" cy="1365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표 120">
            <a:extLst>
              <a:ext uri="{FF2B5EF4-FFF2-40B4-BE49-F238E27FC236}">
                <a16:creationId xmlns:a16="http://schemas.microsoft.com/office/drawing/2014/main" id="{BC6A5D1F-0279-4443-B65B-2899FAFFA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43220"/>
              </p:ext>
            </p:extLst>
          </p:nvPr>
        </p:nvGraphicFramePr>
        <p:xfrm>
          <a:off x="3924966" y="4746258"/>
          <a:ext cx="43702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61">
                  <a:extLst>
                    <a:ext uri="{9D8B030D-6E8A-4147-A177-3AD203B41FA5}">
                      <a16:colId xmlns:a16="http://schemas.microsoft.com/office/drawing/2014/main" val="3284164375"/>
                    </a:ext>
                  </a:extLst>
                </a:gridCol>
                <a:gridCol w="1456761">
                  <a:extLst>
                    <a:ext uri="{9D8B030D-6E8A-4147-A177-3AD203B41FA5}">
                      <a16:colId xmlns:a16="http://schemas.microsoft.com/office/drawing/2014/main" val="1427228982"/>
                    </a:ext>
                  </a:extLst>
                </a:gridCol>
                <a:gridCol w="1456761">
                  <a:extLst>
                    <a:ext uri="{9D8B030D-6E8A-4147-A177-3AD203B41FA5}">
                      <a16:colId xmlns:a16="http://schemas.microsoft.com/office/drawing/2014/main" val="16735474"/>
                    </a:ext>
                  </a:extLst>
                </a:gridCol>
              </a:tblGrid>
              <a:tr h="23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cluster3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77041"/>
                  </a:ext>
                </a:extLst>
              </a:tr>
              <a:tr h="23895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15372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EA26CB86-A061-4B59-8EA7-E308FFAA3DA2}"/>
              </a:ext>
            </a:extLst>
          </p:cNvPr>
          <p:cNvSpPr txBox="1"/>
          <p:nvPr/>
        </p:nvSpPr>
        <p:spPr>
          <a:xfrm>
            <a:off x="5500652" y="5418832"/>
            <a:ext cx="194517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&lt;boundary&gt;</a:t>
            </a:r>
            <a:endParaRPr lang="ko-KR" altLang="en-US" sz="15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D789813-6020-4364-AB2B-99CC7A557C07}"/>
              </a:ext>
            </a:extLst>
          </p:cNvPr>
          <p:cNvSpPr txBox="1"/>
          <p:nvPr/>
        </p:nvSpPr>
        <p:spPr>
          <a:xfrm>
            <a:off x="7467003" y="3994087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cluster1</a:t>
            </a:r>
            <a:endParaRPr lang="ko-KR" altLang="en-US" sz="13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891720-FF05-4CA1-921D-370C865EFE3F}"/>
              </a:ext>
            </a:extLst>
          </p:cNvPr>
          <p:cNvSpPr txBox="1"/>
          <p:nvPr/>
        </p:nvSpPr>
        <p:spPr>
          <a:xfrm>
            <a:off x="8935684" y="3604503"/>
            <a:ext cx="24270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cluster2</a:t>
            </a:r>
            <a:endParaRPr lang="ko-KR" altLang="en-US" sz="13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3B03B0-38DC-4FD5-A6CD-1F829BE55B60}"/>
              </a:ext>
            </a:extLst>
          </p:cNvPr>
          <p:cNvSpPr txBox="1"/>
          <p:nvPr/>
        </p:nvSpPr>
        <p:spPr>
          <a:xfrm>
            <a:off x="9893646" y="2749530"/>
            <a:ext cx="15937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cluster3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04729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410</Words>
  <Application>Microsoft Office PowerPoint</Application>
  <PresentationFormat>와이드스크린</PresentationFormat>
  <Paragraphs>137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변준현</dc:creator>
  <cp:lastModifiedBy>변준현</cp:lastModifiedBy>
  <cp:revision>533</cp:revision>
  <dcterms:created xsi:type="dcterms:W3CDTF">2020-09-18T15:45:26Z</dcterms:created>
  <dcterms:modified xsi:type="dcterms:W3CDTF">2020-11-07T08:19:05Z</dcterms:modified>
</cp:coreProperties>
</file>