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2FD06-91AF-3C78-3FDA-A359EA6D9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13B85-7F3C-37C8-BDD5-016BA1460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39CC4-18CF-44A2-5E7E-783BA1AD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649CC-DB73-BBF3-D3AE-7558CEA9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2B1B7-A5DF-953F-C408-BC26EAA0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6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4660A-ADF7-41E7-AED7-6D821F4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49F9A-1CB7-8393-AD83-287C4DD7E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387CB-F7AA-54D6-133B-21D9F5F3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75E65-9154-79E9-6E10-7DDC3043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677B7-6559-E1B7-E751-7C6BB609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2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9C2FF1-C310-9554-9EA6-1A198494D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85DBA-D881-DE0E-64BB-541D722B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E84DE-481A-6A48-0452-453351D7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B1E14-2147-A263-008B-6044136B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77338-8406-8FDC-F3F1-925A4A4F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4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529A9-A2CD-38E9-4EFD-D26964EE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C76F1-AF56-8468-AC80-1D6BB9FF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FEA7E-B095-21B5-4536-A11E0FED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97D1B-8473-09C3-6DE8-6AF89FA6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A4EE5-45DC-4215-6BFE-13C1E6F6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5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49EA8-6207-70BB-080D-F0353180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3A0DD-46C0-F057-8376-82791DCA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97AD6-E296-5867-60D3-2DD81184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335BA-1F02-956C-1815-C66B4584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6A9E1-C048-928B-5200-A52B7DEA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E9925-A170-8B5B-0018-C3BC0DD6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B9BE9-0D9C-F299-D848-6258E5149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B97D0-B6C8-EF12-1DCB-01EFC6660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94A9C-F651-EDE2-9D77-8C51B656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16880-2AA2-B577-E066-1FCAF1DD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B2266-9D5B-108A-ACD7-5C837EFD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9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CA7AE-F87D-3836-5134-5386F44E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72D94-8186-4BF6-B5C0-FD5A9BF1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53F95-21DC-D0B2-BC13-9B1C27466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25FCE4-6F7C-81C4-D870-7E26CD922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50246C-B8F3-F198-DCE3-FDD4977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1786B-EC9D-AE55-98F4-9EB80D82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FCD22-E743-4B05-0214-17507456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F435FA-6DD4-C2F5-246B-A8CDA208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35618-903E-9483-EE46-AC5D551F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C9A6FB-58C9-28D9-FD6F-107F245D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17B30-FAF8-8612-EED9-328BAA07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6C2F84-37ED-7E39-352B-55E2323D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99DB0C-60E6-A2F4-B66A-83869FC6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69ACDE-E2C1-31A3-AAEE-4A2E8C45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91CF3-C424-387B-6602-6F8A1B01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5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F5E7A-A218-E974-7700-1E52BB5B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80AF9-C25F-E52B-FC64-A642F668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29B960-6089-FB46-864E-33420F5BC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987F9-69C8-22DE-4142-D97BB018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E7392-A603-2125-E714-DC8C975A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50090-B25B-15F9-10D6-48CD1B37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49FFF-6DB2-63CE-0378-43595E81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FFFAE9-C237-329C-E405-20F20ADF8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CB169D-7DCD-E3B0-6F09-11A58F81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6B042-2B88-6F74-2992-578643FF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3762C-188B-BF2C-6CB9-AFFE8D4A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3AA11-9F95-6FA1-A0A6-ED42CC68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7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5E3D1-07E3-7C07-811D-C620047D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B4A7D-BB1D-E09F-E40A-7E834881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8B231-7AC7-92D3-A793-82D7FFF18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D25D8-357C-44F7-8533-E7343715AD7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50944-1EBC-1701-29E5-0C50FD43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5CCF6-C010-08DB-ACDA-3F797377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9C2B8-D794-4079-B0EE-E51C777CB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5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1A1317CF-3FE4-606C-12CD-E1F41323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2" y="347651"/>
            <a:ext cx="2122141" cy="3081349"/>
          </a:xfrm>
          <a:prstGeom prst="rect">
            <a:avLst/>
          </a:prstGeom>
        </p:spPr>
      </p:pic>
      <p:pic>
        <p:nvPicPr>
          <p:cNvPr id="12" name="그림 11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ED49B02D-781B-21B3-23CF-50EBED3D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22" y="347651"/>
            <a:ext cx="2122141" cy="3081349"/>
          </a:xfrm>
          <a:prstGeom prst="rect">
            <a:avLst/>
          </a:prstGeom>
        </p:spPr>
      </p:pic>
      <p:pic>
        <p:nvPicPr>
          <p:cNvPr id="14" name="그림 13" descr="패턴, 레드, 국기, 디자인이(가) 표시된 사진&#10;&#10;자동 생성된 설명">
            <a:extLst>
              <a:ext uri="{FF2B5EF4-FFF2-40B4-BE49-F238E27FC236}">
                <a16:creationId xmlns:a16="http://schemas.microsoft.com/office/drawing/2014/main" id="{6011B1EE-A784-64B3-794E-B4EA9DA19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12" y="347650"/>
            <a:ext cx="2122141" cy="3081349"/>
          </a:xfrm>
          <a:prstGeom prst="rect">
            <a:avLst/>
          </a:prstGeom>
        </p:spPr>
      </p:pic>
      <p:pic>
        <p:nvPicPr>
          <p:cNvPr id="16" name="그림 15" descr="패턴, 그래픽, 스크린샷, 상징이(가) 표시된 사진&#10;&#10;자동 생성된 설명">
            <a:extLst>
              <a:ext uri="{FF2B5EF4-FFF2-40B4-BE49-F238E27FC236}">
                <a16:creationId xmlns:a16="http://schemas.microsoft.com/office/drawing/2014/main" id="{522F6CA8-B068-3B25-0F43-ED288A1A0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202" y="347649"/>
            <a:ext cx="2122141" cy="3081349"/>
          </a:xfrm>
          <a:prstGeom prst="rect">
            <a:avLst/>
          </a:prstGeom>
        </p:spPr>
      </p:pic>
      <p:pic>
        <p:nvPicPr>
          <p:cNvPr id="18" name="그림 17" descr="패턴, 그래픽, 디자인, 스크린샷이(가) 표시된 사진&#10;&#10;자동 생성된 설명">
            <a:extLst>
              <a:ext uri="{FF2B5EF4-FFF2-40B4-BE49-F238E27FC236}">
                <a16:creationId xmlns:a16="http://schemas.microsoft.com/office/drawing/2014/main" id="{91C9652A-5B73-6E75-0EA7-4C9AC01F5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892" y="347649"/>
            <a:ext cx="2122141" cy="30813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87FFEB-EA45-028C-E7B1-1D188BB64C90}"/>
              </a:ext>
            </a:extLst>
          </p:cNvPr>
          <p:cNvSpPr txBox="1"/>
          <p:nvPr/>
        </p:nvSpPr>
        <p:spPr>
          <a:xfrm>
            <a:off x="338132" y="3702605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현재 족보 </a:t>
            </a:r>
            <a:r>
              <a:rPr lang="en-US" altLang="ko-KR"/>
              <a:t>:</a:t>
            </a:r>
            <a:r>
              <a:rPr lang="ko-KR" altLang="en-US"/>
              <a:t>플러시</a:t>
            </a:r>
            <a:r>
              <a:rPr lang="en-US" altLang="ko-KR"/>
              <a:t>(</a:t>
            </a:r>
            <a:r>
              <a:rPr lang="ko-KR" altLang="en-US"/>
              <a:t>단일 색상 </a:t>
            </a:r>
            <a:r>
              <a:rPr lang="en-US" altLang="ko-KR"/>
              <a:t>5</a:t>
            </a:r>
            <a:r>
              <a:rPr lang="ko-KR" altLang="en-US"/>
              <a:t>장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3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ECDC2A39-2ACC-C20F-44C4-9C449601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7" y="347651"/>
            <a:ext cx="2122141" cy="3081349"/>
          </a:xfrm>
          <a:prstGeom prst="rect">
            <a:avLst/>
          </a:prstGeom>
        </p:spPr>
      </p:pic>
      <p:pic>
        <p:nvPicPr>
          <p:cNvPr id="6" name="그림 5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E618A95A-3905-2990-CB4D-2B43911A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77" y="347651"/>
            <a:ext cx="2122141" cy="3081349"/>
          </a:xfrm>
          <a:prstGeom prst="rect">
            <a:avLst/>
          </a:prstGeom>
        </p:spPr>
      </p:pic>
      <p:pic>
        <p:nvPicPr>
          <p:cNvPr id="7" name="그림 6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18C8E223-CB03-FB45-A600-BB110053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47" y="347651"/>
            <a:ext cx="2122141" cy="3081349"/>
          </a:xfrm>
          <a:prstGeom prst="rect">
            <a:avLst/>
          </a:prstGeom>
        </p:spPr>
      </p:pic>
      <p:pic>
        <p:nvPicPr>
          <p:cNvPr id="8" name="그림 7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4E37C0F8-03F6-15F2-239B-280FC80D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17" y="347650"/>
            <a:ext cx="2122141" cy="3081349"/>
          </a:xfrm>
          <a:prstGeom prst="rect">
            <a:avLst/>
          </a:prstGeom>
        </p:spPr>
      </p:pic>
      <p:pic>
        <p:nvPicPr>
          <p:cNvPr id="9" name="그림 8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D37351C1-123A-72FF-6F23-927BD0884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79" y="347649"/>
            <a:ext cx="2122141" cy="3081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2AC32F-756D-5E55-79CD-312A3551B143}"/>
              </a:ext>
            </a:extLst>
          </p:cNvPr>
          <p:cNvSpPr txBox="1"/>
          <p:nvPr/>
        </p:nvSpPr>
        <p:spPr>
          <a:xfrm>
            <a:off x="6905237" y="383857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카드를 골라주세요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C53EFA-C51B-2BA5-52A5-5AABDFC4476D}"/>
              </a:ext>
            </a:extLst>
          </p:cNvPr>
          <p:cNvSpPr/>
          <p:nvPr/>
        </p:nvSpPr>
        <p:spPr>
          <a:xfrm>
            <a:off x="566535" y="347647"/>
            <a:ext cx="2122141" cy="3081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CD34B1-4DC2-2669-1EAE-3C46687BE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42" y="2655353"/>
            <a:ext cx="5264820" cy="23664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1C939E-EADC-44F1-98F3-CD6A2188FDD1}"/>
              </a:ext>
            </a:extLst>
          </p:cNvPr>
          <p:cNvSpPr txBox="1"/>
          <p:nvPr/>
        </p:nvSpPr>
        <p:spPr>
          <a:xfrm>
            <a:off x="1627605" y="5146351"/>
            <a:ext cx="307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빈 카드 클릭하면 고를 수 있는 카드 리스트가 나옴</a:t>
            </a:r>
          </a:p>
        </p:txBody>
      </p:sp>
    </p:spTree>
    <p:extLst>
      <p:ext uri="{BB962C8B-B14F-4D97-AF65-F5344CB8AC3E}">
        <p14:creationId xmlns:p14="http://schemas.microsoft.com/office/powerpoint/2010/main" val="305894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27581995-47CC-BD2E-E6F6-CBD6B9C2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5" y="347648"/>
            <a:ext cx="2122141" cy="3081349"/>
          </a:xfrm>
          <a:prstGeom prst="rect">
            <a:avLst/>
          </a:prstGeom>
        </p:spPr>
      </p:pic>
      <p:pic>
        <p:nvPicPr>
          <p:cNvPr id="6" name="그림 5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E618A95A-3905-2990-CB4D-2B43911A2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77" y="347651"/>
            <a:ext cx="2122141" cy="3081349"/>
          </a:xfrm>
          <a:prstGeom prst="rect">
            <a:avLst/>
          </a:prstGeom>
        </p:spPr>
      </p:pic>
      <p:pic>
        <p:nvPicPr>
          <p:cNvPr id="7" name="그림 6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18C8E223-CB03-FB45-A600-BB110053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47" y="347651"/>
            <a:ext cx="2122141" cy="3081349"/>
          </a:xfrm>
          <a:prstGeom prst="rect">
            <a:avLst/>
          </a:prstGeom>
        </p:spPr>
      </p:pic>
      <p:pic>
        <p:nvPicPr>
          <p:cNvPr id="8" name="그림 7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4E37C0F8-03F6-15F2-239B-280FC80D6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17" y="347650"/>
            <a:ext cx="2122141" cy="3081349"/>
          </a:xfrm>
          <a:prstGeom prst="rect">
            <a:avLst/>
          </a:prstGeom>
        </p:spPr>
      </p:pic>
      <p:pic>
        <p:nvPicPr>
          <p:cNvPr id="9" name="그림 8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D37351C1-123A-72FF-6F23-927BD0884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79" y="347649"/>
            <a:ext cx="2122141" cy="3081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2AC32F-756D-5E55-79CD-312A3551B143}"/>
              </a:ext>
            </a:extLst>
          </p:cNvPr>
          <p:cNvSpPr txBox="1"/>
          <p:nvPr/>
        </p:nvSpPr>
        <p:spPr>
          <a:xfrm>
            <a:off x="529215" y="384362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족보 </a:t>
            </a:r>
            <a:r>
              <a:rPr lang="en-US" altLang="ko-KR"/>
              <a:t>: </a:t>
            </a:r>
            <a:r>
              <a:rPr lang="ko-KR" altLang="en-US"/>
              <a:t>하이카드 </a:t>
            </a:r>
            <a:r>
              <a:rPr lang="en-US" altLang="ko-KR"/>
              <a:t>2(</a:t>
            </a:r>
            <a:r>
              <a:rPr lang="ko-KR" altLang="en-US"/>
              <a:t>아무 족보도 만들어지지 않음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4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27581995-47CC-BD2E-E6F6-CBD6B9C2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5" y="347648"/>
            <a:ext cx="2122141" cy="3081349"/>
          </a:xfrm>
          <a:prstGeom prst="rect">
            <a:avLst/>
          </a:prstGeom>
        </p:spPr>
      </p:pic>
      <p:pic>
        <p:nvPicPr>
          <p:cNvPr id="6" name="그림 5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E618A95A-3905-2990-CB4D-2B43911A2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77" y="347651"/>
            <a:ext cx="2122141" cy="3081349"/>
          </a:xfrm>
          <a:prstGeom prst="rect">
            <a:avLst/>
          </a:prstGeom>
        </p:spPr>
      </p:pic>
      <p:pic>
        <p:nvPicPr>
          <p:cNvPr id="7" name="그림 6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18C8E223-CB03-FB45-A600-BB110053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47" y="347651"/>
            <a:ext cx="2122141" cy="3081349"/>
          </a:xfrm>
          <a:prstGeom prst="rect">
            <a:avLst/>
          </a:prstGeom>
        </p:spPr>
      </p:pic>
      <p:pic>
        <p:nvPicPr>
          <p:cNvPr id="8" name="그림 7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4E37C0F8-03F6-15F2-239B-280FC80D6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17" y="347650"/>
            <a:ext cx="2122141" cy="3081349"/>
          </a:xfrm>
          <a:prstGeom prst="rect">
            <a:avLst/>
          </a:prstGeom>
        </p:spPr>
      </p:pic>
      <p:pic>
        <p:nvPicPr>
          <p:cNvPr id="9" name="그림 8" descr="카민, 상징, 레드, 국기이(가) 표시된 사진&#10;&#10;자동 생성된 설명">
            <a:extLst>
              <a:ext uri="{FF2B5EF4-FFF2-40B4-BE49-F238E27FC236}">
                <a16:creationId xmlns:a16="http://schemas.microsoft.com/office/drawing/2014/main" id="{D37351C1-123A-72FF-6F23-927BD0884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79" y="347649"/>
            <a:ext cx="2122141" cy="3081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2AC32F-756D-5E55-79CD-312A3551B143}"/>
              </a:ext>
            </a:extLst>
          </p:cNvPr>
          <p:cNvSpPr txBox="1"/>
          <p:nvPr/>
        </p:nvSpPr>
        <p:spPr>
          <a:xfrm>
            <a:off x="529215" y="384362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족보 </a:t>
            </a:r>
            <a:r>
              <a:rPr lang="en-US" altLang="ko-KR"/>
              <a:t>: </a:t>
            </a:r>
            <a:r>
              <a:rPr lang="ko-KR" altLang="en-US"/>
              <a:t>하이카드 </a:t>
            </a:r>
            <a:r>
              <a:rPr lang="en-US" altLang="ko-KR"/>
              <a:t>2(</a:t>
            </a:r>
            <a:r>
              <a:rPr lang="ko-KR" altLang="en-US"/>
              <a:t>아무 족보도 만들어지지 않음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5D7D27-5DD1-70F8-F9AF-74F0FE1DDB23}"/>
              </a:ext>
            </a:extLst>
          </p:cNvPr>
          <p:cNvSpPr/>
          <p:nvPr/>
        </p:nvSpPr>
        <p:spPr>
          <a:xfrm>
            <a:off x="2833877" y="347647"/>
            <a:ext cx="2122141" cy="3081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61C3B-ABE6-FB22-D9F0-146EC3DAF0F0}"/>
              </a:ext>
            </a:extLst>
          </p:cNvPr>
          <p:cNvSpPr txBox="1"/>
          <p:nvPr/>
        </p:nvSpPr>
        <p:spPr>
          <a:xfrm>
            <a:off x="3011159" y="5503969"/>
            <a:ext cx="788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 카드를 고를 때 이미 골라진 카드는 딤드 처리되며 선택할 수 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FD9024-3E37-D1D3-DA5F-C3256C47D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303" y="2983573"/>
            <a:ext cx="5264820" cy="236644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7A1B0-16DF-7A28-8236-988AADF6E207}"/>
              </a:ext>
            </a:extLst>
          </p:cNvPr>
          <p:cNvSpPr/>
          <p:nvPr/>
        </p:nvSpPr>
        <p:spPr>
          <a:xfrm>
            <a:off x="4498818" y="3582955"/>
            <a:ext cx="427745" cy="57784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4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Sarah Mcintosh</dc:creator>
  <cp:lastModifiedBy>Sarah Mcintosh</cp:lastModifiedBy>
  <cp:revision>1</cp:revision>
  <dcterms:created xsi:type="dcterms:W3CDTF">2024-04-14T16:25:05Z</dcterms:created>
  <dcterms:modified xsi:type="dcterms:W3CDTF">2024-04-14T16:37:59Z</dcterms:modified>
</cp:coreProperties>
</file>