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8" r:id="rId4"/>
    <p:sldId id="262" r:id="rId5"/>
    <p:sldId id="266" r:id="rId6"/>
    <p:sldId id="267" r:id="rId7"/>
    <p:sldId id="268" r:id="rId8"/>
    <p:sldId id="260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C375C"/>
    <a:srgbClr val="FCC959"/>
    <a:srgbClr val="1CB6E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3BE61-E3E2-4785-8FAF-C5262F0EE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47357-CEC3-4367-8298-2E8F6526B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CE7C3-9A58-4091-9485-6FD9B347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F68E9-E97F-4FDB-9372-8EB3E7BA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1BBD8-3C36-4BD5-AF36-0D6E9245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7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B4B3-8867-4415-AD71-27FDD9F7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69A0E-0E61-4EAC-933C-EE7165EC9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41F2B-D3C8-4E69-A279-B02188F6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75E9C-92F9-43D9-80A8-6B9E4C81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01621-C31F-45AF-AF36-FFAE5D0B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76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9FA8AE-56FE-43C0-A4C1-DB12AFB8B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2838C-9904-4EE5-8FF6-37D7AC04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D2EA4-9B2B-4EF3-B24D-F26D57FA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B1077-29F1-4BD6-8BE5-4426383B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F74DA-D676-476D-BAC8-86E84260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45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6152380-6730-4BEB-A113-B59CCA30D8B7}"/>
              </a:ext>
            </a:extLst>
          </p:cNvPr>
          <p:cNvGrpSpPr/>
          <p:nvPr userDrawn="1"/>
        </p:nvGrpSpPr>
        <p:grpSpPr>
          <a:xfrm>
            <a:off x="-2" y="0"/>
            <a:ext cx="12190812" cy="125835"/>
            <a:chOff x="-2" y="0"/>
            <a:chExt cx="12190812" cy="26844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71CDAD-A5D7-4D57-9AB1-B2A2610602DD}"/>
                </a:ext>
              </a:extLst>
            </p:cNvPr>
            <p:cNvSpPr/>
            <p:nvPr/>
          </p:nvSpPr>
          <p:spPr>
            <a:xfrm>
              <a:off x="-2" y="0"/>
              <a:ext cx="4064400" cy="268448"/>
            </a:xfrm>
            <a:prstGeom prst="rect">
              <a:avLst/>
            </a:prstGeom>
            <a:solidFill>
              <a:srgbClr val="1C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9224BD-E612-4ACC-A8FB-037EA7CE910F}"/>
                </a:ext>
              </a:extLst>
            </p:cNvPr>
            <p:cNvSpPr/>
            <p:nvPr/>
          </p:nvSpPr>
          <p:spPr>
            <a:xfrm>
              <a:off x="4063204" y="0"/>
              <a:ext cx="4064400" cy="268448"/>
            </a:xfrm>
            <a:prstGeom prst="rect">
              <a:avLst/>
            </a:prstGeom>
            <a:solidFill>
              <a:srgbClr val="FCC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D7699AA-348D-4CE4-9957-75EA32670520}"/>
                </a:ext>
              </a:extLst>
            </p:cNvPr>
            <p:cNvSpPr/>
            <p:nvPr/>
          </p:nvSpPr>
          <p:spPr>
            <a:xfrm>
              <a:off x="8126410" y="0"/>
              <a:ext cx="4064400" cy="268448"/>
            </a:xfrm>
            <a:prstGeom prst="rect">
              <a:avLst/>
            </a:prstGeom>
            <a:solidFill>
              <a:srgbClr val="EC3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9B750D-DB3C-480B-8A9D-5D52FA2A5AFA}"/>
              </a:ext>
            </a:extLst>
          </p:cNvPr>
          <p:cNvGrpSpPr/>
          <p:nvPr userDrawn="1"/>
        </p:nvGrpSpPr>
        <p:grpSpPr>
          <a:xfrm>
            <a:off x="-2" y="6761524"/>
            <a:ext cx="12190812" cy="125835"/>
            <a:chOff x="-2" y="0"/>
            <a:chExt cx="12190812" cy="2684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F60A5C-7B18-4269-AE9B-776C42704C46}"/>
                </a:ext>
              </a:extLst>
            </p:cNvPr>
            <p:cNvSpPr/>
            <p:nvPr/>
          </p:nvSpPr>
          <p:spPr>
            <a:xfrm>
              <a:off x="-2" y="0"/>
              <a:ext cx="4064400" cy="268448"/>
            </a:xfrm>
            <a:prstGeom prst="rect">
              <a:avLst/>
            </a:prstGeom>
            <a:solidFill>
              <a:srgbClr val="1CB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AF2F793-4F35-4C9E-8E76-35D319F51625}"/>
                </a:ext>
              </a:extLst>
            </p:cNvPr>
            <p:cNvSpPr/>
            <p:nvPr/>
          </p:nvSpPr>
          <p:spPr>
            <a:xfrm>
              <a:off x="4063204" y="0"/>
              <a:ext cx="4064400" cy="268448"/>
            </a:xfrm>
            <a:prstGeom prst="rect">
              <a:avLst/>
            </a:prstGeom>
            <a:solidFill>
              <a:srgbClr val="FCC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CD8F29-C528-45CF-B707-FF300666811B}"/>
                </a:ext>
              </a:extLst>
            </p:cNvPr>
            <p:cNvSpPr/>
            <p:nvPr/>
          </p:nvSpPr>
          <p:spPr>
            <a:xfrm>
              <a:off x="8126410" y="0"/>
              <a:ext cx="4064400" cy="268448"/>
            </a:xfrm>
            <a:prstGeom prst="rect">
              <a:avLst/>
            </a:prstGeom>
            <a:solidFill>
              <a:srgbClr val="EC37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60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8C038-0481-42E3-ACC4-990C9532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2243C-B698-4DFF-80E7-0E729A05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E046A-637E-4ADE-870C-3810FBDF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8E3AA-7967-4F38-BA7D-9240826C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20A0A-1C90-48A4-8254-02FA054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4BDCE-32EC-4547-BE20-164A8C55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5494D-452E-43E0-80ED-133D21162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57F80-9577-4DFE-AB5D-C248EC8E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9671-BE29-4930-A83B-B9D7C2B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341EA-3E29-4269-A0A5-A3B3F07F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6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3DA22-DD86-4A54-A5E4-9B3AEC24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CAFAC-F8A9-44C8-BAD3-A18E7A15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453279-0A00-4EF1-907A-D44DF020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6CCC6-BF78-46FF-8FFA-8E99F315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78F2B-5CD4-489A-978B-AFE32D1F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5A054-FDCE-494D-8C82-F87BBB43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2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7F90-9F15-45BA-906E-E0D5F793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0278E-DB69-4DB7-90BB-CFA376FC7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274D6B-2CC0-41C3-A910-E63395433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19DBB-5BCD-46A6-9F83-EDF1617A0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F066C1-3566-4497-8FBE-5101EC0C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A0B5DC-5873-4824-8C13-D834EAFE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706D2D-28E5-4FE9-840A-41052998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A274B3-F27B-4152-8395-B1EBDF4D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7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7FB89-B15B-400B-8229-28C0E925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F6F43-EE5B-49A3-A091-A97B12A3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1802DC-FCF6-4D01-97EA-803ED55D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03CCE9-FE92-46E8-AC08-1B7D9E92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72996-B3E5-49A6-8AFE-96537BBA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2713C9-AA0F-4689-AC05-DD932471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E3E068-8279-49B5-BA10-82242334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1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68107-8E3B-4EA9-AAE6-CFD77828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43E3FE-A5D6-4BF3-B2A8-A483D51A8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A21AFB-23E5-47D6-86C7-812C432C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0D00B-749E-4B67-B630-8C5BC6B7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D5348-3EAF-4DFA-B425-864CBE6C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60259-20D2-415E-A76A-1A4EA242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1CAA-417B-4B51-BC72-0DFF180F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5F07B3-4456-4BAC-88FA-208894DC3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12A1DF-2201-4850-B9C9-26AA3D30F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8F10F-6F28-4591-8553-C56D51F7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564A17-50BE-4E01-A2F1-D102BA3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B4544-1BCF-40AD-ABFE-9A777D36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9A739-B910-44D1-A5ED-8FB7ADF4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B4DDE-1D76-47F9-A2D5-DF7746771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3281E-602E-4ADC-B1C8-F5335B777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4B1A-CC9C-44A0-A8C9-50F4DE9F53B7}" type="datetimeFigureOut">
              <a:rPr lang="ko-KR" altLang="en-US" smtClean="0"/>
              <a:t>2022-03-03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7F5D2-A5DC-4363-A7FD-D46D5F878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7D2E7-0298-4F99-8F69-E893ED47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3AF4-D742-4D2D-B4C2-512B0A0AF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43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1DC8D7-CEA7-4348-A1FE-D35C364C8B1F}"/>
              </a:ext>
            </a:extLst>
          </p:cNvPr>
          <p:cNvSpPr txBox="1"/>
          <p:nvPr/>
        </p:nvSpPr>
        <p:spPr>
          <a:xfrm>
            <a:off x="1263586" y="2141685"/>
            <a:ext cx="96648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1CB6E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</a:t>
            </a:r>
            <a:r>
              <a:rPr lang="en-US" altLang="ko-KR" sz="7200" dirty="0">
                <a:solidFill>
                  <a:srgbClr val="FCC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</a:t>
            </a:r>
            <a:r>
              <a:rPr lang="en-US" altLang="ko-KR" sz="7200" dirty="0">
                <a:solidFill>
                  <a:srgbClr val="EC37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M</a:t>
            </a:r>
            <a:r>
              <a:rPr lang="en-US" altLang="ko-KR" sz="72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ko-KR" altLang="en-US" sz="72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신입생</a:t>
            </a:r>
            <a:r>
              <a:rPr lang="ko-KR" altLang="en-US" sz="7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자기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12EE7-BCA1-4315-86BE-7B1771108EA3}"/>
              </a:ext>
            </a:extLst>
          </p:cNvPr>
          <p:cNvSpPr txBox="1"/>
          <p:nvPr/>
        </p:nvSpPr>
        <p:spPr>
          <a:xfrm>
            <a:off x="4936066" y="4325644"/>
            <a:ext cx="23198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1111 </a:t>
            </a:r>
            <a:r>
              <a:rPr lang="ko-KR" altLang="en-US" sz="3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박준수</a:t>
            </a:r>
          </a:p>
        </p:txBody>
      </p:sp>
    </p:spTree>
    <p:extLst>
      <p:ext uri="{BB962C8B-B14F-4D97-AF65-F5344CB8AC3E}">
        <p14:creationId xmlns:p14="http://schemas.microsoft.com/office/powerpoint/2010/main" val="2151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4DD985-3639-4C63-8C88-710F65DABAEB}"/>
              </a:ext>
            </a:extLst>
          </p:cNvPr>
          <p:cNvSpPr txBox="1"/>
          <p:nvPr/>
        </p:nvSpPr>
        <p:spPr>
          <a:xfrm>
            <a:off x="0" y="178124"/>
            <a:ext cx="6664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박준수 </a:t>
            </a:r>
            <a:r>
              <a:rPr lang="en-US" altLang="ko-KR" sz="4400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400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朴晙秀</a:t>
            </a:r>
            <a:r>
              <a:rPr lang="en-US" altLang="ko-KR" sz="4400" dirty="0">
                <a:solidFill>
                  <a:schemeClr val="accent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30CCC-65A3-46EB-9096-E9C68ACF1261}"/>
              </a:ext>
            </a:extLst>
          </p:cNvPr>
          <p:cNvSpPr txBox="1"/>
          <p:nvPr/>
        </p:nvSpPr>
        <p:spPr>
          <a:xfrm>
            <a:off x="0" y="4672079"/>
            <a:ext cx="77716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도마동에 살고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변동중학교에서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왔어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좌우명은 딱히 없는데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,,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굳이 뽑아보자면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해야 하는 일은 되도록 행복하게 하자</a:t>
            </a:r>
            <a:endParaRPr lang="en-US" altLang="ko-K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정도</a:t>
            </a: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..</a:t>
            </a:r>
          </a:p>
          <a:p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91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+ 무료 걷기 운동 &amp; 걷기 이미지">
            <a:extLst>
              <a:ext uri="{FF2B5EF4-FFF2-40B4-BE49-F238E27FC236}">
                <a16:creationId xmlns:a16="http://schemas.microsoft.com/office/drawing/2014/main" id="{B455C05A-CC2A-451C-A762-E2BC23C52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55" y="4823640"/>
            <a:ext cx="24288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건물과 강 일러스트와 함께 현장 로열티 무료 사진, 그림, 이미지 그리고 스톡포토그래피. Image 54770617.">
            <a:extLst>
              <a:ext uri="{FF2B5EF4-FFF2-40B4-BE49-F238E27FC236}">
                <a16:creationId xmlns:a16="http://schemas.microsoft.com/office/drawing/2014/main" id="{54F27227-5A1D-4E0F-AB26-44EF6C123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50"/>
          <a:stretch/>
        </p:blipFill>
        <p:spPr bwMode="auto">
          <a:xfrm>
            <a:off x="2307272" y="3553896"/>
            <a:ext cx="7577456" cy="3268130"/>
          </a:xfrm>
          <a:prstGeom prst="rect">
            <a:avLst/>
          </a:prstGeom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26A2-331F-41EB-A090-8412404064A8}"/>
              </a:ext>
            </a:extLst>
          </p:cNvPr>
          <p:cNvSpPr txBox="1"/>
          <p:nvPr/>
        </p:nvSpPr>
        <p:spPr>
          <a:xfrm>
            <a:off x="0" y="164974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 취미는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7F8B-80D3-4963-A77C-4689AC5198EE}"/>
              </a:ext>
            </a:extLst>
          </p:cNvPr>
          <p:cNvSpPr txBox="1"/>
          <p:nvPr/>
        </p:nvSpPr>
        <p:spPr>
          <a:xfrm>
            <a:off x="0" y="1287528"/>
            <a:ext cx="77572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음악을 듣거나</a:t>
            </a:r>
            <a:r>
              <a:rPr lang="en-US" altLang="ko-KR" sz="3600" dirty="0"/>
              <a:t>, </a:t>
            </a:r>
            <a:r>
              <a:rPr lang="ko-KR" altLang="en-US" sz="3600" dirty="0"/>
              <a:t>걸어 다니거나</a:t>
            </a:r>
            <a:endParaRPr lang="en-US" altLang="ko-KR" sz="3600" dirty="0"/>
          </a:p>
          <a:p>
            <a:r>
              <a:rPr lang="ko-KR" altLang="en-US" sz="3600" dirty="0"/>
              <a:t>음악을 들으면서 걸어 다니는 거야</a:t>
            </a:r>
            <a:endParaRPr lang="en-US" altLang="ko-KR" sz="3600" dirty="0"/>
          </a:p>
          <a:p>
            <a:r>
              <a:rPr lang="ko-KR" altLang="en-US" sz="3600" dirty="0"/>
              <a:t>걸어 다니면서 생각이 많이 나거든</a:t>
            </a:r>
            <a:endParaRPr lang="en-US" altLang="ko-KR" sz="3600" dirty="0"/>
          </a:p>
          <a:p>
            <a:r>
              <a:rPr lang="ko-KR" altLang="en-US" sz="3600" dirty="0"/>
              <a:t>걸어 다니면서 </a:t>
            </a:r>
            <a:r>
              <a:rPr lang="ko-KR" altLang="en-US" sz="3600" dirty="0" err="1"/>
              <a:t>하루종일</a:t>
            </a:r>
            <a:r>
              <a:rPr lang="ko-KR" altLang="en-US" sz="3600" dirty="0"/>
              <a:t> 피곤했던 일</a:t>
            </a:r>
            <a:endParaRPr lang="en-US" altLang="ko-KR" sz="3600" dirty="0"/>
          </a:p>
          <a:p>
            <a:r>
              <a:rPr lang="ko-KR" altLang="en-US" sz="3600" dirty="0"/>
              <a:t>복잡한 일 푸는게 좋아</a:t>
            </a:r>
          </a:p>
        </p:txBody>
      </p:sp>
      <p:pic>
        <p:nvPicPr>
          <p:cNvPr id="1028" name="Picture 4" descr="음표 - 무료 음악개 아이콘">
            <a:extLst>
              <a:ext uri="{FF2B5EF4-FFF2-40B4-BE49-F238E27FC236}">
                <a16:creationId xmlns:a16="http://schemas.microsoft.com/office/drawing/2014/main" id="{A3E3440A-377F-428C-B127-7C3550093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9226">
            <a:off x="977803" y="4181531"/>
            <a:ext cx="769165" cy="76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음표 - 무료 음악개 아이콘">
            <a:extLst>
              <a:ext uri="{FF2B5EF4-FFF2-40B4-BE49-F238E27FC236}">
                <a16:creationId xmlns:a16="http://schemas.microsoft.com/office/drawing/2014/main" id="{E297D39A-349A-4E23-A522-8A6621430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723">
            <a:off x="2112729" y="3969532"/>
            <a:ext cx="1015637" cy="10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직접그린 피아노 건반 음악 일러스트 소스, 학원등 자유롭게 쓰실수있는 이미지로 AI 파일 첨부되어 있습니다. : 네이버 블로그">
            <a:extLst>
              <a:ext uri="{FF2B5EF4-FFF2-40B4-BE49-F238E27FC236}">
                <a16:creationId xmlns:a16="http://schemas.microsoft.com/office/drawing/2014/main" id="{751C6CEF-971B-4E18-BB5E-35869CB5C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0550">
            <a:off x="9692642" y="4219562"/>
            <a:ext cx="2486327" cy="225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음표 - 무료 음악개 아이콘">
            <a:extLst>
              <a:ext uri="{FF2B5EF4-FFF2-40B4-BE49-F238E27FC236}">
                <a16:creationId xmlns:a16="http://schemas.microsoft.com/office/drawing/2014/main" id="{9C77225B-D027-4EEF-AC91-E695794E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723">
            <a:off x="10105225" y="3520620"/>
            <a:ext cx="756002" cy="7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음표 - 무료 음악개 아이콘">
            <a:extLst>
              <a:ext uri="{FF2B5EF4-FFF2-40B4-BE49-F238E27FC236}">
                <a16:creationId xmlns:a16="http://schemas.microsoft.com/office/drawing/2014/main" id="{4C538281-8126-4847-9C82-019245FA6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70974">
            <a:off x="8869000" y="3644720"/>
            <a:ext cx="1205654" cy="12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67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3E26A2-331F-41EB-A090-8412404064A8}"/>
              </a:ext>
            </a:extLst>
          </p:cNvPr>
          <p:cNvSpPr txBox="1"/>
          <p:nvPr/>
        </p:nvSpPr>
        <p:spPr>
          <a:xfrm>
            <a:off x="0" y="164974"/>
            <a:ext cx="780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7F8B-80D3-4963-A77C-4689AC5198EE}"/>
              </a:ext>
            </a:extLst>
          </p:cNvPr>
          <p:cNvSpPr txBox="1"/>
          <p:nvPr/>
        </p:nvSpPr>
        <p:spPr>
          <a:xfrm>
            <a:off x="0" y="3276706"/>
            <a:ext cx="8582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나를 표현할 동물</a:t>
            </a:r>
            <a:endParaRPr lang="en-US" altLang="ko-KR" sz="3600" dirty="0"/>
          </a:p>
          <a:p>
            <a:r>
              <a:rPr lang="ko-KR" altLang="en-US" sz="3600" dirty="0"/>
              <a:t>아직은 누구를 따라야 하고</a:t>
            </a:r>
            <a:endParaRPr lang="en-US" altLang="ko-KR" sz="3600" dirty="0"/>
          </a:p>
          <a:p>
            <a:r>
              <a:rPr lang="ko-KR" altLang="en-US" sz="3600" dirty="0"/>
              <a:t>자기 밥그릇만 지키려고 하지만</a:t>
            </a:r>
            <a:endParaRPr lang="en-US" altLang="ko-KR" sz="3600" dirty="0"/>
          </a:p>
          <a:p>
            <a:r>
              <a:rPr lang="ko-KR" altLang="en-US" sz="3600" dirty="0"/>
              <a:t>언젠가는 사람이 되고 싶어</a:t>
            </a:r>
            <a:endParaRPr lang="en-US" altLang="ko-KR" sz="3600" dirty="0"/>
          </a:p>
          <a:p>
            <a:r>
              <a:rPr lang="ko-KR" altLang="en-US" sz="3600" dirty="0"/>
              <a:t>아직 고칠 게 훨씬 많지만</a:t>
            </a:r>
            <a:endParaRPr lang="en-US" altLang="ko-KR" sz="3600" dirty="0"/>
          </a:p>
          <a:p>
            <a:r>
              <a:rPr lang="ko-KR" altLang="en-US" sz="3600" dirty="0"/>
              <a:t>나같은 개</a:t>
            </a:r>
            <a:r>
              <a:rPr lang="en-US" altLang="ko-KR" sz="3600" dirty="0"/>
              <a:t>..</a:t>
            </a:r>
            <a:r>
              <a:rPr lang="ko-KR" altLang="en-US" sz="3600" dirty="0"/>
              <a:t>들도 사람이 되도록 돕고 싶어</a:t>
            </a:r>
            <a:endParaRPr lang="en-US" altLang="ko-KR" sz="3600" dirty="0"/>
          </a:p>
        </p:txBody>
      </p:sp>
      <p:pic>
        <p:nvPicPr>
          <p:cNvPr id="2052" name="Picture 4" descr="Angry Chihuahua cartoon&amp;amp;quot; Sticker by Ondis | Redbubble">
            <a:extLst>
              <a:ext uri="{FF2B5EF4-FFF2-40B4-BE49-F238E27FC236}">
                <a16:creationId xmlns:a16="http://schemas.microsoft.com/office/drawing/2014/main" id="{18E76568-6A4C-44EB-BBF3-F547CBD5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63" y="288642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4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성시경, 층간소음 사과 &amp;amp;quot;이웃 분께 죄송···평생 처음 슬리퍼 생활&amp;amp;quot; | 중앙일보">
            <a:extLst>
              <a:ext uri="{FF2B5EF4-FFF2-40B4-BE49-F238E27FC236}">
                <a16:creationId xmlns:a16="http://schemas.microsoft.com/office/drawing/2014/main" id="{14973CE4-CBAF-4F82-B1BE-6B86C9AE4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567" y="438105"/>
            <a:ext cx="5137156" cy="3396467"/>
          </a:xfrm>
          <a:prstGeom prst="rect">
            <a:avLst/>
          </a:prstGeom>
          <a:noFill/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26A2-331F-41EB-A090-8412404064A8}"/>
              </a:ext>
            </a:extLst>
          </p:cNvPr>
          <p:cNvSpPr txBox="1"/>
          <p:nvPr/>
        </p:nvSpPr>
        <p:spPr>
          <a:xfrm>
            <a:off x="0" y="164974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성시경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7F8B-80D3-4963-A77C-4689AC5198EE}"/>
              </a:ext>
            </a:extLst>
          </p:cNvPr>
          <p:cNvSpPr txBox="1"/>
          <p:nvPr/>
        </p:nvSpPr>
        <p:spPr>
          <a:xfrm>
            <a:off x="0" y="3276706"/>
            <a:ext cx="64732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내가 제일 닮고 싶은 사람이야</a:t>
            </a:r>
            <a:endParaRPr lang="en-US" altLang="ko-KR" sz="3600" dirty="0"/>
          </a:p>
          <a:p>
            <a:r>
              <a:rPr lang="ko-KR" altLang="en-US" sz="3600" dirty="0"/>
              <a:t>노래도 잘하고 공부도 잘 하고</a:t>
            </a:r>
            <a:endParaRPr lang="en-US" altLang="ko-KR" sz="3600" dirty="0"/>
          </a:p>
          <a:p>
            <a:r>
              <a:rPr lang="ko-KR" altLang="en-US" sz="3600" dirty="0"/>
              <a:t>키도 크고</a:t>
            </a:r>
            <a:r>
              <a:rPr lang="en-US" altLang="ko-KR" sz="3600" dirty="0"/>
              <a:t>..</a:t>
            </a:r>
          </a:p>
          <a:p>
            <a:r>
              <a:rPr lang="ko-KR" altLang="en-US" sz="3600" dirty="0"/>
              <a:t>나중에 이런 사람이 </a:t>
            </a:r>
            <a:r>
              <a:rPr lang="ko-KR" altLang="en-US" sz="3600" dirty="0" err="1"/>
              <a:t>되서</a:t>
            </a:r>
            <a:endParaRPr lang="en-US" altLang="ko-KR" sz="3600" dirty="0"/>
          </a:p>
          <a:p>
            <a:r>
              <a:rPr lang="ko-KR" altLang="en-US" sz="3600" dirty="0" err="1"/>
              <a:t>누구한테나</a:t>
            </a:r>
            <a:r>
              <a:rPr lang="ko-KR" altLang="en-US" sz="3600" dirty="0"/>
              <a:t> 인정받고</a:t>
            </a:r>
            <a:endParaRPr lang="en-US" altLang="ko-KR" sz="3600" dirty="0"/>
          </a:p>
          <a:p>
            <a:r>
              <a:rPr lang="ko-KR" altLang="en-US" sz="3600" dirty="0"/>
              <a:t>하고 싶은 일 하면서 </a:t>
            </a:r>
            <a:r>
              <a:rPr lang="ko-KR" altLang="en-US" sz="3600" dirty="0" err="1"/>
              <a:t>살고싶어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31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3E26A2-331F-41EB-A090-8412404064A8}"/>
              </a:ext>
            </a:extLst>
          </p:cNvPr>
          <p:cNvSpPr txBox="1"/>
          <p:nvPr/>
        </p:nvSpPr>
        <p:spPr>
          <a:xfrm>
            <a:off x="0" y="164974"/>
            <a:ext cx="3105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친구 </a:t>
            </a:r>
            <a:r>
              <a:rPr lang="ko-KR" altLang="en-US" sz="4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할래</a:t>
            </a:r>
            <a:r>
              <a:rPr lang="en-US" altLang="ko-KR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B7F8B-80D3-4963-A77C-4689AC5198EE}"/>
              </a:ext>
            </a:extLst>
          </p:cNvPr>
          <p:cNvSpPr txBox="1"/>
          <p:nvPr/>
        </p:nvSpPr>
        <p:spPr>
          <a:xfrm>
            <a:off x="0" y="2172461"/>
            <a:ext cx="884248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구걸하는 건 아니야</a:t>
            </a:r>
            <a:r>
              <a:rPr lang="en-US" altLang="ko-KR" sz="3600" dirty="0"/>
              <a:t>..</a:t>
            </a:r>
          </a:p>
          <a:p>
            <a:r>
              <a:rPr lang="ko-KR" altLang="en-US" sz="3600" dirty="0"/>
              <a:t>하지만</a:t>
            </a:r>
            <a:r>
              <a:rPr lang="en-US" altLang="ko-KR" sz="3600" dirty="0"/>
              <a:t> </a:t>
            </a:r>
            <a:r>
              <a:rPr lang="ko-KR" altLang="en-US" sz="3600" dirty="0" err="1"/>
              <a:t>나쁘지만은</a:t>
            </a:r>
            <a:r>
              <a:rPr lang="ko-KR" altLang="en-US" sz="3600" dirty="0"/>
              <a:t> 않을 거야</a:t>
            </a:r>
            <a:r>
              <a:rPr lang="en-US" altLang="ko-KR" sz="3600" dirty="0"/>
              <a:t>.</a:t>
            </a:r>
          </a:p>
          <a:p>
            <a:r>
              <a:rPr lang="ko-KR" altLang="en-US" sz="3600" dirty="0"/>
              <a:t>내 입으로 말하기에는 조금 오글거리네</a:t>
            </a:r>
            <a:endParaRPr lang="en-US" altLang="ko-KR" sz="3600" dirty="0"/>
          </a:p>
          <a:p>
            <a:r>
              <a:rPr lang="ko-KR" altLang="en-US" sz="3600" dirty="0"/>
              <a:t>아직 아무것도 모르지만 먼저 다가와 주면</a:t>
            </a:r>
            <a:endParaRPr lang="en-US" altLang="ko-KR" sz="3600" dirty="0"/>
          </a:p>
          <a:p>
            <a:r>
              <a:rPr lang="ko-KR" altLang="en-US" sz="3600" dirty="0"/>
              <a:t>조금씩 나를 </a:t>
            </a:r>
            <a:r>
              <a:rPr lang="ko-KR" altLang="en-US" sz="3600" dirty="0" err="1"/>
              <a:t>알려줄게</a:t>
            </a:r>
            <a:endParaRPr lang="en-US" altLang="ko-KR" sz="3600" dirty="0"/>
          </a:p>
          <a:p>
            <a:r>
              <a:rPr lang="ko-KR" altLang="en-US" sz="3600" dirty="0"/>
              <a:t>행복할 수 있다고 장담할 수는 없지만</a:t>
            </a:r>
            <a:endParaRPr lang="en-US" altLang="ko-KR" sz="3600" dirty="0"/>
          </a:p>
          <a:p>
            <a:r>
              <a:rPr lang="ko-KR" altLang="en-US" sz="3600" dirty="0"/>
              <a:t>같이 있으면 도움이 되는 친구가 </a:t>
            </a:r>
            <a:r>
              <a:rPr lang="ko-KR" altLang="en-US" sz="3600" dirty="0" err="1"/>
              <a:t>될게</a:t>
            </a:r>
            <a:endParaRPr lang="en-US" altLang="ko-KR" sz="3600" dirty="0"/>
          </a:p>
        </p:txBody>
      </p:sp>
      <p:pic>
        <p:nvPicPr>
          <p:cNvPr id="4102" name="Picture 6" descr="오징어게임 인기에 깐부치킨까지 화제...깐부 뜻이 뭐길래? &amp;amp;lt; 방송/연예 &amp;amp;lt; 문화 &amp;amp;lt; 기사본문 - 금강일보">
            <a:extLst>
              <a:ext uri="{FF2B5EF4-FFF2-40B4-BE49-F238E27FC236}">
                <a16:creationId xmlns:a16="http://schemas.microsoft.com/office/drawing/2014/main" id="{9FC77A9E-89D3-4A9C-9848-2494DC78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5242">
            <a:off x="7913483" y="138719"/>
            <a:ext cx="5734424" cy="316382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6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사업가 일러스트 냄새 - 스톡일러스트 [4929669] - PIXTA">
            <a:extLst>
              <a:ext uri="{FF2B5EF4-FFF2-40B4-BE49-F238E27FC236}">
                <a16:creationId xmlns:a16="http://schemas.microsoft.com/office/drawing/2014/main" id="{498E69AD-59D7-41BC-9947-E2825237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8670">
            <a:off x="8839646" y="1511566"/>
            <a:ext cx="428625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C0A13-0B02-41E2-A969-D823E422633C}"/>
              </a:ext>
            </a:extLst>
          </p:cNvPr>
          <p:cNvSpPr txBox="1"/>
          <p:nvPr/>
        </p:nvSpPr>
        <p:spPr>
          <a:xfrm>
            <a:off x="0" y="164974"/>
            <a:ext cx="2569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재수없어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BC2CF-DF65-4A30-9C26-FA670B677644}"/>
              </a:ext>
            </a:extLst>
          </p:cNvPr>
          <p:cNvSpPr txBox="1"/>
          <p:nvPr/>
        </p:nvSpPr>
        <p:spPr>
          <a:xfrm>
            <a:off x="0" y="2172461"/>
            <a:ext cx="103893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잘 말하면 자유로운 거지만</a:t>
            </a:r>
            <a:endParaRPr lang="en-US" altLang="ko-KR" sz="3600" dirty="0"/>
          </a:p>
          <a:p>
            <a:r>
              <a:rPr lang="ko-KR" altLang="en-US" sz="3600" dirty="0"/>
              <a:t>사실 재수없는 성격이지</a:t>
            </a:r>
            <a:r>
              <a:rPr lang="en-US" altLang="ko-KR" sz="3600" dirty="0"/>
              <a:t>..</a:t>
            </a:r>
          </a:p>
          <a:p>
            <a:endParaRPr lang="en-US" altLang="ko-KR" sz="3600" dirty="0"/>
          </a:p>
          <a:p>
            <a:r>
              <a:rPr lang="ko-KR" altLang="en-US" sz="3600" dirty="0"/>
              <a:t>그렇게 안 보이겠지만</a:t>
            </a:r>
            <a:r>
              <a:rPr lang="en-US" altLang="ko-KR" sz="3600" dirty="0"/>
              <a:t>,,</a:t>
            </a:r>
          </a:p>
          <a:p>
            <a:r>
              <a:rPr lang="ko-KR" altLang="en-US" sz="3600" dirty="0"/>
              <a:t>사실 눈치 잘 챙기면서 살려고 하고 있어</a:t>
            </a:r>
            <a:endParaRPr lang="en-US" altLang="ko-KR" sz="3600" dirty="0"/>
          </a:p>
          <a:p>
            <a:r>
              <a:rPr lang="ko-KR" altLang="en-US" sz="3600" dirty="0"/>
              <a:t>만약 나랑 지내면서 내가 이해가 안된다면</a:t>
            </a:r>
            <a:endParaRPr lang="en-US" altLang="ko-KR" sz="3600" dirty="0"/>
          </a:p>
          <a:p>
            <a:r>
              <a:rPr lang="ko-KR" altLang="en-US" sz="3600" dirty="0"/>
              <a:t>나도 더 고치려고 노력 </a:t>
            </a:r>
            <a:r>
              <a:rPr lang="ko-KR" altLang="en-US" sz="3600" dirty="0" err="1"/>
              <a:t>할게</a:t>
            </a:r>
            <a:endParaRPr lang="en-US" altLang="ko-KR" sz="3600" dirty="0"/>
          </a:p>
          <a:p>
            <a:r>
              <a:rPr lang="ko-KR" altLang="en-US" sz="3600" dirty="0"/>
              <a:t>재수없는 성격 때문에 친구를 놓칠 수는 없으니까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25984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F4DD985-3639-4C63-8C88-710F65DABAEB}"/>
              </a:ext>
            </a:extLst>
          </p:cNvPr>
          <p:cNvSpPr txBox="1"/>
          <p:nvPr/>
        </p:nvSpPr>
        <p:spPr>
          <a:xfrm>
            <a:off x="0" y="178124"/>
            <a:ext cx="666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</a:t>
            </a:r>
            <a:r>
              <a:rPr lang="ko-KR" altLang="en-US" sz="4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살고싶은</a:t>
            </a:r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삶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30CCC-65A3-46EB-9096-E9C68ACF1261}"/>
              </a:ext>
            </a:extLst>
          </p:cNvPr>
          <p:cNvSpPr txBox="1"/>
          <p:nvPr/>
        </p:nvSpPr>
        <p:spPr>
          <a:xfrm>
            <a:off x="0" y="1009121"/>
            <a:ext cx="82317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누구나 원하는 부와 명예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 누리면서 살고 싶어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잘못된 방법을 쓰고 싶지는 않아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나때문에 누군가를 힘들게 하면 안되니까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나중에 싫은 일을 하던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좋은 일을 하던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내가 만날 사람들 만큼은 행복하게 해 주고 싶어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지루하지만 들어줘서 고맙고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 잘 지내자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3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234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경기천년제목 Light</vt:lpstr>
      <vt:lpstr>경기천년제목V Bold</vt:lpstr>
      <vt:lpstr>맑은 고딕</vt:lpstr>
      <vt:lpstr>함초롬돋움</vt:lpstr>
      <vt:lpstr>휴먼둥근헤드라인</vt:lpstr>
      <vt:lpstr>Arial</vt:lpstr>
      <vt:lpstr>Office 테마</vt:lpstr>
      <vt:lpstr>스토리보드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재훈</dc:creator>
  <cp:lastModifiedBy>DSM2022</cp:lastModifiedBy>
  <cp:revision>53</cp:revision>
  <dcterms:created xsi:type="dcterms:W3CDTF">2018-11-18T09:55:04Z</dcterms:created>
  <dcterms:modified xsi:type="dcterms:W3CDTF">2022-03-03T06:38:23Z</dcterms:modified>
</cp:coreProperties>
</file>