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0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0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E10676-1FC4-4A28-9BEA-E637A2D1F7E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D3608F-AD1F-4994-B4E4-B48DA723D6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C68A3-0635-447B-AF1F-FC828C626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Park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Junsu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47B30-F363-4BAC-AFEB-10DF8211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286"/>
            <a:ext cx="9144000" cy="1655762"/>
          </a:xfrm>
        </p:spPr>
        <p:txBody>
          <a:bodyPr/>
          <a:lstStyle/>
          <a:p>
            <a:r>
              <a:rPr lang="ko-KR" altLang="en-US" dirty="0"/>
              <a:t>박준수</a:t>
            </a:r>
          </a:p>
        </p:txBody>
      </p:sp>
    </p:spTree>
    <p:extLst>
      <p:ext uri="{BB962C8B-B14F-4D97-AF65-F5344CB8AC3E}">
        <p14:creationId xmlns:p14="http://schemas.microsoft.com/office/powerpoint/2010/main" val="87974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9D88EA2-220D-4E70-BFA2-EADE0222E6EE}"/>
              </a:ext>
            </a:extLst>
          </p:cNvPr>
          <p:cNvSpPr/>
          <p:nvPr/>
        </p:nvSpPr>
        <p:spPr>
          <a:xfrm>
            <a:off x="183472" y="3135664"/>
            <a:ext cx="11825056" cy="1047565"/>
          </a:xfrm>
          <a:prstGeom prst="rect">
            <a:avLst/>
          </a:prstGeom>
          <a:solidFill>
            <a:srgbClr val="E1E1D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B8288-920C-4461-A687-6C0FA73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1484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땡큐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60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Daejeon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346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-No places to visit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Really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465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-No famous foods to eat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Really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426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-No touching histories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59458-B3B0-4B2C-99EA-D668660EC5AC}"/>
              </a:ext>
            </a:extLst>
          </p:cNvPr>
          <p:cNvSpPr txBox="1"/>
          <p:nvPr/>
        </p:nvSpPr>
        <p:spPr>
          <a:xfrm>
            <a:off x="1548845" y="4490363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Really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94CC-EC8E-409E-BACF-C91BC0354095}"/>
              </a:ext>
            </a:extLst>
          </p:cNvPr>
          <p:cNvSpPr txBox="1"/>
          <p:nvPr/>
        </p:nvSpPr>
        <p:spPr>
          <a:xfrm>
            <a:off x="8995572" y="5120641"/>
            <a:ext cx="1157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 </a:t>
            </a:r>
            <a:r>
              <a:rPr lang="ko-KR" altLang="en-US" sz="4400" dirty="0" err="1">
                <a:latin typeface="+mj-lt"/>
              </a:rPr>
              <a:t>ㄵ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0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대전 성심당 튀김소보로, 튀소구마, 판타롱부추빵 (열량, 가격)">
            <a:extLst>
              <a:ext uri="{FF2B5EF4-FFF2-40B4-BE49-F238E27FC236}">
                <a16:creationId xmlns:a16="http://schemas.microsoft.com/office/drawing/2014/main" id="{E57C9EF8-B57E-4779-A389-30943A40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74" y="3155125"/>
            <a:ext cx="6101446" cy="3504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places</a:t>
            </a:r>
            <a:endParaRPr lang="ko-KR" altLang="en-US" b="1" dirty="0"/>
          </a:p>
        </p:txBody>
      </p:sp>
      <p:pic>
        <p:nvPicPr>
          <p:cNvPr id="1030" name="Picture 6" descr="카테고리 장바구니 마이페이지 최근본상품 HOME 베스트 신상품 배송선택 기프티콘주문 택배 대전배송 KTX배송 방문수령 0 로그인  회원가입 0 최근 본 상품 (0개) CATEGORY 성심당빵 건강빵 전통과자 케이크 성심당특산품 샌드위치 기념품 클레식선물 러브 ...">
            <a:extLst>
              <a:ext uri="{FF2B5EF4-FFF2-40B4-BE49-F238E27FC236}">
                <a16:creationId xmlns:a16="http://schemas.microsoft.com/office/drawing/2014/main" id="{B1C84685-F916-440B-854B-7F482261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77" y="2253856"/>
            <a:ext cx="4762500" cy="4762500"/>
          </a:xfrm>
          <a:prstGeom prst="rect">
            <a:avLst/>
          </a:prstGeom>
          <a:ln>
            <a:noFill/>
          </a:ln>
          <a:effectLst>
            <a:softEdge rad="596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C9545F-7CBC-4FC6-917E-E785FDE7C17A}"/>
              </a:ext>
            </a:extLst>
          </p:cNvPr>
          <p:cNvSpPr txBox="1"/>
          <p:nvPr/>
        </p:nvSpPr>
        <p:spPr>
          <a:xfrm>
            <a:off x="8995572" y="5120641"/>
            <a:ext cx="2031325" cy="76944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= </a:t>
            </a:r>
            <a:r>
              <a:rPr lang="ko-KR" altLang="en-US" sz="4400" b="1" dirty="0" err="1">
                <a:latin typeface="+mn-ea"/>
              </a:rPr>
              <a:t>ㄱㄹ</a:t>
            </a:r>
            <a:r>
              <a:rPr lang="en-US" altLang="ko-KR" sz="4400" b="1" dirty="0">
                <a:latin typeface="+mn-ea"/>
              </a:rPr>
              <a:t>	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EA8CDB-BF77-4025-B3CC-D32B914C22AF}"/>
              </a:ext>
            </a:extLst>
          </p:cNvPr>
          <p:cNvSpPr/>
          <p:nvPr/>
        </p:nvSpPr>
        <p:spPr>
          <a:xfrm>
            <a:off x="5633381" y="2404767"/>
            <a:ext cx="6611815" cy="4376691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신강` 보다 크다…대전이 들썩&amp;amp;quot;…명품매장만 70여개 전국 3번째 규모 신세계 백화점 들어선다 - 매일경제">
            <a:extLst>
              <a:ext uri="{FF2B5EF4-FFF2-40B4-BE49-F238E27FC236}">
                <a16:creationId xmlns:a16="http://schemas.microsoft.com/office/drawing/2014/main" id="{37098952-6997-4EEF-AC0F-1044C855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87" y="3708470"/>
            <a:ext cx="4835409" cy="3626557"/>
          </a:xfrm>
          <a:prstGeom prst="rect">
            <a:avLst/>
          </a:prstGeom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23층 롯데월드타워는…거주·사무·관광 기능 갖춘 &amp;amp;#39;수직도시&amp;amp;#39; | 연합뉴스">
            <a:extLst>
              <a:ext uri="{FF2B5EF4-FFF2-40B4-BE49-F238E27FC236}">
                <a16:creationId xmlns:a16="http://schemas.microsoft.com/office/drawing/2014/main" id="{B53AEE0A-5226-4E52-AB41-80F7F7ED5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9"/>
          <a:stretch/>
        </p:blipFill>
        <p:spPr bwMode="auto">
          <a:xfrm>
            <a:off x="8513550" y="286603"/>
            <a:ext cx="7180359" cy="73446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20323A-8940-46C5-8440-83A93923B993}"/>
              </a:ext>
            </a:extLst>
          </p:cNvPr>
          <p:cNvSpPr txBox="1"/>
          <p:nvPr/>
        </p:nvSpPr>
        <p:spPr>
          <a:xfrm>
            <a:off x="8180538" y="798612"/>
            <a:ext cx="1311578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dirty="0">
                <a:solidFill>
                  <a:srgbClr val="00B0F0"/>
                </a:solidFill>
                <a:latin typeface="+mj-lt"/>
              </a:rPr>
              <a:t>182-</a:t>
            </a:r>
            <a:endParaRPr lang="ko-KR" altLang="en-US" sz="4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23911F-1B09-496B-B888-FC950A0B66C3}"/>
              </a:ext>
            </a:extLst>
          </p:cNvPr>
          <p:cNvSpPr/>
          <p:nvPr/>
        </p:nvSpPr>
        <p:spPr>
          <a:xfrm>
            <a:off x="4837781" y="2895358"/>
            <a:ext cx="2612551" cy="961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원래 롯데월드</a:t>
            </a:r>
            <a:r>
              <a:rPr lang="en-US" altLang="ko-KR" sz="2400" dirty="0">
                <a:solidFill>
                  <a:schemeClr val="tx1"/>
                </a:solidFill>
              </a:rPr>
              <a:t>!!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9B4126-85E1-4F60-B9AA-351612978C0B}"/>
              </a:ext>
            </a:extLst>
          </p:cNvPr>
          <p:cNvSpPr/>
          <p:nvPr/>
        </p:nvSpPr>
        <p:spPr>
          <a:xfrm>
            <a:off x="5580185" y="276623"/>
            <a:ext cx="6611815" cy="4376691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428B1-33F6-426C-8AFA-9958724EE58A}"/>
              </a:ext>
            </a:extLst>
          </p:cNvPr>
          <p:cNvSpPr txBox="1"/>
          <p:nvPr/>
        </p:nvSpPr>
        <p:spPr>
          <a:xfrm>
            <a:off x="6829505" y="3726947"/>
            <a:ext cx="1311578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dirty="0">
                <a:solidFill>
                  <a:srgbClr val="00B0F0"/>
                </a:solidFill>
                <a:latin typeface="+mj-lt"/>
              </a:rPr>
              <a:t>162-</a:t>
            </a:r>
            <a:endParaRPr lang="ko-KR" altLang="en-US" sz="48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25DCD-DDAA-4C58-B681-AA5EC0BB646F}"/>
              </a:ext>
            </a:extLst>
          </p:cNvPr>
          <p:cNvSpPr txBox="1"/>
          <p:nvPr/>
        </p:nvSpPr>
        <p:spPr>
          <a:xfrm>
            <a:off x="1851443" y="6135127"/>
            <a:ext cx="289111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 err="1">
                <a:latin typeface="+mj-lt"/>
              </a:rPr>
              <a:t>Shinsegae</a:t>
            </a:r>
            <a:r>
              <a:rPr lang="en-US" altLang="ko-KR" sz="3600" dirty="0">
                <a:latin typeface="+mj-lt"/>
              </a:rPr>
              <a:t> ds &gt;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AB022-B42A-4AA1-872B-8AB413B58F6A}"/>
              </a:ext>
            </a:extLst>
          </p:cNvPr>
          <p:cNvSpPr txBox="1"/>
          <p:nvPr/>
        </p:nvSpPr>
        <p:spPr>
          <a:xfrm>
            <a:off x="4680924" y="4823292"/>
            <a:ext cx="289111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+mj-lt"/>
              </a:rPr>
              <a:t>EXPO Tower &gt;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75269C-AAF6-4C52-8D58-989758ED897B}"/>
              </a:ext>
            </a:extLst>
          </p:cNvPr>
          <p:cNvSpPr/>
          <p:nvPr/>
        </p:nvSpPr>
        <p:spPr>
          <a:xfrm>
            <a:off x="-17176" y="2481309"/>
            <a:ext cx="6611815" cy="4376691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032A1-6A8E-4722-9505-4D8EB0E66730}"/>
              </a:ext>
            </a:extLst>
          </p:cNvPr>
          <p:cNvSpPr/>
          <p:nvPr/>
        </p:nvSpPr>
        <p:spPr>
          <a:xfrm>
            <a:off x="5571626" y="3274165"/>
            <a:ext cx="6611815" cy="4376691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545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So high, but normal in other..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381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</a:t>
            </a:r>
            <a:r>
              <a:rPr lang="en-US" altLang="ko-KR" sz="3600" dirty="0" err="1">
                <a:latin typeface="+mj-lt"/>
              </a:rPr>
              <a:t>Hanbat</a:t>
            </a:r>
            <a:r>
              <a:rPr lang="en-US" altLang="ko-KR" sz="3600" dirty="0">
                <a:latin typeface="+mj-lt"/>
              </a:rPr>
              <a:t> Arboretum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59458-B3B0-4B2C-99EA-D668660EC5AC}"/>
              </a:ext>
            </a:extLst>
          </p:cNvPr>
          <p:cNvSpPr txBox="1"/>
          <p:nvPr/>
        </p:nvSpPr>
        <p:spPr>
          <a:xfrm>
            <a:off x="1548845" y="4490363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Nothing special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322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</a:t>
            </a:r>
            <a:r>
              <a:rPr lang="en-US" altLang="ko-KR" sz="3600" dirty="0" err="1">
                <a:latin typeface="+mj-lt"/>
              </a:rPr>
              <a:t>Shinsegae</a:t>
            </a:r>
            <a:r>
              <a:rPr lang="en-US" altLang="ko-KR" sz="3600" dirty="0">
                <a:latin typeface="+mj-lt"/>
              </a:rPr>
              <a:t> store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D0472-5929-4991-A3D8-E8951CC570D1}"/>
              </a:ext>
            </a:extLst>
          </p:cNvPr>
          <p:cNvSpPr txBox="1"/>
          <p:nvPr/>
        </p:nvSpPr>
        <p:spPr>
          <a:xfrm>
            <a:off x="1548845" y="2481309"/>
            <a:ext cx="416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Fried </a:t>
            </a:r>
            <a:r>
              <a:rPr lang="en-US" altLang="ko-KR" sz="3600" b="1" dirty="0" err="1">
                <a:latin typeface="+mj-lt"/>
              </a:rPr>
              <a:t>Soboro</a:t>
            </a:r>
            <a:r>
              <a:rPr lang="en-US" altLang="ko-KR" sz="3600" b="1" dirty="0">
                <a:latin typeface="+mj-lt"/>
              </a:rPr>
              <a:t> (</a:t>
            </a:r>
            <a:r>
              <a:rPr lang="ko-KR" altLang="en-US" sz="2000" b="1" dirty="0" err="1">
                <a:latin typeface="+mj-lt"/>
              </a:rPr>
              <a:t>튀김소보로</a:t>
            </a:r>
            <a:r>
              <a:rPr lang="en-US" altLang="ko-KR" sz="3600" b="1" dirty="0">
                <a:latin typeface="+mj-lt"/>
              </a:rPr>
              <a:t>)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-Sung Sim Dang (</a:t>
            </a:r>
            <a:r>
              <a:rPr lang="ko-KR" altLang="en-US" sz="2000" dirty="0">
                <a:latin typeface="+mj-lt"/>
              </a:rPr>
              <a:t>성심당</a:t>
            </a:r>
            <a:r>
              <a:rPr lang="en-US" altLang="ko-KR" sz="3600" dirty="0">
                <a:latin typeface="+mj-lt"/>
              </a:rPr>
              <a:t>)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1038" name="Picture 14" descr="대전광역시한밭수목원 - 위키백과, 우리 모두의 백과사전">
            <a:extLst>
              <a:ext uri="{FF2B5EF4-FFF2-40B4-BE49-F238E27FC236}">
                <a16:creationId xmlns:a16="http://schemas.microsoft.com/office/drawing/2014/main" id="{24584CC4-2E68-48C3-9051-55E5C224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67" y="-252796"/>
            <a:ext cx="6791458" cy="38751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0D8548-5FB4-4466-B42C-F77721F654AC}"/>
              </a:ext>
            </a:extLst>
          </p:cNvPr>
          <p:cNvSpPr txBox="1"/>
          <p:nvPr/>
        </p:nvSpPr>
        <p:spPr>
          <a:xfrm>
            <a:off x="8995572" y="5120641"/>
            <a:ext cx="1157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 </a:t>
            </a:r>
            <a:r>
              <a:rPr lang="ko-KR" altLang="en-US" sz="4400" dirty="0" err="1">
                <a:latin typeface="+mj-lt"/>
              </a:rPr>
              <a:t>ㄵ</a:t>
            </a:r>
            <a:endParaRPr lang="ko-KR" altLang="en-US" sz="4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5A31F-DDFB-46AA-9C37-AA368F3A3436}"/>
              </a:ext>
            </a:extLst>
          </p:cNvPr>
          <p:cNvSpPr txBox="1"/>
          <p:nvPr/>
        </p:nvSpPr>
        <p:spPr>
          <a:xfrm rot="20804658">
            <a:off x="3288592" y="3298159"/>
            <a:ext cx="593303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7200" dirty="0">
                <a:latin typeface="+mj-lt"/>
              </a:rPr>
              <a:t>서울이 답이다</a:t>
            </a:r>
          </a:p>
        </p:txBody>
      </p:sp>
    </p:spTree>
    <p:extLst>
      <p:ext uri="{BB962C8B-B14F-4D97-AF65-F5344CB8AC3E}">
        <p14:creationId xmlns:p14="http://schemas.microsoft.com/office/powerpoint/2010/main" val="24344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25" grpId="0" animBg="1"/>
      <p:bldP spid="5" grpId="0" animBg="1"/>
      <p:bldP spid="28" grpId="0" animBg="1"/>
      <p:bldP spid="16" grpId="0" animBg="1"/>
      <p:bldP spid="19" grpId="0" animBg="1"/>
      <p:bldP spid="27" grpId="0" animBg="1"/>
      <p:bldP spid="30" grpId="0" animBg="1"/>
      <p:bldP spid="29" grpId="0" animBg="1"/>
      <p:bldP spid="11" grpId="0"/>
      <p:bldP spid="13" grpId="0"/>
      <p:bldP spid="14" grpId="0"/>
      <p:bldP spid="10" grpId="0"/>
      <p:bldP spid="17" grpId="0"/>
      <p:bldP spid="4" grpId="0"/>
      <p:bldP spid="32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Park </a:t>
            </a:r>
            <a:r>
              <a:rPr lang="en-US" altLang="ko-KR" b="1" dirty="0" err="1"/>
              <a:t>Junsu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-Handsome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172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Not Real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371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-Fun &amp; Cool &amp; Sexy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172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Not Real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-Genius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59458-B3B0-4B2C-99EA-D668660EC5AC}"/>
              </a:ext>
            </a:extLst>
          </p:cNvPr>
          <p:cNvSpPr txBox="1"/>
          <p:nvPr/>
        </p:nvSpPr>
        <p:spPr>
          <a:xfrm>
            <a:off x="1548845" y="4490363"/>
            <a:ext cx="172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Not Real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94CC-EC8E-409E-BACF-C91BC0354095}"/>
              </a:ext>
            </a:extLst>
          </p:cNvPr>
          <p:cNvSpPr txBox="1"/>
          <p:nvPr/>
        </p:nvSpPr>
        <p:spPr>
          <a:xfrm>
            <a:off x="8995572" y="5120641"/>
            <a:ext cx="228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 </a:t>
            </a:r>
            <a:r>
              <a:rPr lang="ko-KR" altLang="en-US" sz="4400" dirty="0" err="1">
                <a:latin typeface="+mj-lt"/>
              </a:rPr>
              <a:t>반장감</a:t>
            </a:r>
            <a:endParaRPr lang="ko-KR" altLang="en-US" sz="4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9FEC9-9039-4136-A3D8-CF55A53CDBF3}"/>
              </a:ext>
            </a:extLst>
          </p:cNvPr>
          <p:cNvSpPr txBox="1"/>
          <p:nvPr/>
        </p:nvSpPr>
        <p:spPr>
          <a:xfrm>
            <a:off x="8995571" y="5136694"/>
            <a:ext cx="1721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 </a:t>
            </a:r>
            <a:r>
              <a:rPr lang="ko-KR" altLang="en-US" sz="4400" dirty="0" err="1">
                <a:latin typeface="+mj-lt"/>
              </a:rPr>
              <a:t>ㄴㅈ</a:t>
            </a:r>
            <a:endParaRPr lang="ko-KR" altLang="en-US" sz="4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FD952-6527-4FCD-9C5E-CAC8065910C6}"/>
              </a:ext>
            </a:extLst>
          </p:cNvPr>
          <p:cNvSpPr txBox="1"/>
          <p:nvPr/>
        </p:nvSpPr>
        <p:spPr>
          <a:xfrm rot="20764192">
            <a:off x="3766044" y="3711730"/>
            <a:ext cx="8747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But better president than 162 </a:t>
            </a:r>
            <a:r>
              <a:rPr lang="ko-KR" altLang="en-US" sz="1600" dirty="0" err="1">
                <a:latin typeface="+mj-lt"/>
              </a:rPr>
              <a:t>ㅋ</a:t>
            </a:r>
            <a:endParaRPr lang="ko-KR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6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4" grpId="0"/>
      <p:bldP spid="12" grpId="0"/>
      <p:bldP spid="12" grpId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-Sung Si Kyung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362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Tall and Handsome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286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-Sung Si Kyung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4224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Sweet Voice and Mind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-Sung Si Kyung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94CC-EC8E-409E-BACF-C91BC0354095}"/>
              </a:ext>
            </a:extLst>
          </p:cNvPr>
          <p:cNvSpPr txBox="1"/>
          <p:nvPr/>
        </p:nvSpPr>
        <p:spPr>
          <a:xfrm>
            <a:off x="8995572" y="5120641"/>
            <a:ext cx="1721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 </a:t>
            </a:r>
            <a:r>
              <a:rPr lang="ko-KR" altLang="en-US" sz="4400" dirty="0" err="1">
                <a:latin typeface="+mj-lt"/>
              </a:rPr>
              <a:t>ㅇㅈ</a:t>
            </a:r>
            <a:endParaRPr lang="ko-KR" altLang="en-US" sz="4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28123-D10D-45DE-BC07-5F4ED941E124}"/>
              </a:ext>
            </a:extLst>
          </p:cNvPr>
          <p:cNvSpPr txBox="1"/>
          <p:nvPr/>
        </p:nvSpPr>
        <p:spPr>
          <a:xfrm>
            <a:off x="1548845" y="4490364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My Role Model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9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Ballade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360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-My favorite genre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528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Beautiful Melody and Lyrics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286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-Sung Si Kyung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4091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My Best Ballad Singer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-Emotion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94CC-EC8E-409E-BACF-C91BC0354095}"/>
              </a:ext>
            </a:extLst>
          </p:cNvPr>
          <p:cNvSpPr txBox="1"/>
          <p:nvPr/>
        </p:nvSpPr>
        <p:spPr>
          <a:xfrm>
            <a:off x="8995572" y="5120641"/>
            <a:ext cx="1721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 </a:t>
            </a:r>
            <a:r>
              <a:rPr lang="ko-KR" altLang="en-US" sz="4400" dirty="0" err="1">
                <a:latin typeface="+mj-lt"/>
              </a:rPr>
              <a:t>ㅇㅈ</a:t>
            </a:r>
            <a:endParaRPr lang="en-US" altLang="ko-KR" sz="4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28123-D10D-45DE-BC07-5F4ED941E124}"/>
              </a:ext>
            </a:extLst>
          </p:cNvPr>
          <p:cNvSpPr txBox="1"/>
          <p:nvPr/>
        </p:nvSpPr>
        <p:spPr>
          <a:xfrm>
            <a:off x="1548845" y="4490364"/>
            <a:ext cx="245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Sad Farewell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7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Before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-POP Songs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512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Only listened to POP songs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-Thinking only about 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622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Didn’t care about the other ones 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430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-Sleep, Eat, Play Game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28123-D10D-45DE-BC07-5F4ED941E124}"/>
              </a:ext>
            </a:extLst>
          </p:cNvPr>
          <p:cNvSpPr txBox="1"/>
          <p:nvPr/>
        </p:nvSpPr>
        <p:spPr>
          <a:xfrm>
            <a:off x="1548845" y="4490364"/>
            <a:ext cx="423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My Life was so useless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18B90-9398-4C98-82CF-78E577D19F61}"/>
              </a:ext>
            </a:extLst>
          </p:cNvPr>
          <p:cNvSpPr txBox="1"/>
          <p:nvPr/>
        </p:nvSpPr>
        <p:spPr>
          <a:xfrm>
            <a:off x="8995572" y="5120641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-</a:t>
            </a:r>
            <a:r>
              <a:rPr lang="en-US" altLang="ko-KR" sz="4400" dirty="0" err="1">
                <a:latin typeface="+mj-lt"/>
              </a:rPr>
              <a:t>Wls</a:t>
            </a:r>
            <a:r>
              <a:rPr lang="en-US" altLang="ko-KR" sz="4400" dirty="0">
                <a:latin typeface="+mj-lt"/>
              </a:rPr>
              <a:t>-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74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Now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4276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-Most Important Time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657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New Friends, New School, New Life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397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-Most Precious Time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656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New Faces, New Mind, New Career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359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-Most Happy Time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28123-D10D-45DE-BC07-5F4ED941E124}"/>
              </a:ext>
            </a:extLst>
          </p:cNvPr>
          <p:cNvSpPr txBox="1"/>
          <p:nvPr/>
        </p:nvSpPr>
        <p:spPr>
          <a:xfrm>
            <a:off x="1548845" y="4490364"/>
            <a:ext cx="744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Good Friends, Good Teachers, Good Life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FB1-EE73-4D80-9F4B-F091D2E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From Now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21F5-D14E-45F0-BC03-57162500E03D}"/>
              </a:ext>
            </a:extLst>
          </p:cNvPr>
          <p:cNvSpPr txBox="1"/>
          <p:nvPr/>
        </p:nvSpPr>
        <p:spPr>
          <a:xfrm>
            <a:off x="1097280" y="197972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-Ballad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99F-220C-478C-B5C6-D2B59DF934A1}"/>
              </a:ext>
            </a:extLst>
          </p:cNvPr>
          <p:cNvSpPr txBox="1"/>
          <p:nvPr/>
        </p:nvSpPr>
        <p:spPr>
          <a:xfrm>
            <a:off x="1548845" y="2482659"/>
            <a:ext cx="156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Forever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7D800-175E-4BE6-8E7C-345718B57BCD}"/>
              </a:ext>
            </a:extLst>
          </p:cNvPr>
          <p:cNvSpPr txBox="1"/>
          <p:nvPr/>
        </p:nvSpPr>
        <p:spPr>
          <a:xfrm>
            <a:off x="1097279" y="2985598"/>
            <a:ext cx="540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-Not thinking only about me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85317-BF28-4454-9AFB-4F3A35ECCBB2}"/>
              </a:ext>
            </a:extLst>
          </p:cNvPr>
          <p:cNvSpPr txBox="1"/>
          <p:nvPr/>
        </p:nvSpPr>
        <p:spPr>
          <a:xfrm>
            <a:off x="1548845" y="3487186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Will care about the other ones 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D722D-30B7-4A24-B340-2B8074651D43}"/>
              </a:ext>
            </a:extLst>
          </p:cNvPr>
          <p:cNvSpPr txBox="1"/>
          <p:nvPr/>
        </p:nvSpPr>
        <p:spPr>
          <a:xfrm>
            <a:off x="1097279" y="3988775"/>
            <a:ext cx="339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-Sleep, Eat, Study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28123-D10D-45DE-BC07-5F4ED941E124}"/>
              </a:ext>
            </a:extLst>
          </p:cNvPr>
          <p:cNvSpPr txBox="1"/>
          <p:nvPr/>
        </p:nvSpPr>
        <p:spPr>
          <a:xfrm>
            <a:off x="1548845" y="4490364"/>
            <a:ext cx="4502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My Life will be so useful</a:t>
            </a:r>
            <a:endParaRPr lang="ko-KR" altLang="en-US" sz="3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18B90-9398-4C98-82CF-78E577D19F61}"/>
              </a:ext>
            </a:extLst>
          </p:cNvPr>
          <p:cNvSpPr txBox="1"/>
          <p:nvPr/>
        </p:nvSpPr>
        <p:spPr>
          <a:xfrm>
            <a:off x="8995572" y="5120641"/>
            <a:ext cx="1593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=</a:t>
            </a:r>
            <a:r>
              <a:rPr lang="ko-KR" altLang="en-US" sz="4400" dirty="0" err="1">
                <a:latin typeface="+mj-lt"/>
              </a:rPr>
              <a:t>ㄹㅇ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0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5" grpId="0"/>
      <p:bldP spid="9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3150</TotalTime>
  <Words>251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ExtraBold</vt:lpstr>
      <vt:lpstr>맑은 고딕</vt:lpstr>
      <vt:lpstr>Calibri</vt:lpstr>
      <vt:lpstr>Calibri Light</vt:lpstr>
      <vt:lpstr>추억</vt:lpstr>
      <vt:lpstr>Park Junsu</vt:lpstr>
      <vt:lpstr>Daejeon</vt:lpstr>
      <vt:lpstr>Some places</vt:lpstr>
      <vt:lpstr>Park Junsu</vt:lpstr>
      <vt:lpstr>ME</vt:lpstr>
      <vt:lpstr>Ballade</vt:lpstr>
      <vt:lpstr>Before</vt:lpstr>
      <vt:lpstr>Now</vt:lpstr>
      <vt:lpstr>From Now</vt:lpstr>
      <vt:lpstr>땡큐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Junsu</dc:title>
  <dc:creator>DSM2022</dc:creator>
  <cp:lastModifiedBy>DSM2022</cp:lastModifiedBy>
  <cp:revision>43</cp:revision>
  <dcterms:created xsi:type="dcterms:W3CDTF">2022-03-04T10:53:32Z</dcterms:created>
  <dcterms:modified xsi:type="dcterms:W3CDTF">2022-03-07T23:15:15Z</dcterms:modified>
</cp:coreProperties>
</file>