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编译原理实验课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任课老师：王中卿（</a:t>
            </a:r>
            <a:r>
              <a:rPr lang="en-US" altLang="zh-CN"/>
              <a:t>wangzq@suda.edu.cn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助教：朱培培，黄红妹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上课要求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每次课都人工</a:t>
            </a:r>
            <a:r>
              <a:rPr lang="zh-CN" altLang="en-US"/>
              <a:t>点名</a:t>
            </a:r>
            <a:endParaRPr lang="zh-CN" altLang="en-US"/>
          </a:p>
          <a:p>
            <a:r>
              <a:rPr lang="zh-CN" altLang="en-US"/>
              <a:t>原则上，每次课都会布置新的实验，实验需要在</a:t>
            </a:r>
            <a:r>
              <a:rPr lang="en-US" altLang="zh-CN"/>
              <a:t>2</a:t>
            </a:r>
            <a:r>
              <a:rPr lang="zh-CN" altLang="en-US"/>
              <a:t>周内完成</a:t>
            </a:r>
            <a:endParaRPr lang="zh-CN" altLang="en-US"/>
          </a:p>
          <a:p>
            <a:r>
              <a:rPr lang="zh-CN" altLang="en-US"/>
              <a:t>最终评分：平时成绩</a:t>
            </a:r>
            <a:r>
              <a:rPr lang="en-US" altLang="zh-CN"/>
              <a:t>+</a:t>
            </a:r>
            <a:r>
              <a:rPr lang="zh-CN" altLang="en-US"/>
              <a:t>实验成绩</a:t>
            </a:r>
            <a:endParaRPr lang="zh-CN" altLang="en-US"/>
          </a:p>
          <a:p>
            <a:r>
              <a:rPr lang="zh-CN" altLang="en-US"/>
              <a:t>如需请假，请附上请假条</a:t>
            </a:r>
            <a:endParaRPr lang="zh-CN" altLang="en-US"/>
          </a:p>
          <a:p>
            <a:r>
              <a:rPr lang="zh-CN" altLang="en-US"/>
              <a:t>上课时间：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30~5</a:t>
            </a:r>
            <a:r>
              <a:rPr lang="zh-CN" altLang="en-US"/>
              <a:t>：</a:t>
            </a:r>
            <a:r>
              <a:rPr lang="en-US" altLang="zh-CN"/>
              <a:t>00</a:t>
            </a:r>
            <a:r>
              <a:rPr lang="zh-CN" altLang="en-US"/>
              <a:t>（中间不休息，不可提前离开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请用机房电脑，不要用笔记本电脑，上课不要玩手机。认真完成实验。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基于时间的作业评分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两周之后，该次作业为</a:t>
            </a:r>
            <a:r>
              <a:rPr lang="en-US" altLang="zh-CN"/>
              <a:t>0</a:t>
            </a:r>
            <a:r>
              <a:rPr lang="zh-CN" altLang="en-US"/>
              <a:t>分</a:t>
            </a:r>
            <a:endParaRPr lang="zh-CN" altLang="en-US"/>
          </a:p>
        </p:txBody>
      </p:sp>
      <p:pic>
        <p:nvPicPr>
          <p:cNvPr id="4" name="图片 3" descr="3N30)}FNVFU`XXVXN$4RF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9890" y="2423160"/>
            <a:ext cx="2924175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QQ</a:t>
            </a:r>
            <a:r>
              <a:rPr lang="zh-CN" altLang="en-US"/>
              <a:t>群</a:t>
            </a:r>
            <a:endParaRPr lang="zh-CN" altLang="en-US"/>
          </a:p>
        </p:txBody>
      </p:sp>
      <p:pic>
        <p:nvPicPr>
          <p:cNvPr id="4" name="内容占位符 3" descr="TIM图片201909091245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0" y="1691005"/>
            <a:ext cx="3193415" cy="4376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Zhongqing</dc:creator>
  <cp:lastModifiedBy>Zhongqing</cp:lastModifiedBy>
  <cp:revision>6</cp:revision>
  <dcterms:created xsi:type="dcterms:W3CDTF">2019-09-09T04:32:03Z</dcterms:created>
  <dcterms:modified xsi:type="dcterms:W3CDTF">2019-09-09T04:45:51Z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