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88" r:id="rId6"/>
    <p:sldId id="257" r:id="rId7"/>
    <p:sldId id="258" r:id="rId8"/>
    <p:sldId id="259" r:id="rId9"/>
    <p:sldId id="260" r:id="rId10"/>
    <p:sldId id="267" r:id="rId11"/>
    <p:sldId id="268" r:id="rId12"/>
    <p:sldId id="261" r:id="rId13"/>
    <p:sldId id="262" r:id="rId14"/>
    <p:sldId id="263" r:id="rId15"/>
    <p:sldId id="264" r:id="rId16"/>
    <p:sldId id="265" r:id="rId17"/>
    <p:sldId id="269" r:id="rId18"/>
    <p:sldId id="272" r:id="rId19"/>
    <p:sldId id="271" r:id="rId20"/>
    <p:sldId id="286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26369-A9C7-4297-8562-98FC233E7C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code.visualstudi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python.org/downloads/release/python-36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开发环境篇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Visual Studio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下载最新版本的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https://code.visualstudio.com/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211991" cy="238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VSCode</a:t>
            </a:r>
            <a:endParaRPr lang="en-US" altLang="zh-CN" dirty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安装路径到环境路径中去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840515"/>
            <a:ext cx="4248472" cy="328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中安装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MarketPlace</a:t>
            </a:r>
            <a:r>
              <a:rPr lang="zh-CN" altLang="en-US" dirty="0" smtClean="0"/>
              <a:t>中搜索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插件，并进行安装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704856" cy="21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点击左边的 文件图标，再点击“</a:t>
            </a:r>
            <a:r>
              <a:rPr lang="en-US" altLang="zh-CN" dirty="0" smtClean="0"/>
              <a:t>Open Folder”</a:t>
            </a:r>
            <a:r>
              <a:rPr lang="zh-CN" altLang="en-US" dirty="0" smtClean="0"/>
              <a:t>按钮，选择一个文件夹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test)</a:t>
            </a:r>
            <a:r>
              <a:rPr lang="zh-CN" altLang="en-US" dirty="0" smtClean="0"/>
              <a:t>作为工作目录，再通过</a:t>
            </a:r>
            <a:r>
              <a:rPr lang="en-US" altLang="zh-CN" dirty="0" smtClean="0"/>
              <a:t>”Test”</a:t>
            </a:r>
            <a:r>
              <a:rPr lang="zh-CN" altLang="en-US" dirty="0" smtClean="0"/>
              <a:t>旁边的“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hello.py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39"/>
            <a:ext cx="7272808" cy="22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语法检查和代码格式</a:t>
            </a:r>
            <a:r>
              <a:rPr lang="zh-CN" altLang="en-US" dirty="0"/>
              <a:t>扩展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的终端中安装</a:t>
            </a:r>
            <a:r>
              <a:rPr lang="en-US" altLang="zh-CN" dirty="0" smtClean="0"/>
              <a:t>flake8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/>
              <a:t>的终端中安装</a:t>
            </a:r>
            <a:r>
              <a:rPr lang="en-US" altLang="zh-CN" dirty="0" err="1" smtClean="0"/>
              <a:t>yapf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68970"/>
            <a:ext cx="4680520" cy="58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752528" cy="105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hello.py</a:t>
            </a:r>
            <a:r>
              <a:rPr lang="zh-CN" altLang="en-US" sz="2800" dirty="0" smtClean="0"/>
              <a:t>文件中输入如下代码，</a:t>
            </a:r>
            <a:r>
              <a:rPr lang="en-US" altLang="zh-CN" sz="2800" dirty="0" smtClean="0"/>
              <a:t>ctrl+F5</a:t>
            </a:r>
            <a:r>
              <a:rPr lang="zh-CN" altLang="en-US" sz="2800" dirty="0" smtClean="0"/>
              <a:t>运行程序</a:t>
            </a:r>
            <a:endParaRPr lang="en-US" altLang="zh-CN" sz="2800" dirty="0" smtClean="0"/>
          </a:p>
          <a:p>
            <a:r>
              <a:rPr lang="zh-CN" altLang="en-US" sz="2800" dirty="0" smtClean="0"/>
              <a:t>按</a:t>
            </a:r>
            <a:r>
              <a:rPr lang="en-US" altLang="zh-CN" sz="2800" dirty="0" smtClean="0"/>
              <a:t>F5</a:t>
            </a:r>
            <a:r>
              <a:rPr lang="zh-CN" altLang="en-US" sz="2800" dirty="0"/>
              <a:t>调试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可以</a:t>
            </a:r>
            <a:r>
              <a:rPr lang="zh-CN" altLang="en-US" sz="2800" dirty="0" smtClean="0"/>
              <a:t>下断点</a:t>
            </a:r>
            <a:r>
              <a:rPr lang="zh-CN" altLang="en-US" sz="2800" dirty="0"/>
              <a:t>查看</a:t>
            </a:r>
            <a:r>
              <a:rPr lang="zh-CN" altLang="en-US" sz="2800" dirty="0" smtClean="0"/>
              <a:t>运行中变量的值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3930" y="2569210"/>
            <a:ext cx="5945505" cy="3557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0070" y="3856990"/>
            <a:ext cx="1777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从运行的例子中看出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QT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WebEngine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并不支持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H264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AAC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编码，因此需要重新编译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QT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源代码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smtClean="0"/>
              <a:t>活动抽奖网页版程序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用户可以使用该程序为某活动设置一、二、三等奖名额，以及参与人员名单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参与人员奖项不能兼得，每人只有一次中奖机会，每次可以抽取同等奖项若干位中奖者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客户端采用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网页，</a:t>
            </a:r>
            <a:r>
              <a:rPr lang="zh-CN" altLang="en-US" dirty="0"/>
              <a:t>服务端采用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，所有数据直接记录在内存中，一次抽取若干名，要求采用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随机函数一次生成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编写多人网页版聊天程序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系统需求：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每个用户必须通过用户名登录系统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系统同时支持多个聊天室，每个聊天室支持多人聊天，用户可以选择创建新的、加入或退出已有的聊天室。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用户在加入已有聊天室时，需要能恢复用户在该聊天室历史在线那段时间内的聊天记录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客户端采用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，服务端采用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，聊天室和聊天记录不需要写入数据库，只需要记录在内存中即可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6755" cy="4526280"/>
          </a:xfrm>
        </p:spPr>
        <p:txBody>
          <a:bodyPr/>
          <a:p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http://www.runoob.com/python/python-tutorial.html</a:t>
            </a:r>
            <a:endParaRPr lang="en-US" altLang="zh-CN"/>
          </a:p>
          <a:p>
            <a:pPr lvl="1"/>
            <a:r>
              <a:rPr lang="en-US" altLang="zh-CN"/>
              <a:t>https://www.liaoxuefeng.com/wiki/0014316089557264a6b348958f449949df42a6d3a2e542c000</a:t>
            </a:r>
            <a:endParaRPr lang="en-US" altLang="zh-CN"/>
          </a:p>
          <a:p>
            <a:pPr lvl="1"/>
            <a:r>
              <a:rPr lang="en-US" altLang="zh-CN"/>
              <a:t>https://http://ffmpeg.org/ffmpeg-all.html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FFmpeg</a:t>
            </a:r>
            <a:r>
              <a:rPr lang="zh-CN" altLang="zh-CN"/>
              <a:t>学习资源</a:t>
            </a:r>
            <a:endParaRPr lang="zh-CN" altLang="en-US"/>
          </a:p>
          <a:p>
            <a:pPr lvl="1"/>
            <a:r>
              <a:rPr lang="zh-CN" altLang="en-US"/>
              <a:t>https://ffmpy3.readthedocs.io/en/latest/index.html</a:t>
            </a:r>
            <a:endParaRPr lang="zh-CN" altLang="en-US"/>
          </a:p>
          <a:p>
            <a:pPr lvl="1"/>
            <a:r>
              <a:rPr lang="zh-CN" altLang="en-US"/>
              <a:t>http://ffmpeg.org/ffmpeg-all.html</a:t>
            </a:r>
            <a:endParaRPr lang="zh-CN" altLang="en-US"/>
          </a:p>
          <a:p>
            <a:pPr lvl="1"/>
            <a:r>
              <a:rPr lang="zh-CN" altLang="en-US"/>
              <a:t>https://docs.pythontab.com/tornado/introduction-to-tornado/index.html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通过项目综合实践这门课程，培养学生利用互联网自学计算机最新技术，</a:t>
            </a:r>
            <a:r>
              <a:rPr lang="zh-CN" altLang="en-US" dirty="0"/>
              <a:t>综合运用所学知识解决复杂问题</a:t>
            </a:r>
            <a:r>
              <a:rPr lang="zh-CN" altLang="en-US" dirty="0" smtClean="0"/>
              <a:t>的能力。</a:t>
            </a:r>
            <a:endParaRPr lang="en-US" altLang="zh-CN" dirty="0" smtClean="0"/>
          </a:p>
          <a:p>
            <a:r>
              <a:rPr lang="zh-CN" altLang="en-US" dirty="0" smtClean="0"/>
              <a:t>在课程设计上，通过一个完整直播应用案例，让学生基本掌握客户端</a:t>
            </a:r>
            <a:r>
              <a:rPr lang="en-US" altLang="zh-CN" dirty="0" smtClean="0"/>
              <a:t>H5</a:t>
            </a:r>
            <a:r>
              <a:rPr lang="zh-CN" altLang="en-US" dirty="0" smtClean="0"/>
              <a:t>网页、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，以及直播推拉流等方面的开发技术。</a:t>
            </a:r>
            <a:endParaRPr lang="en-US" altLang="zh-CN" dirty="0" smtClean="0"/>
          </a:p>
          <a:p>
            <a:r>
              <a:rPr lang="zh-CN" altLang="en-US" dirty="0" smtClean="0"/>
              <a:t>课程实验使用的开发语言：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，集成开发环境：</a:t>
            </a:r>
            <a:r>
              <a:rPr lang="en-US" altLang="zh-CN" dirty="0" smtClean="0"/>
              <a:t>Visual Studio Code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ffmpeg</a:t>
            </a:r>
            <a:r>
              <a:rPr lang="zh-CN" altLang="en-US"/>
              <a:t>的直播工具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sz="2000"/>
              <a:t>推流工具</a:t>
            </a:r>
            <a:endParaRPr lang="zh-CN" altLang="en-US" sz="2000"/>
          </a:p>
          <a:p>
            <a:pPr lvl="1"/>
            <a:r>
              <a:rPr lang="zh-CN" altLang="en-US" sz="1750"/>
              <a:t>ffmpeg -f gdigrab -video_size 1024x768 -framerate 15 -i desktop -pix_fmt yuv420p -codec:v libx264 -bf 0 -g 300 -f flv rtmp://47.98.215.221:1935/myapp/</a:t>
            </a:r>
            <a:r>
              <a:rPr lang="en-US" altLang="zh-CN" sz="1750"/>
              <a:t>{</a:t>
            </a:r>
            <a:r>
              <a:rPr lang="zh-CN" altLang="en-US" sz="1750"/>
              <a:t>学号</a:t>
            </a:r>
            <a:r>
              <a:rPr lang="en-US" altLang="zh-CN" sz="1750"/>
              <a:t>}</a:t>
            </a:r>
            <a:endParaRPr lang="en-US" altLang="zh-CN" sz="175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播放工具</a:t>
            </a:r>
            <a:endParaRPr lang="en-US" altLang="zh-CN" sz="1750"/>
          </a:p>
          <a:p>
            <a:pPr lvl="1"/>
            <a:r>
              <a:rPr lang="en-US" altLang="zh-CN" sz="1750"/>
              <a:t>http://47.98.215.221:8080/?no={</a:t>
            </a:r>
            <a:r>
              <a:rPr lang="zh-CN" altLang="zh-CN" sz="1750"/>
              <a:t>学号</a:t>
            </a:r>
            <a:r>
              <a:rPr lang="en-US" altLang="zh-CN" sz="1750"/>
              <a:t>}</a:t>
            </a:r>
            <a:endParaRPr lang="en-US" altLang="zh-CN" sz="1750"/>
          </a:p>
          <a:p>
            <a:pPr lvl="1"/>
            <a:r>
              <a:rPr lang="en-US" altLang="zh-CN" sz="1750"/>
              <a:t>ffplay</a:t>
            </a:r>
            <a:r>
              <a:rPr lang="zh-CN" altLang="zh-CN" sz="1750"/>
              <a:t> </a:t>
            </a:r>
            <a:r>
              <a:rPr lang="en-US" altLang="zh-CN" sz="1750"/>
              <a:t>-f flv </a:t>
            </a:r>
            <a:r>
              <a:rPr lang="zh-CN" altLang="en-US" sz="1750">
                <a:sym typeface="+mn-ea"/>
              </a:rPr>
              <a:t>rtmp://47.98.215.221:1935/</a:t>
            </a:r>
            <a:r>
              <a:rPr lang="en-US" altLang="zh-CN" sz="1750">
                <a:sym typeface="+mn-ea"/>
              </a:rPr>
              <a:t>my</a:t>
            </a:r>
            <a:r>
              <a:rPr lang="zh-CN" altLang="en-US" sz="1750">
                <a:sym typeface="+mn-ea"/>
              </a:rPr>
              <a:t>app/</a:t>
            </a:r>
            <a:r>
              <a:rPr lang="en-US" altLang="zh-CN" sz="1750">
                <a:sym typeface="+mn-ea"/>
              </a:rPr>
              <a:t>{</a:t>
            </a:r>
            <a:r>
              <a:rPr lang="zh-CN" altLang="en-US" sz="1750">
                <a:sym typeface="+mn-ea"/>
              </a:rPr>
              <a:t>学号</a:t>
            </a:r>
            <a:r>
              <a:rPr lang="en-US" altLang="zh-CN" sz="1750">
                <a:sym typeface="+mn-ea"/>
              </a:rPr>
              <a:t>}</a:t>
            </a:r>
            <a:endParaRPr lang="en-US" altLang="zh-CN" sz="1750"/>
          </a:p>
          <a:p>
            <a:r>
              <a:rPr lang="zh-CN" altLang="en-US" sz="2000">
                <a:sym typeface="+mn-ea"/>
              </a:rPr>
              <a:t>转发工具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1750">
                <a:sym typeface="+mn-ea"/>
              </a:rPr>
              <a:t>nginx-http-flv</a:t>
            </a:r>
            <a:r>
              <a:rPr lang="zh-CN" altLang="en-US" sz="1750"/>
              <a:t>：直播服务器 https://github.com/winshining/nginx-http-flv-module</a:t>
            </a:r>
            <a:endParaRPr lang="zh-CN" altLang="en-US" sz="17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2266315"/>
            <a:ext cx="4647565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打开命令行在</a:t>
            </a:r>
            <a:r>
              <a:rPr lang="zh-CN" altLang="en-US" dirty="0"/>
              <a:t>其</a:t>
            </a:r>
            <a:r>
              <a:rPr lang="zh-CN" altLang="en-US" dirty="0" smtClean="0"/>
              <a:t>中输入 </a:t>
            </a:r>
            <a:r>
              <a:rPr lang="en-US" altLang="zh-CN" dirty="0" smtClean="0"/>
              <a:t>python –version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的版本不是</a:t>
            </a:r>
            <a:r>
              <a:rPr lang="en-US" altLang="zh-CN" dirty="0" smtClean="0"/>
              <a:t>3.5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，则需要删除先当前计算机中的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，再进行安装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4032448" cy="2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r>
              <a:rPr lang="en-US" altLang="zh-CN" dirty="0" smtClean="0">
                <a:hlinkClick r:id="rId1"/>
              </a:rPr>
              <a:t>https://www.python.org/downloads/release/python-361/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56784" cy="276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以管理员身份运行，并添加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安装路径到环境路径中去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58"/>
            <a:ext cx="4968552" cy="30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程序是否正确安装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，并在命令行中输入“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56" y="2996952"/>
            <a:ext cx="4886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ffmpeg</a:t>
            </a:r>
            <a:r>
              <a:rPr lang="zh-CN" altLang="zh-CN" dirty="0" smtClean="0"/>
              <a:t>直播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ffmpeg</a:t>
            </a:r>
            <a:r>
              <a:rPr lang="zh-CN" altLang="en-US" dirty="0" smtClean="0"/>
              <a:t>直播工具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ffmpy3</a:t>
            </a:r>
            <a:endParaRPr lang="en-US" altLang="zh-CN" dirty="0" err="1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上述命令安装</a:t>
            </a:r>
            <a:r>
              <a:rPr lang="zh-CN" altLang="en-US" dirty="0"/>
              <a:t>完毕后，在命名行中启动</a:t>
            </a:r>
            <a:r>
              <a:rPr lang="en-US" altLang="zh-CN" dirty="0"/>
              <a:t>python</a:t>
            </a:r>
            <a:r>
              <a:rPr lang="zh-CN" altLang="en-US" dirty="0"/>
              <a:t>运行环境，并</a:t>
            </a:r>
            <a:r>
              <a:rPr lang="zh-CN" altLang="en-US" dirty="0" smtClean="0"/>
              <a:t>输入“</a:t>
            </a:r>
            <a:r>
              <a:rPr lang="en-US" altLang="zh-CN" dirty="0" smtClean="0"/>
              <a:t>import ffmpy3 </a:t>
            </a:r>
            <a:r>
              <a:rPr lang="zh-CN" altLang="en-US" dirty="0" smtClean="0"/>
              <a:t>”和“</a:t>
            </a:r>
            <a:r>
              <a:rPr lang="en-US" altLang="zh-CN" dirty="0" smtClean="0">
                <a:sym typeface="+mn-ea"/>
              </a:rPr>
              <a:t>ffmpy3</a:t>
            </a:r>
            <a:r>
              <a:rPr lang="en-US" altLang="zh-CN" dirty="0" smtClean="0"/>
              <a:t>.__version__</a:t>
            </a:r>
            <a:r>
              <a:rPr lang="zh-CN" altLang="en-US" dirty="0" smtClean="0"/>
              <a:t>”查看</a:t>
            </a:r>
            <a:r>
              <a:rPr lang="zh-CN" altLang="en-US" dirty="0"/>
              <a:t>安装是否</a:t>
            </a:r>
            <a:r>
              <a:rPr lang="zh-CN" altLang="en-US" dirty="0" smtClean="0"/>
              <a:t>正确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6355" y="2592070"/>
            <a:ext cx="4137660" cy="1172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5" y="5074920"/>
            <a:ext cx="413766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 QT5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库和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服务框架库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smtClean="0"/>
              <a:t>pip install pyqt5</a:t>
            </a:r>
            <a:r>
              <a:rPr lang="zh-CN" altLang="en-US" smtClean="0"/>
              <a:t>和pip install PyQtWebEngine</a:t>
            </a:r>
            <a:endParaRPr lang="zh-CN" altLang="en-US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dirty="0" smtClean="0"/>
              <a:t>pip install tornado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6" y="4756134"/>
            <a:ext cx="4743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3161030"/>
            <a:ext cx="6062345" cy="1014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3363036"/>
  <p:tag name="KSO_WM_UNIT_PLACING_PICTURE_USER_VIEWPORT" val="{&quot;height&quot;:2130,&quot;width&quot;:7515}"/>
</p:tagLst>
</file>

<file path=ppt/tags/tag2.xml><?xml version="1.0" encoding="utf-8"?>
<p:tagLst xmlns:p="http://schemas.openxmlformats.org/presentationml/2006/main">
  <p:tag name="REFSHAPE" val="373373100"/>
  <p:tag name="KSO_WM_UNIT_PLACING_PICTURE_USER_VIEWPORT" val="{&quot;height&quot;:8640,&quot;width&quot;:1444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演示</Application>
  <PresentationFormat>全屏显示(4:3)</PresentationFormat>
  <Paragraphs>130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项目综合实践</vt:lpstr>
      <vt:lpstr>项目综合实践</vt:lpstr>
      <vt:lpstr>基于ffmpeg的直播工具</vt:lpstr>
      <vt:lpstr>安装python工具</vt:lpstr>
      <vt:lpstr>PowerPoint 演示文稿</vt:lpstr>
      <vt:lpstr>PowerPoint 演示文稿</vt:lpstr>
      <vt:lpstr>PowerPoint 演示文稿</vt:lpstr>
      <vt:lpstr>安装ffmpeg直播工具</vt:lpstr>
      <vt:lpstr>PowerPoint 演示文稿</vt:lpstr>
      <vt:lpstr>安装Visual Studio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实验内容1</vt:lpstr>
      <vt:lpstr>实验内容2</vt:lpstr>
      <vt:lpstr>学习资源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项目综合实践</dc:title>
  <dc:creator>John_ste</dc:creator>
  <cp:lastModifiedBy>Administrator</cp:lastModifiedBy>
  <cp:revision>78</cp:revision>
  <dcterms:created xsi:type="dcterms:W3CDTF">2019-02-24T03:53:00Z</dcterms:created>
  <dcterms:modified xsi:type="dcterms:W3CDTF">2020-03-03T08:34:55Z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