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5B9"/>
    <a:srgbClr val="2BE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>
        <p:scale>
          <a:sx n="66" d="100"/>
          <a:sy n="66" d="100"/>
        </p:scale>
        <p:origin x="114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94F0C-2FBB-4927-BC86-84D5C602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E576CD-D132-4C42-BDAC-45E654AFC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37FB-4171-4CD9-A561-A9FC449B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AD3DF-C155-4186-8261-803ECC15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AF157-DAF1-450C-BD3C-7922AB3C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8AEDE-9840-48B1-AEDE-D74CBC4C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6409D-9B9A-42F1-BCFF-DBB8234A2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04B21-FA4F-48B4-9C48-840852F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B239B-B9C2-4181-BF34-27BF1F72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0254A-7973-4CA7-8645-9BD979A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7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144C18-CEE0-4984-A932-017DE4BB1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BC41C4-6A59-46E1-BD3C-DB57FE59C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4356-8066-45B1-AA6B-9353456D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9B30-DE12-48DC-AF6C-B7604283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8C47E-3CC8-41C7-9172-D89FB993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6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1C8D5-469B-4092-8ACE-AA0CD949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EDDC0-EAC2-4404-BDB4-3C6E5BEB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96480-5EDF-4F51-A665-A1FA6E23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1AC56-8CC4-4B9B-BCE4-D126651A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5483C-0B93-4CE9-8131-2248CF4F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9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50B5C-2A40-4577-B139-176B11CD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E4416-A718-4C82-972C-9A2608E4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2B6FE-F7CD-4FFD-BCDD-174C8625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25A22-80B0-4B59-B919-FA244803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DA550-7FEC-4DB4-AB4C-B7E508FB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8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F50C9-9AB7-48A5-9BDF-D730AA6F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C45CF-71B4-4691-8BDF-505DF0AEC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F11AE-A9AC-4A2F-B25E-3AF6CBA99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28EA9-5601-43CF-ADA1-2C7E071B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3B34E-9D2C-4CB0-B997-20EA1EDF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F769C-B95B-4DE7-9412-B520B1B6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0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53A85-744D-486F-8414-28959A92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28BEF-7ADB-4106-AAC0-966BE93B3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99F49-F97A-4D18-AB3B-23321B5B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1CB420-AD9B-43AD-A7B4-429D2E814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DF3A4D-8D6D-46BF-ABCC-FDD06CB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13312F-423E-4D08-998D-B96EA17E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35F7E2-8072-4826-85C9-05571F23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9EDE6D-C62F-4E11-9634-B68630DC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E7B50-6A05-4642-AAD0-0195D2FC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C220F-7B8B-4257-B291-81F893DE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A4EDD-14B3-41DF-9630-5569CD29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E89E7-00CB-4B49-B302-3822A7A7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1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34E10-65BA-4C49-BF84-B516D860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4AD287-AFD1-4075-86F4-04D87846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DF0E8-E8A4-4AC0-B447-4D9C7A75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4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A0E59-E4BD-45F9-9E6F-AF68507E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6909E-D848-44DF-A8F2-A70138D1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FDC1D-ADEA-4928-8351-5D93EC76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D98D1-C742-4932-ADDF-4B168333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BABC4-23A5-45F3-A7B9-13D199D4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5C98D-D4D9-42CF-B618-FE3D4032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51F4-0092-404E-84C7-64354A9A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223EB9-D781-41C9-9E2B-0C2950C0C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11215-74D5-4B0A-B650-D9421DE0D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9F2DA-DA37-40AA-9C0D-2CDEB8DA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C5291-BA60-4F8A-A05C-7A9216CA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17074-F66C-465B-9FE9-BB1D91D8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6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F35B19-E3C0-4850-BCCD-86CBC12B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2C391-F7F8-456E-BA46-31254F25D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856D6-AE84-454D-91D8-03E8237D1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A584-C7E3-4E6C-B923-EF4533E1363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0393-0C11-4027-9C46-7162C754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BE1BF-8227-40B0-A301-5AC156A2F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1DE6-2454-4A35-8E19-F3CC1FEC5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09E671-5A47-4CE4-9DB8-9B3CEC1490E4}"/>
              </a:ext>
            </a:extLst>
          </p:cNvPr>
          <p:cNvSpPr/>
          <p:nvPr/>
        </p:nvSpPr>
        <p:spPr>
          <a:xfrm>
            <a:off x="5054321" y="115749"/>
            <a:ext cx="2069960" cy="5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시작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44029-841D-485F-9E74-76500CA3BBF3}"/>
              </a:ext>
            </a:extLst>
          </p:cNvPr>
          <p:cNvSpPr/>
          <p:nvPr/>
        </p:nvSpPr>
        <p:spPr>
          <a:xfrm>
            <a:off x="5054321" y="1134322"/>
            <a:ext cx="2069960" cy="5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algn="ctr"/>
            <a:r>
              <a:rPr lang="ko-KR" altLang="en-US" dirty="0"/>
              <a:t>및 수집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409C85-D875-42D6-A658-C67C9CF1A9C1}"/>
              </a:ext>
            </a:extLst>
          </p:cNvPr>
          <p:cNvSpPr/>
          <p:nvPr/>
        </p:nvSpPr>
        <p:spPr>
          <a:xfrm>
            <a:off x="1032181" y="868104"/>
            <a:ext cx="2336052" cy="5324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학습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6B6C78-AAB5-4664-B93D-F3DF49DA54E1}"/>
              </a:ext>
            </a:extLst>
          </p:cNvPr>
          <p:cNvSpPr/>
          <p:nvPr/>
        </p:nvSpPr>
        <p:spPr>
          <a:xfrm>
            <a:off x="1632030" y="428265"/>
            <a:ext cx="1136354" cy="347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Team 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72F11D-2674-4DC3-A973-2C4938C188AE}"/>
              </a:ext>
            </a:extLst>
          </p:cNvPr>
          <p:cNvSpPr/>
          <p:nvPr/>
        </p:nvSpPr>
        <p:spPr>
          <a:xfrm>
            <a:off x="1032181" y="1794082"/>
            <a:ext cx="2336052" cy="5324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및 모형 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E26190-1057-4F16-B5E7-47B23226970E}"/>
              </a:ext>
            </a:extLst>
          </p:cNvPr>
          <p:cNvSpPr/>
          <p:nvPr/>
        </p:nvSpPr>
        <p:spPr>
          <a:xfrm>
            <a:off x="1032181" y="2812654"/>
            <a:ext cx="2336052" cy="5324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Prediction(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6A0797-AF61-4399-8CC1-5E121D69F3A0}"/>
              </a:ext>
            </a:extLst>
          </p:cNvPr>
          <p:cNvSpPr/>
          <p:nvPr/>
        </p:nvSpPr>
        <p:spPr>
          <a:xfrm>
            <a:off x="1032181" y="3819647"/>
            <a:ext cx="2336052" cy="5324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Regression(</a:t>
            </a:r>
            <a:r>
              <a:rPr lang="ko-KR" altLang="en-US" dirty="0"/>
              <a:t>회귀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593383-4DC0-4568-851B-3C5D9698AD83}"/>
              </a:ext>
            </a:extLst>
          </p:cNvPr>
          <p:cNvSpPr/>
          <p:nvPr/>
        </p:nvSpPr>
        <p:spPr>
          <a:xfrm>
            <a:off x="1032181" y="4768768"/>
            <a:ext cx="2336052" cy="532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회귀 모형 생성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EA37D0C-917F-4ADA-A314-AE83C9F328C7}"/>
              </a:ext>
            </a:extLst>
          </p:cNvPr>
          <p:cNvSpPr/>
          <p:nvPr/>
        </p:nvSpPr>
        <p:spPr>
          <a:xfrm>
            <a:off x="8823771" y="868104"/>
            <a:ext cx="2336048" cy="5324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비지도 학습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B74CDD-5655-4E4E-B3BB-6A6B90A111D3}"/>
              </a:ext>
            </a:extLst>
          </p:cNvPr>
          <p:cNvSpPr/>
          <p:nvPr/>
        </p:nvSpPr>
        <p:spPr>
          <a:xfrm>
            <a:off x="9423618" y="428265"/>
            <a:ext cx="1136354" cy="3472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Team 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087C0B-3972-4CF1-A0B0-E45F00A9A5E8}"/>
              </a:ext>
            </a:extLst>
          </p:cNvPr>
          <p:cNvSpPr/>
          <p:nvPr/>
        </p:nvSpPr>
        <p:spPr>
          <a:xfrm>
            <a:off x="8823771" y="1794082"/>
            <a:ext cx="2336048" cy="5324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및 모형 설계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1CD8FD-BB21-41E5-A842-DB99E7B0D73C}"/>
              </a:ext>
            </a:extLst>
          </p:cNvPr>
          <p:cNvSpPr/>
          <p:nvPr/>
        </p:nvSpPr>
        <p:spPr>
          <a:xfrm>
            <a:off x="8823771" y="2812654"/>
            <a:ext cx="2336048" cy="5324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Clustering(</a:t>
            </a:r>
            <a:r>
              <a:rPr lang="ko-KR" altLang="en-US" dirty="0"/>
              <a:t>군집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22A41F-F4E0-4F54-8C73-79363213DE72}"/>
              </a:ext>
            </a:extLst>
          </p:cNvPr>
          <p:cNvSpPr/>
          <p:nvPr/>
        </p:nvSpPr>
        <p:spPr>
          <a:xfrm>
            <a:off x="8823771" y="3819647"/>
            <a:ext cx="2336048" cy="5324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</a:t>
            </a:r>
            <a:r>
              <a:rPr lang="ko-KR" altLang="en-US" dirty="0"/>
              <a:t>마다 </a:t>
            </a:r>
            <a:r>
              <a:rPr lang="en-US" altLang="ko-KR" dirty="0"/>
              <a:t>Profiling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933CA3-EA9E-4D32-8CB9-8AC1EC957CAE}"/>
              </a:ext>
            </a:extLst>
          </p:cNvPr>
          <p:cNvSpPr/>
          <p:nvPr/>
        </p:nvSpPr>
        <p:spPr>
          <a:xfrm>
            <a:off x="8823771" y="4768768"/>
            <a:ext cx="2336048" cy="532435"/>
          </a:xfrm>
          <a:prstGeom prst="rect">
            <a:avLst/>
          </a:prstGeom>
          <a:solidFill>
            <a:srgbClr val="2BE9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분류기 모형 생성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A80606-102F-4B5B-A811-0CC5FBEC56B1}"/>
              </a:ext>
            </a:extLst>
          </p:cNvPr>
          <p:cNvSpPr/>
          <p:nvPr/>
        </p:nvSpPr>
        <p:spPr>
          <a:xfrm>
            <a:off x="5054321" y="2152893"/>
            <a:ext cx="2069960" cy="5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전처리</a:t>
            </a:r>
            <a:r>
              <a:rPr lang="en-US" altLang="ko-KR" dirty="0"/>
              <a:t>-&gt;</a:t>
            </a:r>
            <a:r>
              <a:rPr lang="ko-KR" altLang="en-US" dirty="0"/>
              <a:t>변수화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4FA975-F01B-4C32-BDF5-50145E3A3A3B}"/>
              </a:ext>
            </a:extLst>
          </p:cNvPr>
          <p:cNvSpPr/>
          <p:nvPr/>
        </p:nvSpPr>
        <p:spPr>
          <a:xfrm>
            <a:off x="5054321" y="3171464"/>
            <a:ext cx="2069960" cy="5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학습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CABA91-DB22-4B62-B56B-EB700316E31D}"/>
              </a:ext>
            </a:extLst>
          </p:cNvPr>
          <p:cNvSpPr/>
          <p:nvPr/>
        </p:nvSpPr>
        <p:spPr>
          <a:xfrm>
            <a:off x="5054321" y="4768767"/>
            <a:ext cx="2069960" cy="532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정확도 측정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058DBA6-2B53-4766-A816-F9C6973BF10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089301" y="648184"/>
            <a:ext cx="0" cy="48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3741EC-9ABE-401A-BE50-97937EB0825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6089301" y="1574161"/>
            <a:ext cx="7716" cy="5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3FD6DD8-2D8B-4D0A-AB16-852F9DD4DB9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85443" y="2592732"/>
            <a:ext cx="3858" cy="5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BC01264-3541-4345-A585-A58768155D3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2200207" y="2326517"/>
            <a:ext cx="0" cy="48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97AAF15-98A3-48CC-9ACD-7F233B4A0FF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2200207" y="1400539"/>
            <a:ext cx="0" cy="39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0666AF2-B3C1-4EC7-841D-447C2E17FD6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2200207" y="3345089"/>
            <a:ext cx="0" cy="47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6BC0E6-4D71-4E94-8B82-5B17D3318C6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200207" y="4352082"/>
            <a:ext cx="0" cy="41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BE3F72A-BD42-4C52-8AA5-C975659071D7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9991795" y="1400539"/>
            <a:ext cx="0" cy="141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BECD104-EB01-4DB8-8D91-24A753322EA9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9991795" y="1400539"/>
            <a:ext cx="0" cy="39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59B8D21-6C29-4005-BFEE-705495866191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9991795" y="1400539"/>
            <a:ext cx="0" cy="241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97C19C1-0AFD-467C-A822-5A4F53F8589F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9991795" y="1400539"/>
            <a:ext cx="0" cy="336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65D7064A-D245-45FB-BBF9-F99233CD9933}"/>
              </a:ext>
            </a:extLst>
          </p:cNvPr>
          <p:cNvCxnSpPr>
            <a:cxnSpLocks/>
            <a:stCxn id="35" idx="1"/>
            <a:endCxn id="21" idx="0"/>
          </p:cNvCxnSpPr>
          <p:nvPr/>
        </p:nvCxnSpPr>
        <p:spPr>
          <a:xfrm rot="10800000">
            <a:off x="2200207" y="428266"/>
            <a:ext cx="2854114" cy="3009417"/>
          </a:xfrm>
          <a:prstGeom prst="curvedConnector4">
            <a:avLst>
              <a:gd name="adj1" fmla="val 15713"/>
              <a:gd name="adj2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244B59B9-9020-4B8B-98CE-5853488EE2EF}"/>
              </a:ext>
            </a:extLst>
          </p:cNvPr>
          <p:cNvCxnSpPr>
            <a:cxnSpLocks/>
            <a:stCxn id="35" idx="3"/>
            <a:endCxn id="29" idx="0"/>
          </p:cNvCxnSpPr>
          <p:nvPr/>
        </p:nvCxnSpPr>
        <p:spPr>
          <a:xfrm flipV="1">
            <a:off x="7124281" y="428265"/>
            <a:ext cx="2867514" cy="3009417"/>
          </a:xfrm>
          <a:prstGeom prst="curvedConnector4">
            <a:avLst>
              <a:gd name="adj1" fmla="val 13452"/>
              <a:gd name="adj2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28720D5-BD9C-42B5-B4F9-D266F88AFF3B}"/>
              </a:ext>
            </a:extLst>
          </p:cNvPr>
          <p:cNvCxnSpPr>
            <a:cxnSpLocks/>
          </p:cNvCxnSpPr>
          <p:nvPr/>
        </p:nvCxnSpPr>
        <p:spPr>
          <a:xfrm>
            <a:off x="3368233" y="4919243"/>
            <a:ext cx="1686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1573674-5FC1-4D1B-93BC-24700BC07FB5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4338515" y="5301202"/>
            <a:ext cx="1754644" cy="52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E03A37E-4231-4690-BC4D-73EDF1216EA0}"/>
              </a:ext>
            </a:extLst>
          </p:cNvPr>
          <p:cNvCxnSpPr>
            <a:cxnSpLocks/>
          </p:cNvCxnSpPr>
          <p:nvPr/>
        </p:nvCxnSpPr>
        <p:spPr>
          <a:xfrm flipH="1">
            <a:off x="7137683" y="4896093"/>
            <a:ext cx="1686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4ECC0E1-57A3-4376-B779-33913F0F5A77}"/>
              </a:ext>
            </a:extLst>
          </p:cNvPr>
          <p:cNvSpPr/>
          <p:nvPr/>
        </p:nvSpPr>
        <p:spPr>
          <a:xfrm>
            <a:off x="3665636" y="4664602"/>
            <a:ext cx="1136354" cy="243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테스트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31466A-380F-43D5-BF21-5C762E1FF0CF}"/>
              </a:ext>
            </a:extLst>
          </p:cNvPr>
          <p:cNvSpPr/>
          <p:nvPr/>
        </p:nvSpPr>
        <p:spPr>
          <a:xfrm>
            <a:off x="7390012" y="4653027"/>
            <a:ext cx="1136354" cy="243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</a:t>
            </a:r>
          </a:p>
        </p:txBody>
      </p:sp>
      <p:cxnSp>
        <p:nvCxnSpPr>
          <p:cNvPr id="131" name="연결선: 구부러짐 130">
            <a:extLst>
              <a:ext uri="{FF2B5EF4-FFF2-40B4-BE49-F238E27FC236}">
                <a16:creationId xmlns:a16="http://schemas.microsoft.com/office/drawing/2014/main" id="{B7B4441F-8572-47A4-9D87-18673B520554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905181" y="2523353"/>
            <a:ext cx="2696893" cy="1770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1A674E6F-7961-418F-8FC9-E7AE1F91415C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 flipH="1" flipV="1">
            <a:off x="6575514" y="2520511"/>
            <a:ext cx="2708467" cy="17880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FC306C5-1D60-4036-8610-726CC12D5B09}"/>
              </a:ext>
            </a:extLst>
          </p:cNvPr>
          <p:cNvSpPr/>
          <p:nvPr/>
        </p:nvSpPr>
        <p:spPr>
          <a:xfrm>
            <a:off x="7035723" y="5822061"/>
            <a:ext cx="3138423" cy="532435"/>
          </a:xfrm>
          <a:prstGeom prst="rect">
            <a:avLst/>
          </a:prstGeom>
          <a:solidFill>
            <a:srgbClr val="F315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 보고서 및 논문 작성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E32F84E-8EF0-41DA-9DFB-D0CCA431C148}"/>
              </a:ext>
            </a:extLst>
          </p:cNvPr>
          <p:cNvSpPr/>
          <p:nvPr/>
        </p:nvSpPr>
        <p:spPr>
          <a:xfrm>
            <a:off x="3303535" y="5822062"/>
            <a:ext cx="2069960" cy="532435"/>
          </a:xfrm>
          <a:prstGeom prst="rect">
            <a:avLst/>
          </a:prstGeom>
          <a:solidFill>
            <a:srgbClr val="F315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Team</a:t>
            </a:r>
            <a:r>
              <a:rPr lang="ko-KR" altLang="en-US" dirty="0"/>
              <a:t>간 비교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DA15418-0EA7-4AB5-84D6-72BFB236419C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373495" y="6088278"/>
            <a:ext cx="166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5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8686</TotalTime>
  <Words>60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박준형</dc:creator>
  <cp:lastModifiedBy>박준형</cp:lastModifiedBy>
  <cp:revision>7</cp:revision>
  <dcterms:created xsi:type="dcterms:W3CDTF">2019-08-12T09:39:00Z</dcterms:created>
  <dcterms:modified xsi:type="dcterms:W3CDTF">2019-08-18T10:25:38Z</dcterms:modified>
</cp:coreProperties>
</file>