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67956-BA07-4E94-83E0-18C77CA2B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4BE533-F180-40A9-9010-A479E4654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DC829-0583-45E6-BB79-35D2EB78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D8D5C-666E-476E-8D5A-BAFC82B6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03DFE-85D5-4DE5-B662-EB381E24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11580-529A-43EB-A00D-7885DBB8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602BA-B29C-4417-91B3-2E0D27B4B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33983-123E-45A0-B057-3D908579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9829-1DD9-4B93-9C53-EDD6E4C2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A4FB8-11AA-46A9-9DF3-AE3EEEB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E77AA9-CDDA-4F50-BDAF-F48F5B9E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F6599-359A-49A8-8840-9E1A5885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402E3-912C-429E-AF5F-685ED1B6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BE16F-9BB3-4BFB-A187-2DE579E3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1A3E7-B98F-41C5-8010-70F7E380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2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58BA4-CD87-4FF9-A1E0-947B23B6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BC78-210F-4640-B7F8-2AEE1CDE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03499-F882-4791-8F3C-D8C0C1E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6F434-3B74-403C-8CBE-6F7BB5B5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CE430-8492-404B-B15C-46F77711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F30FB-E10F-4459-8CDA-97586EFE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49DA3-738E-4DB4-8B03-3899FF6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EE741-9DC3-4E2A-8B9D-BC190686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41B25-56EE-4677-9262-360FED32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4E93D-D2D3-487E-9C07-89500B09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5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5A2C-01DD-4B39-BC99-2CF562B6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825A7-CB26-4056-97EE-48D75F58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897AD-AC1D-4445-8D32-A4203FF2D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CA00C-88AA-42C6-81A2-B2C3230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69638-2CCE-42FB-9AF0-4855AC9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5B266-9C86-455E-A474-883733EE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6C31-4532-4736-AF95-46F8FC5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50974-F61D-49F8-8838-BC7E0D5D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0B850-2CA5-4F40-9AB4-E55EBF3F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DD8E5F-0764-4A68-8734-29A4CAF4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5E02D-4ED1-4F1D-A278-F342F74C4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138F22-4FA7-4D79-8B03-8CCDBDCF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BA4589-97E9-41CA-89A0-FCFC4346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73C17-4263-48DB-935A-B2476558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6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F77B-9A5C-4908-AC63-7E201754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E23199-2460-4B33-ADA0-30046086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4B8EB-597C-4001-B762-9182BE72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73EA88-CD95-4C8B-80D2-BB0A2BCB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6FB8BF-B480-4645-8638-875865E8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2B3C38-FF7F-4922-B300-88E704AC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D8C1A-304C-48D4-940B-D125B66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5F910-A3B1-4BB1-9465-B58C7777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80B81-098A-4AAB-8963-51EC4165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5A2C7-64BA-4EE6-A9ED-BE4E5B08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70939-D34D-470E-BE4B-7C6334DC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E0D64-B591-4BC1-91B4-DC1DDBCD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8870-3331-46E0-B0B1-E389EB5E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CB22A-A701-4BDB-81C6-18D62D24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F32CB3-302F-4FE6-AA43-258D2EEDB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CA49E-42E6-4490-8F0E-B7CA74BBB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BE158-0059-4B1B-AAA7-E9A1B8AA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009A4-07B1-49F8-B0ED-C0836B98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4C2BB-7CD9-450E-A1E6-2F37DF7F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901F2-58EF-4551-B8C3-FC388043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C703E-0F0B-4321-92DE-DBC0C510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1B711-2AFE-4044-80E5-F6C36A799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7FD1-7B65-4161-B237-9574A3060BA5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55846-C3A4-4DE3-91ED-F177541EC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BA702-06D5-4D7B-830E-641D80E55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389D-FC4F-4E57-BA73-D9C1B14DD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136C74-5A5B-4EF6-B077-873200D61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/>
              <a:t>상권분석 </a:t>
            </a:r>
            <a:r>
              <a:rPr lang="ko-KR" altLang="en-US" dirty="0" err="1"/>
              <a:t>머신러닝</a:t>
            </a:r>
            <a:r>
              <a:rPr lang="en-US" altLang="ko-KR" dirty="0"/>
              <a:t>	</a:t>
            </a:r>
            <a:br>
              <a:rPr lang="en-US" altLang="ko-KR" dirty="0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FBFD9-C92B-4E28-ACF6-269E41DBC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분류 알고리즘 </a:t>
            </a:r>
            <a:r>
              <a:rPr lang="en-US" altLang="ko-KR" dirty="0"/>
              <a:t>(</a:t>
            </a:r>
            <a:r>
              <a:rPr lang="ko-KR" altLang="en-US" dirty="0"/>
              <a:t>비지도 학습</a:t>
            </a:r>
            <a:r>
              <a:rPr lang="en-US" altLang="ko-KR" dirty="0"/>
              <a:t>)</a:t>
            </a:r>
            <a:r>
              <a:rPr lang="ko-KR" altLang="en-US" dirty="0"/>
              <a:t>을 이용한 방법 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Team 2</a:t>
            </a:r>
            <a:endParaRPr lang="ko-KR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9060D-6DE5-4FD2-953C-B2EE79F7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순서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F924A-6A0C-4199-B31D-A42CC772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분석목적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변수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EDA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군집 분석</a:t>
            </a:r>
          </a:p>
        </p:txBody>
      </p:sp>
    </p:spTree>
    <p:extLst>
      <p:ext uri="{BB962C8B-B14F-4D97-AF65-F5344CB8AC3E}">
        <p14:creationId xmlns:p14="http://schemas.microsoft.com/office/powerpoint/2010/main" val="3024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322935-3F40-4557-BCD6-998B3F0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분석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91DC-F630-4F75-AD4D-1C4AE149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연령대별 상권 유형을 분석</a:t>
            </a:r>
            <a:endParaRPr lang="en-US" altLang="ko-KR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0" indent="0" latinLnBrk="0">
              <a:buNone/>
            </a:pPr>
            <a:endParaRPr lang="en-US" altLang="ko-KR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ko-KR" alt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29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2702F1-647C-45A6-8A65-382D2DF7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01AD6-4A74-417B-9836-761BAB82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ko-KR" altLang="en-US" dirty="0"/>
              <a:t>연령대별 매출액 </a:t>
            </a:r>
            <a:endParaRPr lang="ko-KR" altLang="en-US" sz="2400" dirty="0">
              <a:effectLst/>
            </a:endParaRPr>
          </a:p>
          <a:p>
            <a:r>
              <a:rPr lang="ko-KR" altLang="en-US" dirty="0"/>
              <a:t>매출 비율</a:t>
            </a:r>
            <a:endParaRPr lang="ko-KR" altLang="en-US" sz="2400" dirty="0">
              <a:effectLst/>
            </a:endParaRPr>
          </a:p>
          <a:p>
            <a:r>
              <a:rPr lang="ko-KR" altLang="en-US" dirty="0"/>
              <a:t>연령대별 유동인구</a:t>
            </a:r>
            <a:endParaRPr lang="ko-KR" altLang="en-US" sz="2400" dirty="0">
              <a:effectLst/>
            </a:endParaRPr>
          </a:p>
          <a:p>
            <a:r>
              <a:rPr lang="ko-KR" altLang="en-US" dirty="0"/>
              <a:t>연령대별 상주인구</a:t>
            </a:r>
            <a:endParaRPr lang="ko-KR" altLang="en-US" sz="2400" dirty="0">
              <a:effectLst/>
            </a:endParaRPr>
          </a:p>
          <a:p>
            <a:r>
              <a:rPr lang="ko-KR" altLang="en-US" dirty="0"/>
              <a:t>활성도</a:t>
            </a:r>
            <a:endParaRPr lang="ko-KR" altLang="en-US" sz="2400" dirty="0">
              <a:effectLst/>
            </a:endParaRPr>
          </a:p>
          <a:p>
            <a:r>
              <a:rPr lang="ko-KR" altLang="en-US" dirty="0"/>
              <a:t>안정성</a:t>
            </a:r>
            <a:endParaRPr lang="ko-KR" altLang="en-US" sz="2400" dirty="0">
              <a:effectLst/>
            </a:endParaRPr>
          </a:p>
          <a:p>
            <a:r>
              <a:rPr lang="ko-KR" altLang="en-US" dirty="0"/>
              <a:t>성장성</a:t>
            </a:r>
            <a:endParaRPr lang="ko-KR" altLang="en-US" sz="2400" dirty="0">
              <a:effectLst/>
            </a:endParaRPr>
          </a:p>
          <a:p>
            <a:r>
              <a:rPr lang="ko-KR" altLang="en-US" dirty="0" err="1"/>
              <a:t>평균영업개월수</a:t>
            </a:r>
            <a:endParaRPr lang="ko-KR" altLang="en-US" sz="2400" dirty="0">
              <a:effectLst/>
            </a:endParaRPr>
          </a:p>
          <a:p>
            <a:r>
              <a:rPr lang="ko-KR" altLang="en-US" dirty="0" err="1"/>
              <a:t>유사업종수</a:t>
            </a:r>
            <a:r>
              <a:rPr lang="ko-KR" altLang="en-US" dirty="0"/>
              <a:t>  </a:t>
            </a:r>
            <a:endParaRPr lang="ko-KR" altLang="en-US" sz="2400" dirty="0">
              <a:effectLst/>
            </a:endParaRPr>
          </a:p>
          <a:p>
            <a:r>
              <a:rPr lang="ko-KR" altLang="en-US" dirty="0" err="1"/>
              <a:t>날짜별</a:t>
            </a:r>
            <a:r>
              <a:rPr lang="ko-KR" altLang="en-US" dirty="0"/>
              <a:t> 유동인구</a:t>
            </a:r>
            <a:endParaRPr lang="ko-KR" altLang="en-US" sz="2400" dirty="0">
              <a:effectLst/>
            </a:endParaRPr>
          </a:p>
          <a:p>
            <a:r>
              <a:rPr lang="ko-KR" altLang="en-US" dirty="0"/>
              <a:t>등등</a:t>
            </a:r>
            <a:r>
              <a:rPr lang="ko-KR" altLang="en-US" sz="2400" dirty="0"/>
              <a:t> 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F20270F-E3C9-41D4-8B39-4A3DD60B8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12334"/>
              </p:ext>
            </p:extLst>
          </p:nvPr>
        </p:nvGraphicFramePr>
        <p:xfrm>
          <a:off x="4168587" y="664112"/>
          <a:ext cx="8109867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201">
                  <a:extLst>
                    <a:ext uri="{9D8B030D-6E8A-4147-A177-3AD203B41FA5}">
                      <a16:colId xmlns:a16="http://schemas.microsoft.com/office/drawing/2014/main" val="2209640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208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589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4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연령대별 매출액 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5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600" dirty="0">
                        <a:effectLst/>
                      </a:endParaRPr>
                    </a:p>
                    <a:p>
                      <a:r>
                        <a:rPr lang="ko-KR" altLang="en-US" dirty="0"/>
                        <a:t>연령대별 유동인구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연령대별 상주인구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7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5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8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평균영업개월수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6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유사업종수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05655"/>
                  </a:ext>
                </a:extLst>
              </a:tr>
              <a:tr h="537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 유동인구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228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매출 비율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708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1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7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14D32-FE9E-42A9-9C95-D05697B4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2073-3B2F-4D4B-98AB-6024699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2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상권분석 머신러닝  </vt:lpstr>
      <vt:lpstr>분석 순서 </vt:lpstr>
      <vt:lpstr>분석 목적</vt:lpstr>
      <vt:lpstr>변수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상권분석 머신러닝</dc:title>
  <dc:creator>박성춘</dc:creator>
  <cp:lastModifiedBy>박성춘</cp:lastModifiedBy>
  <cp:revision>2</cp:revision>
  <dcterms:created xsi:type="dcterms:W3CDTF">2019-09-19T09:18:44Z</dcterms:created>
  <dcterms:modified xsi:type="dcterms:W3CDTF">2019-09-19T09:23:35Z</dcterms:modified>
</cp:coreProperties>
</file>