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291" r:id="rId4"/>
    <p:sldId id="292" r:id="rId5"/>
    <p:sldId id="295" r:id="rId6"/>
    <p:sldId id="296" r:id="rId7"/>
    <p:sldId id="293" r:id="rId8"/>
    <p:sldId id="297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31AC-3D47-482F-9C54-7FA6FF0D2265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D77A4-E7E8-4B70-A778-26F496193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1820977"/>
            <a:ext cx="731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Metro 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R&amp;D process</a:t>
            </a:r>
            <a:r>
              <a:rPr lang="en-US" altLang="ko-KR" sz="32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:</a:t>
            </a:r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Solution &amp; Implementation</a:t>
            </a: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F7F517-F6D7-48AE-B044-32DD72C7C989}"/>
              </a:ext>
            </a:extLst>
          </p:cNvPr>
          <p:cNvSpPr txBox="1"/>
          <p:nvPr/>
        </p:nvSpPr>
        <p:spPr>
          <a:xfrm>
            <a:off x="431973" y="5094514"/>
            <a:ext cx="19874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B711025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김소현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B511074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박준형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B511209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최아성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12228" y="2050292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8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9CEF5E-B9C3-4361-B507-33E41B60DF52}"/>
              </a:ext>
            </a:extLst>
          </p:cNvPr>
          <p:cNvSpPr txBox="1"/>
          <p:nvPr/>
        </p:nvSpPr>
        <p:spPr>
          <a:xfrm>
            <a:off x="335902" y="669726"/>
            <a:ext cx="404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33EE12E-8F29-4054-B5B5-458FE1D8C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94" y="5310375"/>
            <a:ext cx="737628" cy="785925"/>
          </a:xfrm>
          <a:prstGeom prst="rect">
            <a:avLst/>
          </a:prstGeom>
        </p:spPr>
      </p:pic>
      <p:pic>
        <p:nvPicPr>
          <p:cNvPr id="75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D44DDAAD-0CB8-4135-9187-3156A74CD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2912942" y="3185455"/>
            <a:ext cx="699115" cy="11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B56295BB-AF34-4109-B291-E20264D37983}"/>
              </a:ext>
            </a:extLst>
          </p:cNvPr>
          <p:cNvGrpSpPr/>
          <p:nvPr/>
        </p:nvGrpSpPr>
        <p:grpSpPr>
          <a:xfrm>
            <a:off x="774449" y="2778325"/>
            <a:ext cx="1314926" cy="1824400"/>
            <a:chOff x="1167497" y="2000250"/>
            <a:chExt cx="3090179" cy="4628989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60F7FF41-53A9-4F72-9F4F-F5EBE67C75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t="5935" r="29829"/>
            <a:stretch/>
          </p:blipFill>
          <p:spPr bwMode="auto">
            <a:xfrm>
              <a:off x="1167497" y="2143586"/>
              <a:ext cx="3021597" cy="44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77C0B1-D712-44B4-B6D3-956AD16BFB26}"/>
                </a:ext>
              </a:extLst>
            </p:cNvPr>
            <p:cNvSpPr/>
            <p:nvPr/>
          </p:nvSpPr>
          <p:spPr>
            <a:xfrm>
              <a:off x="2806065" y="2000250"/>
              <a:ext cx="1451610" cy="112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807A3F-2665-4556-A060-80A21F81BCFA}"/>
                </a:ext>
              </a:extLst>
            </p:cNvPr>
            <p:cNvSpPr/>
            <p:nvPr/>
          </p:nvSpPr>
          <p:spPr>
            <a:xfrm>
              <a:off x="3749040" y="4386412"/>
              <a:ext cx="508636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29D2DB-AD59-41DF-B84B-C95B4D758DAA}"/>
                </a:ext>
              </a:extLst>
            </p:cNvPr>
            <p:cNvSpPr/>
            <p:nvPr/>
          </p:nvSpPr>
          <p:spPr>
            <a:xfrm>
              <a:off x="3143250" y="3408917"/>
              <a:ext cx="617220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67CB31C-E265-4318-ACDD-29640BC41898}"/>
              </a:ext>
            </a:extLst>
          </p:cNvPr>
          <p:cNvCxnSpPr>
            <a:cxnSpLocks/>
          </p:cNvCxnSpPr>
          <p:nvPr/>
        </p:nvCxnSpPr>
        <p:spPr>
          <a:xfrm>
            <a:off x="1892700" y="3622206"/>
            <a:ext cx="85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말풍선: 모서리가 둥근 사각형 81">
            <a:extLst>
              <a:ext uri="{FF2B5EF4-FFF2-40B4-BE49-F238E27FC236}">
                <a16:creationId xmlns:a16="http://schemas.microsoft.com/office/drawing/2014/main" id="{A2BB70C2-201C-4901-A95F-D049C07D3686}"/>
              </a:ext>
            </a:extLst>
          </p:cNvPr>
          <p:cNvSpPr/>
          <p:nvPr/>
        </p:nvSpPr>
        <p:spPr>
          <a:xfrm>
            <a:off x="3912992" y="1572183"/>
            <a:ext cx="4145367" cy="4616083"/>
          </a:xfrm>
          <a:prstGeom prst="wedgeRoundRectCallout">
            <a:avLst>
              <a:gd name="adj1" fmla="val -62079"/>
              <a:gd name="adj2" fmla="val -1833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DBCA9BA5-AA9F-4899-8BE7-D7B88F663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9064001" y="2708287"/>
            <a:ext cx="1914585" cy="15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Database server icon | Free Cliparts | illustAC">
            <a:extLst>
              <a:ext uri="{FF2B5EF4-FFF2-40B4-BE49-F238E27FC236}">
                <a16:creationId xmlns:a16="http://schemas.microsoft.com/office/drawing/2014/main" id="{4F359194-5525-4C67-BD3B-72CFBF31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51" y="4650319"/>
            <a:ext cx="699122" cy="8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0445CFD2-058D-40F3-91EE-52745135AC77}"/>
              </a:ext>
            </a:extLst>
          </p:cNvPr>
          <p:cNvGrpSpPr/>
          <p:nvPr/>
        </p:nvGrpSpPr>
        <p:grpSpPr>
          <a:xfrm>
            <a:off x="4149673" y="3939571"/>
            <a:ext cx="2821538" cy="1109721"/>
            <a:chOff x="4152763" y="1823738"/>
            <a:chExt cx="2821538" cy="1109721"/>
          </a:xfrm>
        </p:grpSpPr>
        <p:pic>
          <p:nvPicPr>
            <p:cNvPr id="86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BDED2272-2780-4A68-8144-012D77AACE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43A97F-31D0-4D0F-9A2A-3D21B74A3CDF}"/>
                </a:ext>
              </a:extLst>
            </p:cNvPr>
            <p:cNvSpPr txBox="1"/>
            <p:nvPr/>
          </p:nvSpPr>
          <p:spPr>
            <a:xfrm>
              <a:off x="5208366" y="2530113"/>
              <a:ext cx="1765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60AFBCB-ED81-4A3A-BE27-C4E7F8E1FD30}"/>
              </a:ext>
            </a:extLst>
          </p:cNvPr>
          <p:cNvGrpSpPr/>
          <p:nvPr/>
        </p:nvGrpSpPr>
        <p:grpSpPr>
          <a:xfrm>
            <a:off x="6090973" y="3922525"/>
            <a:ext cx="2059239" cy="1330708"/>
            <a:chOff x="4099759" y="3240525"/>
            <a:chExt cx="2016801" cy="125817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398D5D2-05A2-4312-A001-7C7600AA2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46" t="17083" r="28656" b="26667"/>
            <a:stretch/>
          </p:blipFill>
          <p:spPr>
            <a:xfrm>
              <a:off x="4099759" y="3240525"/>
              <a:ext cx="1288320" cy="1258172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D5867-108A-482F-8F61-FB19ED66C9C3}"/>
                </a:ext>
              </a:extLst>
            </p:cNvPr>
            <p:cNvSpPr txBox="1"/>
            <p:nvPr/>
          </p:nvSpPr>
          <p:spPr>
            <a:xfrm>
              <a:off x="5156606" y="3888242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7709227-88B2-4B21-9EE9-DC86FB53CC1A}"/>
              </a:ext>
            </a:extLst>
          </p:cNvPr>
          <p:cNvGrpSpPr/>
          <p:nvPr/>
        </p:nvGrpSpPr>
        <p:grpSpPr>
          <a:xfrm>
            <a:off x="6166374" y="2002968"/>
            <a:ext cx="1765928" cy="1176532"/>
            <a:chOff x="4135723" y="4602725"/>
            <a:chExt cx="1980837" cy="1249713"/>
          </a:xfrm>
        </p:grpSpPr>
        <p:pic>
          <p:nvPicPr>
            <p:cNvPr id="90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4BEF0F6A-03BB-43C1-A684-F92BC22348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602725"/>
              <a:ext cx="1042076" cy="124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870318-ADD2-4A29-AE9A-7F94E5B1768D}"/>
                </a:ext>
              </a:extLst>
            </p:cNvPr>
            <p:cNvSpPr txBox="1"/>
            <p:nvPr/>
          </p:nvSpPr>
          <p:spPr>
            <a:xfrm>
              <a:off x="5156606" y="5339179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D398BD6-D219-4539-8329-612065AAB4F8}"/>
              </a:ext>
            </a:extLst>
          </p:cNvPr>
          <p:cNvSpPr txBox="1"/>
          <p:nvPr/>
        </p:nvSpPr>
        <p:spPr>
          <a:xfrm>
            <a:off x="9901223" y="3857327"/>
            <a:ext cx="8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C14524-C1D1-45B2-AF8A-0207FAE0F51A}"/>
              </a:ext>
            </a:extLst>
          </p:cNvPr>
          <p:cNvSpPr txBox="1"/>
          <p:nvPr/>
        </p:nvSpPr>
        <p:spPr>
          <a:xfrm>
            <a:off x="9916518" y="5098325"/>
            <a:ext cx="177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CD326B8-3AF3-4961-8975-007DB31FD252}"/>
              </a:ext>
            </a:extLst>
          </p:cNvPr>
          <p:cNvCxnSpPr>
            <a:cxnSpLocks/>
          </p:cNvCxnSpPr>
          <p:nvPr/>
        </p:nvCxnSpPr>
        <p:spPr>
          <a:xfrm>
            <a:off x="4741666" y="3333516"/>
            <a:ext cx="0" cy="5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801C725-559C-4ADE-9ADE-78A07DFF0BC7}"/>
              </a:ext>
            </a:extLst>
          </p:cNvPr>
          <p:cNvSpPr txBox="1"/>
          <p:nvPr/>
        </p:nvSpPr>
        <p:spPr>
          <a:xfrm>
            <a:off x="1007430" y="4590949"/>
            <a:ext cx="7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A2A8C82-A494-4A64-9C0B-20B61F3777FF}"/>
              </a:ext>
            </a:extLst>
          </p:cNvPr>
          <p:cNvCxnSpPr/>
          <p:nvPr/>
        </p:nvCxnSpPr>
        <p:spPr>
          <a:xfrm flipH="1">
            <a:off x="1892700" y="4158154"/>
            <a:ext cx="85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DEC78B5-91E2-4914-BA5F-78ABEBA6F829}"/>
              </a:ext>
            </a:extLst>
          </p:cNvPr>
          <p:cNvSpPr txBox="1"/>
          <p:nvPr/>
        </p:nvSpPr>
        <p:spPr>
          <a:xfrm>
            <a:off x="2192319" y="3393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89FC97-D346-464B-83F4-E396A959F061}"/>
              </a:ext>
            </a:extLst>
          </p:cNvPr>
          <p:cNvSpPr txBox="1"/>
          <p:nvPr/>
        </p:nvSpPr>
        <p:spPr>
          <a:xfrm>
            <a:off x="8465802" y="19570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75FF0C-F742-4570-A3CD-1EACE7D11422}"/>
              </a:ext>
            </a:extLst>
          </p:cNvPr>
          <p:cNvSpPr txBox="1"/>
          <p:nvPr/>
        </p:nvSpPr>
        <p:spPr>
          <a:xfrm>
            <a:off x="9422401" y="428882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3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1B554CF-7B77-4A0A-81BB-EC2B13F892F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614612" y="4158154"/>
            <a:ext cx="0" cy="49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8ABCBF5-D6F1-4793-87EB-50E4BF31675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150212" y="3506031"/>
            <a:ext cx="91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992561E-E1F4-43A6-882D-E00D08E19291}"/>
              </a:ext>
            </a:extLst>
          </p:cNvPr>
          <p:cNvSpPr txBox="1"/>
          <p:nvPr/>
        </p:nvSpPr>
        <p:spPr>
          <a:xfrm>
            <a:off x="8503352" y="33178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F4BBA3BE-6D5E-4301-91AD-38D67B657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039" y="2159722"/>
            <a:ext cx="981693" cy="1002360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B86CBE-BF79-400A-88F0-BFB50A69D3C6}"/>
              </a:ext>
            </a:extLst>
          </p:cNvPr>
          <p:cNvSpPr/>
          <p:nvPr/>
        </p:nvSpPr>
        <p:spPr>
          <a:xfrm>
            <a:off x="5160732" y="2757052"/>
            <a:ext cx="890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76681F41-DFE8-45E0-8B40-2F96AFACCAF4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7170058" y="2153874"/>
            <a:ext cx="2851236" cy="554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1C16DA8-4D07-470A-B25D-DC2F8D45A152}"/>
              </a:ext>
            </a:extLst>
          </p:cNvPr>
          <p:cNvCxnSpPr/>
          <p:nvPr/>
        </p:nvCxnSpPr>
        <p:spPr>
          <a:xfrm flipH="1">
            <a:off x="5347063" y="3333516"/>
            <a:ext cx="888274" cy="5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B07D5B7-A73E-4C2B-8A52-DB7B3E47C6CC}"/>
              </a:ext>
            </a:extLst>
          </p:cNvPr>
          <p:cNvSpPr txBox="1"/>
          <p:nvPr/>
        </p:nvSpPr>
        <p:spPr>
          <a:xfrm>
            <a:off x="4545492" y="34600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12CCFD-89EB-4449-8EF7-83143EB16A09}"/>
              </a:ext>
            </a:extLst>
          </p:cNvPr>
          <p:cNvSpPr txBox="1"/>
          <p:nvPr/>
        </p:nvSpPr>
        <p:spPr>
          <a:xfrm>
            <a:off x="5528785" y="34600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D52117-FF6F-4BBC-9F77-BE2E92B555F3}"/>
              </a:ext>
            </a:extLst>
          </p:cNvPr>
          <p:cNvSpPr txBox="1"/>
          <p:nvPr/>
        </p:nvSpPr>
        <p:spPr>
          <a:xfrm>
            <a:off x="5483927" y="429888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D9785C-B4B0-4453-8BD4-EAA804F94AB0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225770" y="4494432"/>
            <a:ext cx="759905" cy="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D4D9FFE-E867-4667-B487-9C86D6FBACFA}"/>
              </a:ext>
            </a:extLst>
          </p:cNvPr>
          <p:cNvSpPr txBox="1"/>
          <p:nvPr/>
        </p:nvSpPr>
        <p:spPr>
          <a:xfrm>
            <a:off x="2187478" y="395687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7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9CEF5E-B9C3-4361-B507-33E41B60DF52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User Interface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9CA13-252B-4EF2-9062-81F228E38E85}"/>
              </a:ext>
            </a:extLst>
          </p:cNvPr>
          <p:cNvSpPr txBox="1"/>
          <p:nvPr/>
        </p:nvSpPr>
        <p:spPr>
          <a:xfrm>
            <a:off x="1235397" y="177971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Mobile Phone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766F2-41E0-4325-9D14-41C97CF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58" y="3102453"/>
            <a:ext cx="3895725" cy="2085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5F9891-1D2F-4141-BB67-DC1549A6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F9B3B90E-8223-4836-8B28-B999C4C60BC1}"/>
              </a:ext>
            </a:extLst>
          </p:cNvPr>
          <p:cNvSpPr/>
          <p:nvPr/>
        </p:nvSpPr>
        <p:spPr>
          <a:xfrm>
            <a:off x="6646211" y="1184366"/>
            <a:ext cx="1513720" cy="574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5D7B5-FD97-4CC5-B122-BEAE31EE9A8E}"/>
              </a:ext>
            </a:extLst>
          </p:cNvPr>
          <p:cNvSpPr txBox="1"/>
          <p:nvPr/>
        </p:nvSpPr>
        <p:spPr>
          <a:xfrm>
            <a:off x="5474653" y="3463833"/>
            <a:ext cx="295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촬영</a:t>
            </a:r>
            <a:r>
              <a:rPr lang="en-US" altLang="ko-KR" dirty="0"/>
              <a:t>, GPS</a:t>
            </a:r>
            <a:r>
              <a:rPr lang="ko-KR" altLang="en-US" dirty="0"/>
              <a:t>정보 </a:t>
            </a:r>
            <a:r>
              <a:rPr lang="en-US" altLang="ko-KR" dirty="0"/>
              <a:t>take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A9F00-2F90-45EA-91F6-606CD211598F}"/>
              </a:ext>
            </a:extLst>
          </p:cNvPr>
          <p:cNvSpPr txBox="1"/>
          <p:nvPr/>
        </p:nvSpPr>
        <p:spPr>
          <a:xfrm>
            <a:off x="5474652" y="398690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 정보 수신</a:t>
            </a:r>
            <a:r>
              <a:rPr lang="en-US" altLang="ko-KR" dirty="0"/>
              <a:t>, </a:t>
            </a:r>
            <a:r>
              <a:rPr lang="ko-KR" altLang="en-US" dirty="0"/>
              <a:t>길 안내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74549-D89B-4AEE-B19E-EA5E24F0DC12}"/>
              </a:ext>
            </a:extLst>
          </p:cNvPr>
          <p:cNvSpPr txBox="1"/>
          <p:nvPr/>
        </p:nvSpPr>
        <p:spPr>
          <a:xfrm>
            <a:off x="5474651" y="453719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구동 및 연산</a:t>
            </a:r>
          </a:p>
        </p:txBody>
      </p:sp>
    </p:spTree>
    <p:extLst>
      <p:ext uri="{BB962C8B-B14F-4D97-AF65-F5344CB8AC3E}">
        <p14:creationId xmlns:p14="http://schemas.microsoft.com/office/powerpoint/2010/main" val="21022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472ACC9-2762-4977-B21B-8C70839B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39A5ACA-4A9C-4CA9-9221-0791568E0B8B}"/>
              </a:ext>
            </a:extLst>
          </p:cNvPr>
          <p:cNvSpPr/>
          <p:nvPr/>
        </p:nvSpPr>
        <p:spPr>
          <a:xfrm rot="17924018">
            <a:off x="9736034" y="-91764"/>
            <a:ext cx="1703505" cy="3160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88564-6432-4879-9CAE-6A0AD3DEB248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Server &amp; Data Base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06611-B173-4622-96DE-B31A65E9622A}"/>
              </a:ext>
            </a:extLst>
          </p:cNvPr>
          <p:cNvSpPr txBox="1"/>
          <p:nvPr/>
        </p:nvSpPr>
        <p:spPr>
          <a:xfrm>
            <a:off x="1235397" y="177971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Ubuntu Server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A1496-4BCF-4330-917D-211CF8679824}"/>
              </a:ext>
            </a:extLst>
          </p:cNvPr>
          <p:cNvSpPr txBox="1"/>
          <p:nvPr/>
        </p:nvSpPr>
        <p:spPr>
          <a:xfrm>
            <a:off x="1235397" y="3733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15579-EF38-4B11-94BE-5933712C5A1D}"/>
              </a:ext>
            </a:extLst>
          </p:cNvPr>
          <p:cNvSpPr txBox="1"/>
          <p:nvPr/>
        </p:nvSpPr>
        <p:spPr>
          <a:xfrm>
            <a:off x="1546236" y="2200189"/>
            <a:ext cx="346990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GPS</a:t>
            </a:r>
            <a:r>
              <a:rPr lang="ko-KR" altLang="en-US" sz="1400" dirty="0"/>
              <a:t> 좌표정보 수신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DB</a:t>
            </a:r>
            <a:r>
              <a:rPr lang="ko-KR" altLang="en-US" sz="1400" dirty="0"/>
              <a:t>에 쿼리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맵 정보를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에 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3282-2078-4709-9A20-C1D792077132}"/>
              </a:ext>
            </a:extLst>
          </p:cNvPr>
          <p:cNvSpPr txBox="1"/>
          <p:nvPr/>
        </p:nvSpPr>
        <p:spPr>
          <a:xfrm>
            <a:off x="1546235" y="4189806"/>
            <a:ext cx="562962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각 지하철 역 맵 정보 저장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맵 정보</a:t>
            </a:r>
            <a:r>
              <a:rPr lang="en-US" altLang="ko-KR" sz="1400" dirty="0"/>
              <a:t> : </a:t>
            </a:r>
            <a:r>
              <a:rPr lang="ko-KR" altLang="en-US" sz="1400" dirty="0"/>
              <a:t>섹터</a:t>
            </a:r>
            <a:r>
              <a:rPr lang="en-US" altLang="ko-KR" sz="1400" dirty="0"/>
              <a:t>ID, </a:t>
            </a:r>
            <a:r>
              <a:rPr lang="ko-KR" altLang="en-US" sz="1400" dirty="0"/>
              <a:t>승강기 및 계단 위치 등 특징 저장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출발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 섹터에 대한 모든 최단 거리 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0D05C-99C5-46FF-B241-91C15EBBFEE3}"/>
              </a:ext>
            </a:extLst>
          </p:cNvPr>
          <p:cNvSpPr txBox="1"/>
          <p:nvPr/>
        </p:nvSpPr>
        <p:spPr>
          <a:xfrm>
            <a:off x="6590605" y="373380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※Why MongoDB?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2AFCF-2CC1-463E-A8B4-42F471E57A8B}"/>
              </a:ext>
            </a:extLst>
          </p:cNvPr>
          <p:cNvSpPr txBox="1"/>
          <p:nvPr/>
        </p:nvSpPr>
        <p:spPr>
          <a:xfrm>
            <a:off x="6836087" y="4189806"/>
            <a:ext cx="4807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모든 데이터가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저장</a:t>
            </a:r>
            <a:r>
              <a:rPr lang="en-US" altLang="ko-KR" sz="1400" dirty="0"/>
              <a:t>, schema</a:t>
            </a:r>
            <a:r>
              <a:rPr lang="ko-KR" altLang="en-US" sz="1400" dirty="0"/>
              <a:t>가 없음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다양한 </a:t>
            </a:r>
            <a:r>
              <a:rPr lang="en-US" altLang="ko-KR" sz="1400" dirty="0"/>
              <a:t>Indexing </a:t>
            </a:r>
            <a:r>
              <a:rPr lang="ko-KR" altLang="en-US" sz="1400" dirty="0"/>
              <a:t>및 쿼리 제공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고성능의 </a:t>
            </a:r>
            <a:r>
              <a:rPr lang="en-US" altLang="ko-KR" sz="1400" dirty="0"/>
              <a:t>atomic operation </a:t>
            </a:r>
            <a:r>
              <a:rPr lang="ko-KR" altLang="en-US" sz="1400" dirty="0"/>
              <a:t>지원 </a:t>
            </a:r>
            <a:r>
              <a:rPr lang="en-US" altLang="ko-KR" sz="1400" dirty="0"/>
              <a:t>-&gt; Fast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2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 rot="18422678">
            <a:off x="7798082" y="757265"/>
            <a:ext cx="1967082" cy="113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eeplearning] Yolov3: An Incremental Improvement">
            <a:extLst>
              <a:ext uri="{FF2B5EF4-FFF2-40B4-BE49-F238E27FC236}">
                <a16:creationId xmlns:a16="http://schemas.microsoft.com/office/drawing/2014/main" id="{A8C96583-8701-4F1E-B281-1A1B4D54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83" y="3658701"/>
            <a:ext cx="3467263" cy="23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4434FB-8D3A-42D3-9118-6F946F81FE4E}"/>
              </a:ext>
            </a:extLst>
          </p:cNvPr>
          <p:cNvSpPr txBox="1"/>
          <p:nvPr/>
        </p:nvSpPr>
        <p:spPr>
          <a:xfrm>
            <a:off x="1235397" y="1779715"/>
            <a:ext cx="323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Image Detection: “yolo v3”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38FD77-49BA-47BB-AE40-5D20A14FF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93" y="3658701"/>
            <a:ext cx="2108010" cy="21080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0E5F0A-75F9-4B11-8383-8DBE57168E69}"/>
              </a:ext>
            </a:extLst>
          </p:cNvPr>
          <p:cNvSpPr txBox="1"/>
          <p:nvPr/>
        </p:nvSpPr>
        <p:spPr>
          <a:xfrm>
            <a:off x="1546236" y="2200189"/>
            <a:ext cx="346990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Real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위치파악을 위한 특징 검출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및 계단 등 경보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89A8B-8C29-4C78-8F65-61C9A13B1288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Model(1)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348F3-6CBD-4E05-BD85-16BA8ADFD086}"/>
              </a:ext>
            </a:extLst>
          </p:cNvPr>
          <p:cNvSpPr txBox="1"/>
          <p:nvPr/>
        </p:nvSpPr>
        <p:spPr>
          <a:xfrm>
            <a:off x="7814460" y="4060111"/>
            <a:ext cx="4286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※Label </a:t>
            </a:r>
            <a:r>
              <a:rPr lang="ko-KR" altLang="en-US" dirty="0"/>
              <a:t>종류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Dot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Pillar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Stairs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Elevator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Escalator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Person</a:t>
            </a:r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2ACA49-E306-45BA-987B-1581B8CCFF73}"/>
              </a:ext>
            </a:extLst>
          </p:cNvPr>
          <p:cNvGrpSpPr/>
          <p:nvPr/>
        </p:nvGrpSpPr>
        <p:grpSpPr>
          <a:xfrm>
            <a:off x="9356835" y="4440642"/>
            <a:ext cx="2118979" cy="977413"/>
            <a:chOff x="9382960" y="4103137"/>
            <a:chExt cx="2118979" cy="977413"/>
          </a:xfrm>
        </p:grpSpPr>
        <p:pic>
          <p:nvPicPr>
            <p:cNvPr id="5124" name="Picture 4" descr="고성미래신문 모바일 사이트, 고성군 내 설치된 '점자블럭' 순 엉터리">
              <a:extLst>
                <a:ext uri="{FF2B5EF4-FFF2-40B4-BE49-F238E27FC236}">
                  <a16:creationId xmlns:a16="http://schemas.microsoft.com/office/drawing/2014/main" id="{E8A7B183-11B0-4637-A5BE-B4932B20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760" y="4103137"/>
              <a:ext cx="1992179" cy="97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3F9ABD-E950-4EC3-8ABC-865BD23D8972}"/>
                </a:ext>
              </a:extLst>
            </p:cNvPr>
            <p:cNvSpPr txBox="1"/>
            <p:nvPr/>
          </p:nvSpPr>
          <p:spPr>
            <a:xfrm>
              <a:off x="9382960" y="4856840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1.</a:t>
              </a:r>
              <a:endParaRPr lang="ko-KR" alt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D2090E-0B7E-4607-AA90-A80B37FE612D}"/>
                </a:ext>
              </a:extLst>
            </p:cNvPr>
            <p:cNvSpPr txBox="1"/>
            <p:nvPr/>
          </p:nvSpPr>
          <p:spPr>
            <a:xfrm>
              <a:off x="10433740" y="4856840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2.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 rot="18422678">
            <a:off x="7798082" y="757265"/>
            <a:ext cx="1967082" cy="113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38B1D-81EA-45EB-905C-4C07ACFD9F14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Model(2)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2B8194-6A25-4D82-A982-A30EF5A19446}"/>
              </a:ext>
            </a:extLst>
          </p:cNvPr>
          <p:cNvSpPr/>
          <p:nvPr/>
        </p:nvSpPr>
        <p:spPr>
          <a:xfrm>
            <a:off x="221546" y="3587392"/>
            <a:ext cx="1473070" cy="1459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yolo v3</a:t>
            </a:r>
          </a:p>
          <a:p>
            <a:pPr algn="ctr"/>
            <a:r>
              <a:rPr lang="ko-KR" altLang="en-US"/>
              <a:t>모델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7F03AE-6173-41C7-A901-AA5DE1C96F5F}"/>
              </a:ext>
            </a:extLst>
          </p:cNvPr>
          <p:cNvSpPr/>
          <p:nvPr/>
        </p:nvSpPr>
        <p:spPr>
          <a:xfrm>
            <a:off x="5396507" y="3602931"/>
            <a:ext cx="1500681" cy="1428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위치파악모델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94674-F99C-4D74-A696-1D495430BB05}"/>
              </a:ext>
            </a:extLst>
          </p:cNvPr>
          <p:cNvSpPr/>
          <p:nvPr/>
        </p:nvSpPr>
        <p:spPr>
          <a:xfrm>
            <a:off x="5698263" y="5884352"/>
            <a:ext cx="896497" cy="468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012954-FAF6-4A6F-91C5-FD06B28976E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694616" y="4317225"/>
            <a:ext cx="51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99482DA-EC03-440D-ACA4-91BF11469F0E}"/>
              </a:ext>
            </a:extLst>
          </p:cNvPr>
          <p:cNvCxnSpPr>
            <a:cxnSpLocks/>
            <a:stCxn id="21" idx="0"/>
            <a:endCxn id="19" idx="4"/>
          </p:cNvCxnSpPr>
          <p:nvPr/>
        </p:nvCxnSpPr>
        <p:spPr>
          <a:xfrm rot="5400000" flipH="1" flipV="1">
            <a:off x="5720264" y="5457768"/>
            <a:ext cx="852832" cy="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5B7DE1-2AF7-4755-8D1C-66A91A4AFF84}"/>
              </a:ext>
            </a:extLst>
          </p:cNvPr>
          <p:cNvSpPr txBox="1"/>
          <p:nvPr/>
        </p:nvSpPr>
        <p:spPr>
          <a:xfrm>
            <a:off x="2551431" y="2300647"/>
            <a:ext cx="158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Instances info</a:t>
            </a:r>
            <a:endParaRPr lang="ko-KR" altLang="en-US" sz="1400" b="1" dirty="0"/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4854299-B6DB-41B1-B96D-D55267E19A13}"/>
              </a:ext>
            </a:extLst>
          </p:cNvPr>
          <p:cNvSpPr/>
          <p:nvPr/>
        </p:nvSpPr>
        <p:spPr>
          <a:xfrm>
            <a:off x="7901881" y="2972799"/>
            <a:ext cx="2774731" cy="29115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5D1F635-E3FB-496F-8797-5BEB1818C2BE}"/>
              </a:ext>
            </a:extLst>
          </p:cNvPr>
          <p:cNvCxnSpPr/>
          <p:nvPr/>
        </p:nvCxnSpPr>
        <p:spPr>
          <a:xfrm>
            <a:off x="7901880" y="3618990"/>
            <a:ext cx="277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F93197-3DCE-4A01-9EDB-CFB1B0D73838}"/>
              </a:ext>
            </a:extLst>
          </p:cNvPr>
          <p:cNvCxnSpPr>
            <a:cxnSpLocks/>
          </p:cNvCxnSpPr>
          <p:nvPr/>
        </p:nvCxnSpPr>
        <p:spPr>
          <a:xfrm>
            <a:off x="7917947" y="4229857"/>
            <a:ext cx="275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FD43EC2-32C0-4FA6-AD28-B1EF938ABFBB}"/>
              </a:ext>
            </a:extLst>
          </p:cNvPr>
          <p:cNvCxnSpPr/>
          <p:nvPr/>
        </p:nvCxnSpPr>
        <p:spPr>
          <a:xfrm>
            <a:off x="7901880" y="4832307"/>
            <a:ext cx="277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535237-3267-472D-B185-86BB0D6D927E}"/>
              </a:ext>
            </a:extLst>
          </p:cNvPr>
          <p:cNvSpPr txBox="1"/>
          <p:nvPr/>
        </p:nvSpPr>
        <p:spPr>
          <a:xfrm>
            <a:off x="8228380" y="3114493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Sector 1</a:t>
            </a:r>
            <a:r>
              <a:rPr lang="en-US" altLang="ko-KR" sz="1200" dirty="0"/>
              <a:t>: { sector Info }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705F6-F40B-4061-8E23-D36B57232ADC}"/>
              </a:ext>
            </a:extLst>
          </p:cNvPr>
          <p:cNvSpPr txBox="1"/>
          <p:nvPr/>
        </p:nvSpPr>
        <p:spPr>
          <a:xfrm>
            <a:off x="8228380" y="3759111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Sector 2</a:t>
            </a:r>
            <a:r>
              <a:rPr lang="en-US" altLang="ko-KR" sz="1200" dirty="0"/>
              <a:t>: { sector Info }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E88DE-5ECF-415B-9F68-1C4BE6381844}"/>
              </a:ext>
            </a:extLst>
          </p:cNvPr>
          <p:cNvSpPr txBox="1"/>
          <p:nvPr/>
        </p:nvSpPr>
        <p:spPr>
          <a:xfrm>
            <a:off x="8228379" y="4329242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Sector 3</a:t>
            </a:r>
            <a:r>
              <a:rPr lang="en-US" altLang="ko-KR" sz="1200" dirty="0"/>
              <a:t>: { sector Info }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A394D4-665F-4BA7-BC13-7367C83B669B}"/>
              </a:ext>
            </a:extLst>
          </p:cNvPr>
          <p:cNvSpPr txBox="1"/>
          <p:nvPr/>
        </p:nvSpPr>
        <p:spPr>
          <a:xfrm>
            <a:off x="9073783" y="4882765"/>
            <a:ext cx="43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6F5E7724-5282-4102-9E80-55D5A56CF1FE}"/>
              </a:ext>
            </a:extLst>
          </p:cNvPr>
          <p:cNvSpPr/>
          <p:nvPr/>
        </p:nvSpPr>
        <p:spPr>
          <a:xfrm>
            <a:off x="2322524" y="2794435"/>
            <a:ext cx="2016251" cy="320696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E0732E2-A89D-48D4-AFAC-029DDB5692D2}"/>
              </a:ext>
            </a:extLst>
          </p:cNvPr>
          <p:cNvCxnSpPr>
            <a:cxnSpLocks/>
          </p:cNvCxnSpPr>
          <p:nvPr/>
        </p:nvCxnSpPr>
        <p:spPr>
          <a:xfrm>
            <a:off x="2322521" y="3652413"/>
            <a:ext cx="201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5A394B0-A4DA-4860-8AC3-EA686B8AB4D8}"/>
              </a:ext>
            </a:extLst>
          </p:cNvPr>
          <p:cNvCxnSpPr>
            <a:cxnSpLocks/>
          </p:cNvCxnSpPr>
          <p:nvPr/>
        </p:nvCxnSpPr>
        <p:spPr>
          <a:xfrm>
            <a:off x="2322521" y="4546528"/>
            <a:ext cx="201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FAFD37-7617-491F-92E0-7399F2231BD5}"/>
              </a:ext>
            </a:extLst>
          </p:cNvPr>
          <p:cNvCxnSpPr>
            <a:cxnSpLocks/>
          </p:cNvCxnSpPr>
          <p:nvPr/>
        </p:nvCxnSpPr>
        <p:spPr>
          <a:xfrm>
            <a:off x="2333314" y="5422993"/>
            <a:ext cx="201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F3304A6-9B06-457E-8172-89499D70AABA}"/>
              </a:ext>
            </a:extLst>
          </p:cNvPr>
          <p:cNvSpPr txBox="1"/>
          <p:nvPr/>
        </p:nvSpPr>
        <p:spPr>
          <a:xfrm>
            <a:off x="2628877" y="2838213"/>
            <a:ext cx="1403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Instance0</a:t>
            </a:r>
            <a:r>
              <a:rPr lang="en-US" altLang="ko-KR" sz="1000" dirty="0"/>
              <a:t>:{</a:t>
            </a:r>
          </a:p>
          <a:p>
            <a:r>
              <a:rPr lang="en-US" altLang="ko-KR" sz="1000" dirty="0"/>
              <a:t>  class : “Stair”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y_pos</a:t>
            </a:r>
            <a:r>
              <a:rPr lang="en-US" altLang="ko-KR" sz="1000" dirty="0"/>
              <a:t> : 3.12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x_pos</a:t>
            </a:r>
            <a:r>
              <a:rPr lang="en-US" altLang="ko-KR" sz="1000" dirty="0"/>
              <a:t> : 2,12  …etc..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EEFC1CB-871A-4ECA-8AC4-60CD52791EF1}"/>
              </a:ext>
            </a:extLst>
          </p:cNvPr>
          <p:cNvSpPr txBox="1"/>
          <p:nvPr/>
        </p:nvSpPr>
        <p:spPr>
          <a:xfrm>
            <a:off x="2544490" y="3685737"/>
            <a:ext cx="1379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Instance1</a:t>
            </a:r>
            <a:r>
              <a:rPr lang="en-US" altLang="ko-KR" sz="1000" dirty="0"/>
              <a:t>:{</a:t>
            </a:r>
          </a:p>
          <a:p>
            <a:r>
              <a:rPr lang="en-US" altLang="ko-KR" sz="1000" dirty="0"/>
              <a:t>  class : “</a:t>
            </a:r>
            <a:r>
              <a:rPr lang="en-US" altLang="ko-KR" sz="1000" dirty="0" err="1"/>
              <a:t>LineBlock</a:t>
            </a:r>
            <a:r>
              <a:rPr lang="en-US" altLang="ko-KR" sz="1000" dirty="0"/>
              <a:t>”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y_pos</a:t>
            </a:r>
            <a:r>
              <a:rPr lang="en-US" altLang="ko-KR" sz="1000" dirty="0"/>
              <a:t> : 2.12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x_pos</a:t>
            </a:r>
            <a:r>
              <a:rPr lang="en-US" altLang="ko-KR" sz="1000" dirty="0"/>
              <a:t> : 4,22  …etc..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4368D5-D70C-4CC3-856B-F0919789E895}"/>
              </a:ext>
            </a:extLst>
          </p:cNvPr>
          <p:cNvSpPr txBox="1"/>
          <p:nvPr/>
        </p:nvSpPr>
        <p:spPr>
          <a:xfrm>
            <a:off x="2540305" y="4535149"/>
            <a:ext cx="1863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Instance2: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class : “Stair”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y_pos</a:t>
            </a:r>
            <a:r>
              <a:rPr lang="en-US" altLang="ko-KR" sz="1000" dirty="0"/>
              <a:t> : 0.84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x_pos</a:t>
            </a:r>
            <a:r>
              <a:rPr lang="en-US" altLang="ko-KR" sz="1000" dirty="0"/>
              <a:t> : 1,23”  …etc..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21E8D-0B2A-4CE9-8148-0736DB064098}"/>
              </a:ext>
            </a:extLst>
          </p:cNvPr>
          <p:cNvSpPr txBox="1"/>
          <p:nvPr/>
        </p:nvSpPr>
        <p:spPr>
          <a:xfrm>
            <a:off x="3234392" y="5445837"/>
            <a:ext cx="43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. 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C35DAF3-A286-44E2-8542-763EC99EE12B}"/>
              </a:ext>
            </a:extLst>
          </p:cNvPr>
          <p:cNvCxnSpPr>
            <a:cxnSpLocks/>
          </p:cNvCxnSpPr>
          <p:nvPr/>
        </p:nvCxnSpPr>
        <p:spPr>
          <a:xfrm>
            <a:off x="4404247" y="4339702"/>
            <a:ext cx="87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E383E-3BB3-4663-B092-62B74123F014}"/>
              </a:ext>
            </a:extLst>
          </p:cNvPr>
          <p:cNvSpPr txBox="1"/>
          <p:nvPr/>
        </p:nvSpPr>
        <p:spPr>
          <a:xfrm>
            <a:off x="4318501" y="4490605"/>
            <a:ext cx="122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Preprocessing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2288630-476C-4BA3-ABA9-FE4634373590}"/>
              </a:ext>
            </a:extLst>
          </p:cNvPr>
          <p:cNvSpPr txBox="1"/>
          <p:nvPr/>
        </p:nvSpPr>
        <p:spPr>
          <a:xfrm>
            <a:off x="8679645" y="60935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 Info</a:t>
            </a:r>
            <a:endParaRPr lang="ko-KR" altLang="en-US" b="1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40E0A87-0833-4A1B-8F03-1B6031EFA005}"/>
              </a:ext>
            </a:extLst>
          </p:cNvPr>
          <p:cNvCxnSpPr>
            <a:cxnSpLocks/>
          </p:cNvCxnSpPr>
          <p:nvPr/>
        </p:nvCxnSpPr>
        <p:spPr>
          <a:xfrm flipV="1">
            <a:off x="7002482" y="3932901"/>
            <a:ext cx="838894" cy="384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0660310-2C31-41A3-94A1-47C96D6A3CB2}"/>
              </a:ext>
            </a:extLst>
          </p:cNvPr>
          <p:cNvSpPr txBox="1"/>
          <p:nvPr/>
        </p:nvSpPr>
        <p:spPr>
          <a:xfrm>
            <a:off x="7050671" y="4428575"/>
            <a:ext cx="916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Target Output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635B363-0F73-4D10-BF49-AC454FF038B9}"/>
              </a:ext>
            </a:extLst>
          </p:cNvPr>
          <p:cNvSpPr txBox="1"/>
          <p:nvPr/>
        </p:nvSpPr>
        <p:spPr>
          <a:xfrm>
            <a:off x="2377803" y="691168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가장 </a:t>
            </a:r>
            <a:r>
              <a:rPr lang="ko-KR" altLang="en-US" dirty="0" err="1">
                <a:solidFill>
                  <a:srgbClr val="FF0000"/>
                </a:solidFill>
              </a:rPr>
              <a:t>어려운부분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모형 이쁘게 바꾸기 필요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준형 할 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832F8A-D41B-4157-82FF-17D42EBD324E}"/>
              </a:ext>
            </a:extLst>
          </p:cNvPr>
          <p:cNvSpPr txBox="1"/>
          <p:nvPr/>
        </p:nvSpPr>
        <p:spPr>
          <a:xfrm>
            <a:off x="1666786" y="1451973"/>
            <a:ext cx="35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Sector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Classification Model.</a:t>
            </a:r>
          </a:p>
          <a:p>
            <a:endParaRPr lang="ko-KR" altLang="en-US" sz="2000" b="1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BE262D40-87AB-4783-A57B-E6AFA8956333}"/>
              </a:ext>
            </a:extLst>
          </p:cNvPr>
          <p:cNvSpPr/>
          <p:nvPr/>
        </p:nvSpPr>
        <p:spPr>
          <a:xfrm>
            <a:off x="5594514" y="2278498"/>
            <a:ext cx="1104668" cy="51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 Sector</a:t>
            </a:r>
            <a:endParaRPr lang="ko-KR" altLang="en-US" sz="14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06E0F93-BCBA-4EF1-BF2B-E371118B85F4}"/>
              </a:ext>
            </a:extLst>
          </p:cNvPr>
          <p:cNvCxnSpPr>
            <a:cxnSpLocks/>
            <a:stCxn id="142" idx="2"/>
            <a:endCxn id="19" idx="0"/>
          </p:cNvCxnSpPr>
          <p:nvPr/>
        </p:nvCxnSpPr>
        <p:spPr>
          <a:xfrm>
            <a:off x="6146848" y="2794435"/>
            <a:ext cx="0" cy="80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>
            <a:off x="8177348" y="1654249"/>
            <a:ext cx="1976845" cy="72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38B1D-81EA-45EB-905C-4C07ACFD9F14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Service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EA4BE3-2D09-4E1A-9743-8E0398D02082}"/>
              </a:ext>
            </a:extLst>
          </p:cNvPr>
          <p:cNvSpPr/>
          <p:nvPr/>
        </p:nvSpPr>
        <p:spPr>
          <a:xfrm>
            <a:off x="6816724" y="1645540"/>
            <a:ext cx="1190112" cy="418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05340-80AD-4A21-9F06-7E8C3814FA02}"/>
              </a:ext>
            </a:extLst>
          </p:cNvPr>
          <p:cNvSpPr txBox="1"/>
          <p:nvPr/>
        </p:nvSpPr>
        <p:spPr>
          <a:xfrm>
            <a:off x="6092243" y="3060148"/>
            <a:ext cx="5793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User Interface</a:t>
            </a:r>
            <a:r>
              <a:rPr lang="ko-KR" altLang="en-US" sz="1600" dirty="0"/>
              <a:t>와 </a:t>
            </a:r>
            <a:r>
              <a:rPr lang="en-US" altLang="ko-KR" sz="1600" dirty="0"/>
              <a:t>Model, Server, GPS </a:t>
            </a:r>
            <a:r>
              <a:rPr lang="ko-KR" altLang="en-US" sz="1600" dirty="0"/>
              <a:t>등</a:t>
            </a:r>
            <a:r>
              <a:rPr lang="en-US" altLang="ko-KR" sz="1600" dirty="0"/>
              <a:t> Engine Class </a:t>
            </a:r>
            <a:r>
              <a:rPr lang="ko-KR" altLang="en-US" sz="1600" dirty="0"/>
              <a:t>사이의 커뮤니케이션 </a:t>
            </a:r>
            <a:r>
              <a:rPr lang="en-US" altLang="ko-KR" sz="1600" dirty="0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Interface</a:t>
            </a:r>
            <a:r>
              <a:rPr lang="ko-KR" altLang="en-US" sz="1600" dirty="0"/>
              <a:t>에서 받은 </a:t>
            </a:r>
            <a:r>
              <a:rPr lang="en-US" altLang="ko-KR" sz="1600" dirty="0"/>
              <a:t>Input</a:t>
            </a:r>
            <a:r>
              <a:rPr lang="ko-KR" altLang="en-US" sz="1600" dirty="0"/>
              <a:t>값에 따라 알맞은 서비스를 제공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서비스를 제공하기 위해 여러 </a:t>
            </a:r>
            <a:r>
              <a:rPr lang="en-US" altLang="ko-KR" sz="1600" dirty="0"/>
              <a:t>Engine Class</a:t>
            </a:r>
            <a:r>
              <a:rPr lang="ko-KR" altLang="en-US" sz="1600" dirty="0"/>
              <a:t>들을 복합적으로 사용 </a:t>
            </a:r>
          </a:p>
        </p:txBody>
      </p:sp>
      <p:pic>
        <p:nvPicPr>
          <p:cNvPr id="13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2B6C2D96-33DC-4A1B-AF5E-993425B4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306582" y="2882410"/>
            <a:ext cx="424061" cy="6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416C1C-4C7B-4003-8E30-86511DECBE70}"/>
              </a:ext>
            </a:extLst>
          </p:cNvPr>
          <p:cNvGrpSpPr/>
          <p:nvPr/>
        </p:nvGrpSpPr>
        <p:grpSpPr>
          <a:xfrm>
            <a:off x="1441577" y="2557834"/>
            <a:ext cx="2076275" cy="1263627"/>
            <a:chOff x="4099759" y="3240525"/>
            <a:chExt cx="2016801" cy="12581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CA158D-2638-4E67-A035-C1CC40483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146" t="17083" r="28656" b="26667"/>
            <a:stretch/>
          </p:blipFill>
          <p:spPr>
            <a:xfrm>
              <a:off x="4099759" y="3240525"/>
              <a:ext cx="1288320" cy="12581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7E22C8-88F4-4AD6-8169-9EF4E050A4AB}"/>
                </a:ext>
              </a:extLst>
            </p:cNvPr>
            <p:cNvSpPr txBox="1"/>
            <p:nvPr/>
          </p:nvSpPr>
          <p:spPr>
            <a:xfrm>
              <a:off x="5156606" y="3888242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BC78E211-689A-4631-BC84-6EBC15EB0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4083673" y="665994"/>
            <a:ext cx="1914585" cy="15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400E2F-8433-46E8-9333-389B8C957292}"/>
              </a:ext>
            </a:extLst>
          </p:cNvPr>
          <p:cNvGrpSpPr/>
          <p:nvPr/>
        </p:nvGrpSpPr>
        <p:grpSpPr>
          <a:xfrm>
            <a:off x="4165419" y="2523681"/>
            <a:ext cx="1832839" cy="1109721"/>
            <a:chOff x="4152763" y="1823738"/>
            <a:chExt cx="1939005" cy="1109721"/>
          </a:xfrm>
        </p:grpSpPr>
        <p:pic>
          <p:nvPicPr>
            <p:cNvPr id="20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D73903B1-941B-4727-BE82-AC2703130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38023A-027C-4979-9BBF-76FCA9616CCE}"/>
                </a:ext>
              </a:extLst>
            </p:cNvPr>
            <p:cNvSpPr txBox="1"/>
            <p:nvPr/>
          </p:nvSpPr>
          <p:spPr>
            <a:xfrm>
              <a:off x="5208367" y="2530113"/>
              <a:ext cx="883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292382-AFFE-45DE-B17D-48DF53918DF8}"/>
              </a:ext>
            </a:extLst>
          </p:cNvPr>
          <p:cNvGrpSpPr/>
          <p:nvPr/>
        </p:nvGrpSpPr>
        <p:grpSpPr>
          <a:xfrm>
            <a:off x="4165419" y="4029035"/>
            <a:ext cx="1628330" cy="1176532"/>
            <a:chOff x="4135723" y="4602725"/>
            <a:chExt cx="1826494" cy="1249713"/>
          </a:xfrm>
        </p:grpSpPr>
        <p:pic>
          <p:nvPicPr>
            <p:cNvPr id="23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6AABB3BB-398A-4A85-A7F6-E5E191CBA4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602725"/>
              <a:ext cx="1042076" cy="124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CA1683-7EAF-408C-B203-82AD34E4D918}"/>
                </a:ext>
              </a:extLst>
            </p:cNvPr>
            <p:cNvSpPr txBox="1"/>
            <p:nvPr/>
          </p:nvSpPr>
          <p:spPr>
            <a:xfrm>
              <a:off x="5156606" y="5339179"/>
              <a:ext cx="805611" cy="3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7792CC-F4D1-4784-8851-F1FA22DA379A}"/>
              </a:ext>
            </a:extLst>
          </p:cNvPr>
          <p:cNvCxnSpPr>
            <a:cxnSpLocks/>
          </p:cNvCxnSpPr>
          <p:nvPr/>
        </p:nvCxnSpPr>
        <p:spPr>
          <a:xfrm flipV="1">
            <a:off x="3284224" y="1737518"/>
            <a:ext cx="656267" cy="46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431199-2514-4C18-B554-2B9DE85308D1}"/>
              </a:ext>
            </a:extLst>
          </p:cNvPr>
          <p:cNvCxnSpPr>
            <a:cxnSpLocks/>
          </p:cNvCxnSpPr>
          <p:nvPr/>
        </p:nvCxnSpPr>
        <p:spPr>
          <a:xfrm>
            <a:off x="3311106" y="4149401"/>
            <a:ext cx="683151" cy="432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9BDE84-AA09-4E6E-97DF-E19444CB0793}"/>
              </a:ext>
            </a:extLst>
          </p:cNvPr>
          <p:cNvCxnSpPr>
            <a:cxnSpLocks/>
          </p:cNvCxnSpPr>
          <p:nvPr/>
        </p:nvCxnSpPr>
        <p:spPr>
          <a:xfrm>
            <a:off x="3284224" y="3100505"/>
            <a:ext cx="7100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CA1F86-F634-4A99-B7A6-D7DDB5D84D1B}"/>
              </a:ext>
            </a:extLst>
          </p:cNvPr>
          <p:cNvCxnSpPr>
            <a:cxnSpLocks/>
          </p:cNvCxnSpPr>
          <p:nvPr/>
        </p:nvCxnSpPr>
        <p:spPr>
          <a:xfrm>
            <a:off x="865762" y="3178151"/>
            <a:ext cx="4666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94239E-04A6-4CA9-BC54-597AE6364FA5}"/>
              </a:ext>
            </a:extLst>
          </p:cNvPr>
          <p:cNvSpPr txBox="1"/>
          <p:nvPr/>
        </p:nvSpPr>
        <p:spPr>
          <a:xfrm>
            <a:off x="4990646" y="1782965"/>
            <a:ext cx="8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37FCAC-B925-4AD7-AA37-2C6462427B02}"/>
              </a:ext>
            </a:extLst>
          </p:cNvPr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F501AC-0078-41E9-BDF4-E035E4A95069}"/>
                </a:ext>
              </a:extLst>
            </p:cNvPr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D21C13-8756-4ED8-BF2F-1AA1FD1680A9}"/>
                </a:ext>
              </a:extLst>
            </p:cNvPr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CDDD0-E690-4C02-BB1D-7E660F8EAF82}"/>
                </a:ext>
              </a:extLst>
            </p:cNvPr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6DA0CA-68B8-4D15-B973-BD27073B7796}"/>
                </a:ext>
              </a:extLst>
            </p:cNvPr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80DE28-192D-40BF-8CBB-E94C4134F8C1}"/>
                </a:ext>
              </a:extLst>
            </p:cNvPr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5FF915-BAB1-4173-98A7-1A46ED1C20E6}"/>
              </a:ext>
            </a:extLst>
          </p:cNvPr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7BE18B-A0AE-4269-8155-284B044D94EF}"/>
                </a:ext>
              </a:extLst>
            </p:cNvPr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3B4C50-CB42-4036-B837-38542E22CEF3}"/>
                </a:ext>
              </a:extLst>
            </p:cNvPr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4DB7CC-E556-4D36-B02A-7AFE1B7576BA}"/>
                </a:ext>
              </a:extLst>
            </p:cNvPr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372084-7CA5-429F-9795-6F10A95F1A4C}"/>
                </a:ext>
              </a:extLst>
            </p:cNvPr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D34B17-278B-43A9-B60E-EF7A4A515CE6}"/>
                </a:ext>
              </a:extLst>
            </p:cNvPr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5DC67D0-23E2-4E80-8178-BDF9CDDFBE3D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Service Flow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07C7DF-18CD-4721-8891-43E3805B81EB}"/>
              </a:ext>
            </a:extLst>
          </p:cNvPr>
          <p:cNvGrpSpPr/>
          <p:nvPr/>
        </p:nvGrpSpPr>
        <p:grpSpPr>
          <a:xfrm>
            <a:off x="730853" y="3933496"/>
            <a:ext cx="875675" cy="1173725"/>
            <a:chOff x="1167497" y="2000250"/>
            <a:chExt cx="3090179" cy="4628989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C1D940-E63A-4231-BE90-13DA334F3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t="5935" r="29829"/>
            <a:stretch/>
          </p:blipFill>
          <p:spPr bwMode="auto">
            <a:xfrm>
              <a:off x="1167497" y="2143586"/>
              <a:ext cx="3021597" cy="44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8E3280C-FEFE-4180-A467-A70DBEB97BC8}"/>
                </a:ext>
              </a:extLst>
            </p:cNvPr>
            <p:cNvSpPr/>
            <p:nvPr/>
          </p:nvSpPr>
          <p:spPr>
            <a:xfrm>
              <a:off x="2806065" y="2000250"/>
              <a:ext cx="1451610" cy="112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892B57A-547C-48B6-AC2E-9EF2CF5F9C9B}"/>
                </a:ext>
              </a:extLst>
            </p:cNvPr>
            <p:cNvSpPr/>
            <p:nvPr/>
          </p:nvSpPr>
          <p:spPr>
            <a:xfrm>
              <a:off x="3749040" y="4386412"/>
              <a:ext cx="508636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E528780-048D-4917-B8B8-19A0876EE950}"/>
                </a:ext>
              </a:extLst>
            </p:cNvPr>
            <p:cNvSpPr/>
            <p:nvPr/>
          </p:nvSpPr>
          <p:spPr>
            <a:xfrm>
              <a:off x="3143250" y="3408917"/>
              <a:ext cx="617220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8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51EA1953-BE5B-41F1-A990-11E349A9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2146970" y="4290677"/>
            <a:ext cx="392466" cy="6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0DA268A8-A79D-47B6-AAD8-3EF1E094FA24}"/>
              </a:ext>
            </a:extLst>
          </p:cNvPr>
          <p:cNvSpPr/>
          <p:nvPr/>
        </p:nvSpPr>
        <p:spPr>
          <a:xfrm>
            <a:off x="1103890" y="3270816"/>
            <a:ext cx="1043080" cy="60280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흠</a:t>
            </a:r>
            <a:r>
              <a:rPr lang="en-US" altLang="ko-KR" sz="900" dirty="0"/>
              <a:t>.. </a:t>
            </a:r>
            <a:r>
              <a:rPr lang="ko-KR" altLang="en-US" sz="900" dirty="0"/>
              <a:t>당산역으로 가고 싶은데</a:t>
            </a:r>
            <a:r>
              <a:rPr lang="en-US" altLang="ko-KR" sz="900" dirty="0"/>
              <a:t>..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285748-6FB2-4A59-AAD5-82C7829F9EB0}"/>
              </a:ext>
            </a:extLst>
          </p:cNvPr>
          <p:cNvSpPr txBox="1"/>
          <p:nvPr/>
        </p:nvSpPr>
        <p:spPr>
          <a:xfrm>
            <a:off x="357655" y="2449423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Case</a:t>
            </a:r>
          </a:p>
          <a:p>
            <a:r>
              <a:rPr lang="ko-KR" altLang="en-US" dirty="0"/>
              <a:t>합정역 도착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2" name="그래픽 41" descr="배지">
            <a:extLst>
              <a:ext uri="{FF2B5EF4-FFF2-40B4-BE49-F238E27FC236}">
                <a16:creationId xmlns:a16="http://schemas.microsoft.com/office/drawing/2014/main" id="{50C69DAF-4494-4D9C-BC80-D09ACF2A8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6851" y="504421"/>
            <a:ext cx="915384" cy="915384"/>
          </a:xfrm>
          <a:prstGeom prst="rect">
            <a:avLst/>
          </a:prstGeom>
        </p:spPr>
      </p:pic>
      <p:pic>
        <p:nvPicPr>
          <p:cNvPr id="44" name="그래픽 43" descr="배지 6">
            <a:extLst>
              <a:ext uri="{FF2B5EF4-FFF2-40B4-BE49-F238E27FC236}">
                <a16:creationId xmlns:a16="http://schemas.microsoft.com/office/drawing/2014/main" id="{1E309282-68D2-4168-B5D5-6D3C69319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5592" y="1307198"/>
            <a:ext cx="915384" cy="915384"/>
          </a:xfrm>
          <a:prstGeom prst="rect">
            <a:avLst/>
          </a:prstGeom>
        </p:spPr>
      </p:pic>
      <p:pic>
        <p:nvPicPr>
          <p:cNvPr id="46" name="그래픽 45" descr="배지 10">
            <a:extLst>
              <a:ext uri="{FF2B5EF4-FFF2-40B4-BE49-F238E27FC236}">
                <a16:creationId xmlns:a16="http://schemas.microsoft.com/office/drawing/2014/main" id="{E5E09311-DCB2-4F30-8C91-85BB4653D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8880" y="1999423"/>
            <a:ext cx="915384" cy="915384"/>
          </a:xfrm>
          <a:prstGeom prst="rect">
            <a:avLst/>
          </a:prstGeom>
        </p:spPr>
      </p:pic>
      <p:pic>
        <p:nvPicPr>
          <p:cNvPr id="48" name="그래픽 47" descr="배지 9">
            <a:extLst>
              <a:ext uri="{FF2B5EF4-FFF2-40B4-BE49-F238E27FC236}">
                <a16:creationId xmlns:a16="http://schemas.microsoft.com/office/drawing/2014/main" id="{DF72B009-D7C2-4917-8060-F067EFA03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1112" y="1675614"/>
            <a:ext cx="915384" cy="915384"/>
          </a:xfrm>
          <a:prstGeom prst="rect">
            <a:avLst/>
          </a:prstGeom>
        </p:spPr>
      </p:pic>
      <p:pic>
        <p:nvPicPr>
          <p:cNvPr id="50" name="그래픽 49" descr="배지 5">
            <a:extLst>
              <a:ext uri="{FF2B5EF4-FFF2-40B4-BE49-F238E27FC236}">
                <a16:creationId xmlns:a16="http://schemas.microsoft.com/office/drawing/2014/main" id="{25E85116-1370-46AD-9830-026657CAA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6507" y="168655"/>
            <a:ext cx="915384" cy="915384"/>
          </a:xfrm>
          <a:prstGeom prst="rect">
            <a:avLst/>
          </a:prstGeom>
        </p:spPr>
      </p:pic>
      <p:pic>
        <p:nvPicPr>
          <p:cNvPr id="52" name="그래픽 51" descr="배지 8">
            <a:extLst>
              <a:ext uri="{FF2B5EF4-FFF2-40B4-BE49-F238E27FC236}">
                <a16:creationId xmlns:a16="http://schemas.microsoft.com/office/drawing/2014/main" id="{8C1ECCAD-C3FC-450E-8934-EF99BF0B08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41462" y="2509876"/>
            <a:ext cx="915384" cy="915384"/>
          </a:xfrm>
          <a:prstGeom prst="rect">
            <a:avLst/>
          </a:prstGeom>
        </p:spPr>
      </p:pic>
      <p:pic>
        <p:nvPicPr>
          <p:cNvPr id="54" name="그래픽 53" descr="배지 3">
            <a:extLst>
              <a:ext uri="{FF2B5EF4-FFF2-40B4-BE49-F238E27FC236}">
                <a16:creationId xmlns:a16="http://schemas.microsoft.com/office/drawing/2014/main" id="{8400B1BA-A727-40A8-BFFD-3149062432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99962" y="589917"/>
            <a:ext cx="915384" cy="915384"/>
          </a:xfrm>
          <a:prstGeom prst="rect">
            <a:avLst/>
          </a:prstGeom>
        </p:spPr>
      </p:pic>
      <p:pic>
        <p:nvPicPr>
          <p:cNvPr id="56" name="그래픽 55" descr="배지 1">
            <a:extLst>
              <a:ext uri="{FF2B5EF4-FFF2-40B4-BE49-F238E27FC236}">
                <a16:creationId xmlns:a16="http://schemas.microsoft.com/office/drawing/2014/main" id="{CA347DCC-FA97-406E-BBA2-E5E6C5A1BC7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9675" y="3095754"/>
            <a:ext cx="392466" cy="392466"/>
          </a:xfrm>
          <a:prstGeom prst="rect">
            <a:avLst/>
          </a:prstGeom>
        </p:spPr>
      </p:pic>
      <p:pic>
        <p:nvPicPr>
          <p:cNvPr id="58" name="그래픽 57" descr="배지 7">
            <a:extLst>
              <a:ext uri="{FF2B5EF4-FFF2-40B4-BE49-F238E27FC236}">
                <a16:creationId xmlns:a16="http://schemas.microsoft.com/office/drawing/2014/main" id="{805A3EDF-7CFD-425B-9204-88341F8093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9304" y="4895007"/>
            <a:ext cx="915384" cy="915384"/>
          </a:xfrm>
          <a:prstGeom prst="rect">
            <a:avLst/>
          </a:prstGeom>
        </p:spPr>
      </p:pic>
      <p:pic>
        <p:nvPicPr>
          <p:cNvPr id="60" name="그래픽 59" descr="배지 4">
            <a:extLst>
              <a:ext uri="{FF2B5EF4-FFF2-40B4-BE49-F238E27FC236}">
                <a16:creationId xmlns:a16="http://schemas.microsoft.com/office/drawing/2014/main" id="{A8027787-82F7-4041-B004-726158E3B6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01678" y="4151199"/>
            <a:ext cx="915384" cy="9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2279982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Thank you.</a:t>
            </a:r>
            <a:endParaRPr lang="en-US" altLang="ko-KR" sz="2800" dirty="0">
              <a:latin typeface="Arial" panose="020B0604020202020204" pitchFamily="34" charset="0"/>
              <a:ea typeface="Sandoll 격동고딕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5091" y="2486437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62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375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최아성</cp:lastModifiedBy>
  <cp:revision>94</cp:revision>
  <dcterms:created xsi:type="dcterms:W3CDTF">2018-01-12T04:05:40Z</dcterms:created>
  <dcterms:modified xsi:type="dcterms:W3CDTF">2020-04-27T12:30:55Z</dcterms:modified>
</cp:coreProperties>
</file>