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4" r:id="rId3"/>
    <p:sldId id="301" r:id="rId4"/>
    <p:sldId id="292" r:id="rId5"/>
    <p:sldId id="295" r:id="rId6"/>
    <p:sldId id="296" r:id="rId7"/>
    <p:sldId id="293" r:id="rId8"/>
    <p:sldId id="297" r:id="rId9"/>
    <p:sldId id="304" r:id="rId10"/>
    <p:sldId id="287" r:id="rId11"/>
    <p:sldId id="30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C2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031AC-3D47-482F-9C54-7FA6FF0D2265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D77A4-E7E8-4B70-A778-26F496193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0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79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47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62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26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89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59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10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57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7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68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07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B6E75-8578-4AB9-95AD-689E0CFB815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8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4.png"/><Relationship Id="rId18" Type="http://schemas.openxmlformats.org/officeDocument/2006/relationships/image" Target="../media/image27.svg"/><Relationship Id="rId26" Type="http://schemas.openxmlformats.org/officeDocument/2006/relationships/image" Target="../media/image35.svg"/><Relationship Id="rId3" Type="http://schemas.openxmlformats.org/officeDocument/2006/relationships/image" Target="../media/image2.png"/><Relationship Id="rId21" Type="http://schemas.openxmlformats.org/officeDocument/2006/relationships/image" Target="../media/image30.png"/><Relationship Id="rId7" Type="http://schemas.openxmlformats.org/officeDocument/2006/relationships/image" Target="../media/image19.png"/><Relationship Id="rId12" Type="http://schemas.openxmlformats.org/officeDocument/2006/relationships/image" Target="../media/image4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microsoft.com/office/2007/relationships/hdphoto" Target="../media/hdphoto1.wdp"/><Relationship Id="rId20" Type="http://schemas.openxmlformats.org/officeDocument/2006/relationships/image" Target="../media/image2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3.svg"/><Relationship Id="rId24" Type="http://schemas.openxmlformats.org/officeDocument/2006/relationships/image" Target="../media/image33.svg"/><Relationship Id="rId5" Type="http://schemas.openxmlformats.org/officeDocument/2006/relationships/image" Target="../media/image18.svg"/><Relationship Id="rId15" Type="http://schemas.openxmlformats.org/officeDocument/2006/relationships/image" Target="../media/image6.png"/><Relationship Id="rId23" Type="http://schemas.openxmlformats.org/officeDocument/2006/relationships/image" Target="../media/image32.png"/><Relationship Id="rId28" Type="http://schemas.openxmlformats.org/officeDocument/2006/relationships/image" Target="../media/image37.svg"/><Relationship Id="rId10" Type="http://schemas.openxmlformats.org/officeDocument/2006/relationships/image" Target="../media/image22.png"/><Relationship Id="rId19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1.jpeg"/><Relationship Id="rId14" Type="http://schemas.openxmlformats.org/officeDocument/2006/relationships/image" Target="../media/image25.svg"/><Relationship Id="rId22" Type="http://schemas.openxmlformats.org/officeDocument/2006/relationships/image" Target="../media/image31.svg"/><Relationship Id="rId27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40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42.svg"/><Relationship Id="rId4" Type="http://schemas.openxmlformats.org/officeDocument/2006/relationships/image" Target="../media/image39.pn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438400" y="1820977"/>
            <a:ext cx="7315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gradFill flip="none" rotWithShape="1">
                  <a:gsLst>
                    <a:gs pos="0">
                      <a:srgbClr val="56C2F8">
                        <a:alpha val="80000"/>
                      </a:srgbClr>
                    </a:gs>
                    <a:gs pos="74000">
                      <a:srgbClr val="56C2F8"/>
                    </a:gs>
                    <a:gs pos="83000">
                      <a:srgbClr val="0CA5F5"/>
                    </a:gs>
                    <a:gs pos="100000">
                      <a:srgbClr val="0994D9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Metro Vision</a:t>
            </a:r>
            <a:r>
              <a:rPr lang="en-US" altLang="ko-KR" sz="7200" dirty="0">
                <a:solidFill>
                  <a:schemeClr val="bg1"/>
                </a:solidFill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….</a:t>
            </a:r>
          </a:p>
          <a:p>
            <a:pPr algn="ctr"/>
            <a:r>
              <a:rPr lang="en-US" altLang="ko-KR" sz="1400" dirty="0">
                <a:gradFill flip="none" rotWithShape="1">
                  <a:gsLst>
                    <a:gs pos="0">
                      <a:srgbClr val="56C2F8">
                        <a:alpha val="80000"/>
                      </a:srgbClr>
                    </a:gs>
                    <a:gs pos="74000">
                      <a:srgbClr val="56C2F8"/>
                    </a:gs>
                    <a:gs pos="83000">
                      <a:srgbClr val="0CA5F5"/>
                    </a:gs>
                    <a:gs pos="100000">
                      <a:srgbClr val="0994D9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altLang="ko-KR" sz="4000" dirty="0"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R&amp;D process</a:t>
            </a:r>
            <a:r>
              <a:rPr lang="en-US" altLang="ko-KR" sz="3200" dirty="0"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:</a:t>
            </a:r>
            <a:r>
              <a:rPr lang="en-US" altLang="ko-KR" sz="2800" dirty="0"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altLang="ko-KR" sz="2800" dirty="0"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Solution &amp; Implementation</a:t>
            </a:r>
          </a:p>
        </p:txBody>
      </p:sp>
      <p:grpSp>
        <p:nvGrpSpPr>
          <p:cNvPr id="14" name="그룹 13"/>
          <p:cNvGrpSpPr/>
          <p:nvPr/>
        </p:nvGrpSpPr>
        <p:grpSpPr>
          <a:xfrm rot="10800000">
            <a:off x="8499166" y="6308923"/>
            <a:ext cx="3697788" cy="555477"/>
            <a:chOff x="0" y="0"/>
            <a:chExt cx="3697788" cy="555477"/>
          </a:xfrm>
        </p:grpSpPr>
        <p:sp>
          <p:nvSpPr>
            <p:cNvPr id="15" name="직사각형 1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7F7F517-F6D7-48AE-B044-32DD72C7C989}"/>
              </a:ext>
            </a:extLst>
          </p:cNvPr>
          <p:cNvSpPr txBox="1"/>
          <p:nvPr/>
        </p:nvSpPr>
        <p:spPr>
          <a:xfrm>
            <a:off x="431973" y="5094514"/>
            <a:ext cx="1987421" cy="1287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B511074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박준형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B711025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김소현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B511209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최아성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4">
            <a:extLst>
              <a:ext uri="{FF2B5EF4-FFF2-40B4-BE49-F238E27FC236}">
                <a16:creationId xmlns:a16="http://schemas.microsoft.com/office/drawing/2014/main" id="{5683A646-683D-4AA2-AA2F-298EBE0665C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212228" y="2050292"/>
            <a:ext cx="711036" cy="809207"/>
            <a:chOff x="3593" y="1158"/>
            <a:chExt cx="507" cy="577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9C98709B-582C-40D9-8570-0282E2875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1158"/>
              <a:ext cx="233" cy="78"/>
            </a:xfrm>
            <a:custGeom>
              <a:avLst/>
              <a:gdLst>
                <a:gd name="T0" fmla="*/ 419 w 1399"/>
                <a:gd name="T1" fmla="*/ 0 h 470"/>
                <a:gd name="T2" fmla="*/ 979 w 1399"/>
                <a:gd name="T3" fmla="*/ 0 h 470"/>
                <a:gd name="T4" fmla="*/ 1017 w 1399"/>
                <a:gd name="T5" fmla="*/ 3 h 470"/>
                <a:gd name="T6" fmla="*/ 1054 w 1399"/>
                <a:gd name="T7" fmla="*/ 10 h 470"/>
                <a:gd name="T8" fmla="*/ 1089 w 1399"/>
                <a:gd name="T9" fmla="*/ 21 h 470"/>
                <a:gd name="T10" fmla="*/ 1123 w 1399"/>
                <a:gd name="T11" fmla="*/ 37 h 470"/>
                <a:gd name="T12" fmla="*/ 1154 w 1399"/>
                <a:gd name="T13" fmla="*/ 56 h 470"/>
                <a:gd name="T14" fmla="*/ 1184 w 1399"/>
                <a:gd name="T15" fmla="*/ 79 h 470"/>
                <a:gd name="T16" fmla="*/ 1209 w 1399"/>
                <a:gd name="T17" fmla="*/ 106 h 470"/>
                <a:gd name="T18" fmla="*/ 1232 w 1399"/>
                <a:gd name="T19" fmla="*/ 136 h 470"/>
                <a:gd name="T20" fmla="*/ 1251 w 1399"/>
                <a:gd name="T21" fmla="*/ 170 h 470"/>
                <a:gd name="T22" fmla="*/ 1399 w 1399"/>
                <a:gd name="T23" fmla="*/ 470 h 470"/>
                <a:gd name="T24" fmla="*/ 0 w 1399"/>
                <a:gd name="T25" fmla="*/ 470 h 470"/>
                <a:gd name="T26" fmla="*/ 148 w 1399"/>
                <a:gd name="T27" fmla="*/ 170 h 470"/>
                <a:gd name="T28" fmla="*/ 167 w 1399"/>
                <a:gd name="T29" fmla="*/ 136 h 470"/>
                <a:gd name="T30" fmla="*/ 189 w 1399"/>
                <a:gd name="T31" fmla="*/ 106 h 470"/>
                <a:gd name="T32" fmla="*/ 215 w 1399"/>
                <a:gd name="T33" fmla="*/ 79 h 470"/>
                <a:gd name="T34" fmla="*/ 243 w 1399"/>
                <a:gd name="T35" fmla="*/ 56 h 470"/>
                <a:gd name="T36" fmla="*/ 275 w 1399"/>
                <a:gd name="T37" fmla="*/ 37 h 470"/>
                <a:gd name="T38" fmla="*/ 308 w 1399"/>
                <a:gd name="T39" fmla="*/ 21 h 470"/>
                <a:gd name="T40" fmla="*/ 344 w 1399"/>
                <a:gd name="T41" fmla="*/ 10 h 470"/>
                <a:gd name="T42" fmla="*/ 381 w 1399"/>
                <a:gd name="T43" fmla="*/ 3 h 470"/>
                <a:gd name="T44" fmla="*/ 419 w 1399"/>
                <a:gd name="T45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9" h="470">
                  <a:moveTo>
                    <a:pt x="419" y="0"/>
                  </a:moveTo>
                  <a:lnTo>
                    <a:pt x="979" y="0"/>
                  </a:lnTo>
                  <a:lnTo>
                    <a:pt x="1017" y="3"/>
                  </a:lnTo>
                  <a:lnTo>
                    <a:pt x="1054" y="10"/>
                  </a:lnTo>
                  <a:lnTo>
                    <a:pt x="1089" y="21"/>
                  </a:lnTo>
                  <a:lnTo>
                    <a:pt x="1123" y="37"/>
                  </a:lnTo>
                  <a:lnTo>
                    <a:pt x="1154" y="56"/>
                  </a:lnTo>
                  <a:lnTo>
                    <a:pt x="1184" y="79"/>
                  </a:lnTo>
                  <a:lnTo>
                    <a:pt x="1209" y="106"/>
                  </a:lnTo>
                  <a:lnTo>
                    <a:pt x="1232" y="136"/>
                  </a:lnTo>
                  <a:lnTo>
                    <a:pt x="1251" y="170"/>
                  </a:lnTo>
                  <a:lnTo>
                    <a:pt x="1399" y="470"/>
                  </a:lnTo>
                  <a:lnTo>
                    <a:pt x="0" y="470"/>
                  </a:lnTo>
                  <a:lnTo>
                    <a:pt x="148" y="170"/>
                  </a:lnTo>
                  <a:lnTo>
                    <a:pt x="167" y="136"/>
                  </a:lnTo>
                  <a:lnTo>
                    <a:pt x="189" y="106"/>
                  </a:lnTo>
                  <a:lnTo>
                    <a:pt x="215" y="79"/>
                  </a:lnTo>
                  <a:lnTo>
                    <a:pt x="243" y="56"/>
                  </a:lnTo>
                  <a:lnTo>
                    <a:pt x="275" y="37"/>
                  </a:lnTo>
                  <a:lnTo>
                    <a:pt x="308" y="21"/>
                  </a:lnTo>
                  <a:lnTo>
                    <a:pt x="344" y="10"/>
                  </a:lnTo>
                  <a:lnTo>
                    <a:pt x="381" y="3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233B4F"/>
            </a:solidFill>
            <a:ln w="0">
              <a:solidFill>
                <a:srgbClr val="233B4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0BAA206-1825-4488-89FA-CC44832BB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1158"/>
              <a:ext cx="117" cy="78"/>
            </a:xfrm>
            <a:custGeom>
              <a:avLst/>
              <a:gdLst>
                <a:gd name="T0" fmla="*/ 0 w 700"/>
                <a:gd name="T1" fmla="*/ 0 h 470"/>
                <a:gd name="T2" fmla="*/ 280 w 700"/>
                <a:gd name="T3" fmla="*/ 0 h 470"/>
                <a:gd name="T4" fmla="*/ 318 w 700"/>
                <a:gd name="T5" fmla="*/ 3 h 470"/>
                <a:gd name="T6" fmla="*/ 355 w 700"/>
                <a:gd name="T7" fmla="*/ 10 h 470"/>
                <a:gd name="T8" fmla="*/ 390 w 700"/>
                <a:gd name="T9" fmla="*/ 21 h 470"/>
                <a:gd name="T10" fmla="*/ 424 w 700"/>
                <a:gd name="T11" fmla="*/ 37 h 470"/>
                <a:gd name="T12" fmla="*/ 455 w 700"/>
                <a:gd name="T13" fmla="*/ 56 h 470"/>
                <a:gd name="T14" fmla="*/ 485 w 700"/>
                <a:gd name="T15" fmla="*/ 79 h 470"/>
                <a:gd name="T16" fmla="*/ 510 w 700"/>
                <a:gd name="T17" fmla="*/ 106 h 470"/>
                <a:gd name="T18" fmla="*/ 533 w 700"/>
                <a:gd name="T19" fmla="*/ 136 h 470"/>
                <a:gd name="T20" fmla="*/ 552 w 700"/>
                <a:gd name="T21" fmla="*/ 170 h 470"/>
                <a:gd name="T22" fmla="*/ 700 w 700"/>
                <a:gd name="T23" fmla="*/ 470 h 470"/>
                <a:gd name="T24" fmla="*/ 0 w 700"/>
                <a:gd name="T25" fmla="*/ 470 h 470"/>
                <a:gd name="T26" fmla="*/ 0 w 700"/>
                <a:gd name="T27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0" h="470">
                  <a:moveTo>
                    <a:pt x="0" y="0"/>
                  </a:moveTo>
                  <a:lnTo>
                    <a:pt x="280" y="0"/>
                  </a:lnTo>
                  <a:lnTo>
                    <a:pt x="318" y="3"/>
                  </a:lnTo>
                  <a:lnTo>
                    <a:pt x="355" y="10"/>
                  </a:lnTo>
                  <a:lnTo>
                    <a:pt x="390" y="21"/>
                  </a:lnTo>
                  <a:lnTo>
                    <a:pt x="424" y="37"/>
                  </a:lnTo>
                  <a:lnTo>
                    <a:pt x="455" y="56"/>
                  </a:lnTo>
                  <a:lnTo>
                    <a:pt x="485" y="79"/>
                  </a:lnTo>
                  <a:lnTo>
                    <a:pt x="510" y="106"/>
                  </a:lnTo>
                  <a:lnTo>
                    <a:pt x="533" y="136"/>
                  </a:lnTo>
                  <a:lnTo>
                    <a:pt x="552" y="170"/>
                  </a:lnTo>
                  <a:lnTo>
                    <a:pt x="700" y="470"/>
                  </a:lnTo>
                  <a:lnTo>
                    <a:pt x="0" y="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2537"/>
            </a:solidFill>
            <a:ln w="0">
              <a:solidFill>
                <a:srgbClr val="0E253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891679D5-F780-460C-BE1C-647B7D71E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" y="1667"/>
              <a:ext cx="429" cy="34"/>
            </a:xfrm>
            <a:custGeom>
              <a:avLst/>
              <a:gdLst>
                <a:gd name="T0" fmla="*/ 102 w 2571"/>
                <a:gd name="T1" fmla="*/ 0 h 203"/>
                <a:gd name="T2" fmla="*/ 2470 w 2571"/>
                <a:gd name="T3" fmla="*/ 0 h 203"/>
                <a:gd name="T4" fmla="*/ 2494 w 2571"/>
                <a:gd name="T5" fmla="*/ 4 h 203"/>
                <a:gd name="T6" fmla="*/ 2516 w 2571"/>
                <a:gd name="T7" fmla="*/ 11 h 203"/>
                <a:gd name="T8" fmla="*/ 2533 w 2571"/>
                <a:gd name="T9" fmla="*/ 22 h 203"/>
                <a:gd name="T10" fmla="*/ 2549 w 2571"/>
                <a:gd name="T11" fmla="*/ 38 h 203"/>
                <a:gd name="T12" fmla="*/ 2562 w 2571"/>
                <a:gd name="T13" fmla="*/ 57 h 203"/>
                <a:gd name="T14" fmla="*/ 2569 w 2571"/>
                <a:gd name="T15" fmla="*/ 78 h 203"/>
                <a:gd name="T16" fmla="*/ 2571 w 2571"/>
                <a:gd name="T17" fmla="*/ 102 h 203"/>
                <a:gd name="T18" fmla="*/ 2569 w 2571"/>
                <a:gd name="T19" fmla="*/ 125 h 203"/>
                <a:gd name="T20" fmla="*/ 2562 w 2571"/>
                <a:gd name="T21" fmla="*/ 146 h 203"/>
                <a:gd name="T22" fmla="*/ 2549 w 2571"/>
                <a:gd name="T23" fmla="*/ 165 h 203"/>
                <a:gd name="T24" fmla="*/ 2533 w 2571"/>
                <a:gd name="T25" fmla="*/ 181 h 203"/>
                <a:gd name="T26" fmla="*/ 2516 w 2571"/>
                <a:gd name="T27" fmla="*/ 193 h 203"/>
                <a:gd name="T28" fmla="*/ 2494 w 2571"/>
                <a:gd name="T29" fmla="*/ 201 h 203"/>
                <a:gd name="T30" fmla="*/ 2470 w 2571"/>
                <a:gd name="T31" fmla="*/ 203 h 203"/>
                <a:gd name="T32" fmla="*/ 102 w 2571"/>
                <a:gd name="T33" fmla="*/ 203 h 203"/>
                <a:gd name="T34" fmla="*/ 78 w 2571"/>
                <a:gd name="T35" fmla="*/ 201 h 203"/>
                <a:gd name="T36" fmla="*/ 57 w 2571"/>
                <a:gd name="T37" fmla="*/ 193 h 203"/>
                <a:gd name="T38" fmla="*/ 38 w 2571"/>
                <a:gd name="T39" fmla="*/ 181 h 203"/>
                <a:gd name="T40" fmla="*/ 22 w 2571"/>
                <a:gd name="T41" fmla="*/ 165 h 203"/>
                <a:gd name="T42" fmla="*/ 11 w 2571"/>
                <a:gd name="T43" fmla="*/ 146 h 203"/>
                <a:gd name="T44" fmla="*/ 3 w 2571"/>
                <a:gd name="T45" fmla="*/ 125 h 203"/>
                <a:gd name="T46" fmla="*/ 0 w 2571"/>
                <a:gd name="T47" fmla="*/ 102 h 203"/>
                <a:gd name="T48" fmla="*/ 3 w 2571"/>
                <a:gd name="T49" fmla="*/ 78 h 203"/>
                <a:gd name="T50" fmla="*/ 11 w 2571"/>
                <a:gd name="T51" fmla="*/ 57 h 203"/>
                <a:gd name="T52" fmla="*/ 22 w 2571"/>
                <a:gd name="T53" fmla="*/ 38 h 203"/>
                <a:gd name="T54" fmla="*/ 38 w 2571"/>
                <a:gd name="T55" fmla="*/ 22 h 203"/>
                <a:gd name="T56" fmla="*/ 57 w 2571"/>
                <a:gd name="T57" fmla="*/ 11 h 203"/>
                <a:gd name="T58" fmla="*/ 78 w 2571"/>
                <a:gd name="T59" fmla="*/ 4 h 203"/>
                <a:gd name="T60" fmla="*/ 102 w 2571"/>
                <a:gd name="T6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71" h="203">
                  <a:moveTo>
                    <a:pt x="102" y="0"/>
                  </a:moveTo>
                  <a:lnTo>
                    <a:pt x="2470" y="0"/>
                  </a:lnTo>
                  <a:lnTo>
                    <a:pt x="2494" y="4"/>
                  </a:lnTo>
                  <a:lnTo>
                    <a:pt x="2516" y="11"/>
                  </a:lnTo>
                  <a:lnTo>
                    <a:pt x="2533" y="22"/>
                  </a:lnTo>
                  <a:lnTo>
                    <a:pt x="2549" y="38"/>
                  </a:lnTo>
                  <a:lnTo>
                    <a:pt x="2562" y="57"/>
                  </a:lnTo>
                  <a:lnTo>
                    <a:pt x="2569" y="78"/>
                  </a:lnTo>
                  <a:lnTo>
                    <a:pt x="2571" y="102"/>
                  </a:lnTo>
                  <a:lnTo>
                    <a:pt x="2569" y="125"/>
                  </a:lnTo>
                  <a:lnTo>
                    <a:pt x="2562" y="146"/>
                  </a:lnTo>
                  <a:lnTo>
                    <a:pt x="2549" y="165"/>
                  </a:lnTo>
                  <a:lnTo>
                    <a:pt x="2533" y="181"/>
                  </a:lnTo>
                  <a:lnTo>
                    <a:pt x="2516" y="193"/>
                  </a:lnTo>
                  <a:lnTo>
                    <a:pt x="2494" y="201"/>
                  </a:lnTo>
                  <a:lnTo>
                    <a:pt x="2470" y="203"/>
                  </a:lnTo>
                  <a:lnTo>
                    <a:pt x="102" y="203"/>
                  </a:lnTo>
                  <a:lnTo>
                    <a:pt x="78" y="201"/>
                  </a:lnTo>
                  <a:lnTo>
                    <a:pt x="57" y="193"/>
                  </a:lnTo>
                  <a:lnTo>
                    <a:pt x="38" y="181"/>
                  </a:lnTo>
                  <a:lnTo>
                    <a:pt x="22" y="165"/>
                  </a:lnTo>
                  <a:lnTo>
                    <a:pt x="11" y="146"/>
                  </a:lnTo>
                  <a:lnTo>
                    <a:pt x="3" y="125"/>
                  </a:lnTo>
                  <a:lnTo>
                    <a:pt x="0" y="102"/>
                  </a:lnTo>
                  <a:lnTo>
                    <a:pt x="3" y="78"/>
                  </a:lnTo>
                  <a:lnTo>
                    <a:pt x="11" y="57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7" y="11"/>
                  </a:lnTo>
                  <a:lnTo>
                    <a:pt x="78" y="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233B4F"/>
            </a:solidFill>
            <a:ln w="0">
              <a:solidFill>
                <a:srgbClr val="233B4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8D1D049B-E4FC-4A62-9CC2-D0CB79C92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1667"/>
              <a:ext cx="215" cy="34"/>
            </a:xfrm>
            <a:custGeom>
              <a:avLst/>
              <a:gdLst>
                <a:gd name="T0" fmla="*/ 0 w 1285"/>
                <a:gd name="T1" fmla="*/ 0 h 203"/>
                <a:gd name="T2" fmla="*/ 1184 w 1285"/>
                <a:gd name="T3" fmla="*/ 0 h 203"/>
                <a:gd name="T4" fmla="*/ 1208 w 1285"/>
                <a:gd name="T5" fmla="*/ 4 h 203"/>
                <a:gd name="T6" fmla="*/ 1230 w 1285"/>
                <a:gd name="T7" fmla="*/ 11 h 203"/>
                <a:gd name="T8" fmla="*/ 1247 w 1285"/>
                <a:gd name="T9" fmla="*/ 22 h 203"/>
                <a:gd name="T10" fmla="*/ 1263 w 1285"/>
                <a:gd name="T11" fmla="*/ 38 h 203"/>
                <a:gd name="T12" fmla="*/ 1276 w 1285"/>
                <a:gd name="T13" fmla="*/ 57 h 203"/>
                <a:gd name="T14" fmla="*/ 1283 w 1285"/>
                <a:gd name="T15" fmla="*/ 78 h 203"/>
                <a:gd name="T16" fmla="*/ 1285 w 1285"/>
                <a:gd name="T17" fmla="*/ 102 h 203"/>
                <a:gd name="T18" fmla="*/ 1283 w 1285"/>
                <a:gd name="T19" fmla="*/ 125 h 203"/>
                <a:gd name="T20" fmla="*/ 1276 w 1285"/>
                <a:gd name="T21" fmla="*/ 146 h 203"/>
                <a:gd name="T22" fmla="*/ 1263 w 1285"/>
                <a:gd name="T23" fmla="*/ 165 h 203"/>
                <a:gd name="T24" fmla="*/ 1247 w 1285"/>
                <a:gd name="T25" fmla="*/ 181 h 203"/>
                <a:gd name="T26" fmla="*/ 1230 w 1285"/>
                <a:gd name="T27" fmla="*/ 193 h 203"/>
                <a:gd name="T28" fmla="*/ 1208 w 1285"/>
                <a:gd name="T29" fmla="*/ 201 h 203"/>
                <a:gd name="T30" fmla="*/ 1184 w 1285"/>
                <a:gd name="T31" fmla="*/ 203 h 203"/>
                <a:gd name="T32" fmla="*/ 0 w 1285"/>
                <a:gd name="T33" fmla="*/ 203 h 203"/>
                <a:gd name="T34" fmla="*/ 0 w 1285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5" h="203">
                  <a:moveTo>
                    <a:pt x="0" y="0"/>
                  </a:moveTo>
                  <a:lnTo>
                    <a:pt x="1184" y="0"/>
                  </a:lnTo>
                  <a:lnTo>
                    <a:pt x="1208" y="4"/>
                  </a:lnTo>
                  <a:lnTo>
                    <a:pt x="1230" y="11"/>
                  </a:lnTo>
                  <a:lnTo>
                    <a:pt x="1247" y="22"/>
                  </a:lnTo>
                  <a:lnTo>
                    <a:pt x="1263" y="38"/>
                  </a:lnTo>
                  <a:lnTo>
                    <a:pt x="1276" y="57"/>
                  </a:lnTo>
                  <a:lnTo>
                    <a:pt x="1283" y="78"/>
                  </a:lnTo>
                  <a:lnTo>
                    <a:pt x="1285" y="102"/>
                  </a:lnTo>
                  <a:lnTo>
                    <a:pt x="1283" y="125"/>
                  </a:lnTo>
                  <a:lnTo>
                    <a:pt x="1276" y="146"/>
                  </a:lnTo>
                  <a:lnTo>
                    <a:pt x="1263" y="165"/>
                  </a:lnTo>
                  <a:lnTo>
                    <a:pt x="1247" y="181"/>
                  </a:lnTo>
                  <a:lnTo>
                    <a:pt x="1230" y="193"/>
                  </a:lnTo>
                  <a:lnTo>
                    <a:pt x="1208" y="201"/>
                  </a:lnTo>
                  <a:lnTo>
                    <a:pt x="1184" y="203"/>
                  </a:lnTo>
                  <a:lnTo>
                    <a:pt x="0" y="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2537"/>
            </a:solidFill>
            <a:ln w="0">
              <a:solidFill>
                <a:srgbClr val="0E253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2F41E3D-D6B8-4C7B-8110-8F0B446D3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1600"/>
              <a:ext cx="151" cy="135"/>
            </a:xfrm>
            <a:custGeom>
              <a:avLst/>
              <a:gdLst>
                <a:gd name="T0" fmla="*/ 804 w 909"/>
                <a:gd name="T1" fmla="*/ 0 h 811"/>
                <a:gd name="T2" fmla="*/ 827 w 909"/>
                <a:gd name="T3" fmla="*/ 2 h 811"/>
                <a:gd name="T4" fmla="*/ 848 w 909"/>
                <a:gd name="T5" fmla="*/ 8 h 811"/>
                <a:gd name="T6" fmla="*/ 868 w 909"/>
                <a:gd name="T7" fmla="*/ 19 h 811"/>
                <a:gd name="T8" fmla="*/ 885 w 909"/>
                <a:gd name="T9" fmla="*/ 35 h 811"/>
                <a:gd name="T10" fmla="*/ 898 w 909"/>
                <a:gd name="T11" fmla="*/ 54 h 811"/>
                <a:gd name="T12" fmla="*/ 906 w 909"/>
                <a:gd name="T13" fmla="*/ 75 h 811"/>
                <a:gd name="T14" fmla="*/ 909 w 909"/>
                <a:gd name="T15" fmla="*/ 97 h 811"/>
                <a:gd name="T16" fmla="*/ 908 w 909"/>
                <a:gd name="T17" fmla="*/ 120 h 811"/>
                <a:gd name="T18" fmla="*/ 901 w 909"/>
                <a:gd name="T19" fmla="*/ 142 h 811"/>
                <a:gd name="T20" fmla="*/ 890 w 909"/>
                <a:gd name="T21" fmla="*/ 160 h 811"/>
                <a:gd name="T22" fmla="*/ 874 w 909"/>
                <a:gd name="T23" fmla="*/ 178 h 811"/>
                <a:gd name="T24" fmla="*/ 168 w 909"/>
                <a:gd name="T25" fmla="*/ 787 h 811"/>
                <a:gd name="T26" fmla="*/ 148 w 909"/>
                <a:gd name="T27" fmla="*/ 799 h 811"/>
                <a:gd name="T28" fmla="*/ 127 w 909"/>
                <a:gd name="T29" fmla="*/ 808 h 811"/>
                <a:gd name="T30" fmla="*/ 105 w 909"/>
                <a:gd name="T31" fmla="*/ 811 h 811"/>
                <a:gd name="T32" fmla="*/ 83 w 909"/>
                <a:gd name="T33" fmla="*/ 809 h 811"/>
                <a:gd name="T34" fmla="*/ 62 w 909"/>
                <a:gd name="T35" fmla="*/ 803 h 811"/>
                <a:gd name="T36" fmla="*/ 42 w 909"/>
                <a:gd name="T37" fmla="*/ 792 h 811"/>
                <a:gd name="T38" fmla="*/ 25 w 909"/>
                <a:gd name="T39" fmla="*/ 775 h 811"/>
                <a:gd name="T40" fmla="*/ 12 w 909"/>
                <a:gd name="T41" fmla="*/ 756 h 811"/>
                <a:gd name="T42" fmla="*/ 4 w 909"/>
                <a:gd name="T43" fmla="*/ 735 h 811"/>
                <a:gd name="T44" fmla="*/ 0 w 909"/>
                <a:gd name="T45" fmla="*/ 713 h 811"/>
                <a:gd name="T46" fmla="*/ 2 w 909"/>
                <a:gd name="T47" fmla="*/ 691 h 811"/>
                <a:gd name="T48" fmla="*/ 8 w 909"/>
                <a:gd name="T49" fmla="*/ 670 h 811"/>
                <a:gd name="T50" fmla="*/ 20 w 909"/>
                <a:gd name="T51" fmla="*/ 650 h 811"/>
                <a:gd name="T52" fmla="*/ 36 w 909"/>
                <a:gd name="T53" fmla="*/ 632 h 811"/>
                <a:gd name="T54" fmla="*/ 742 w 909"/>
                <a:gd name="T55" fmla="*/ 24 h 811"/>
                <a:gd name="T56" fmla="*/ 761 w 909"/>
                <a:gd name="T57" fmla="*/ 11 h 811"/>
                <a:gd name="T58" fmla="*/ 782 w 909"/>
                <a:gd name="T59" fmla="*/ 3 h 811"/>
                <a:gd name="T60" fmla="*/ 804 w 909"/>
                <a:gd name="T61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09" h="811">
                  <a:moveTo>
                    <a:pt x="804" y="0"/>
                  </a:moveTo>
                  <a:lnTo>
                    <a:pt x="827" y="2"/>
                  </a:lnTo>
                  <a:lnTo>
                    <a:pt x="848" y="8"/>
                  </a:lnTo>
                  <a:lnTo>
                    <a:pt x="868" y="19"/>
                  </a:lnTo>
                  <a:lnTo>
                    <a:pt x="885" y="35"/>
                  </a:lnTo>
                  <a:lnTo>
                    <a:pt x="898" y="54"/>
                  </a:lnTo>
                  <a:lnTo>
                    <a:pt x="906" y="75"/>
                  </a:lnTo>
                  <a:lnTo>
                    <a:pt x="909" y="97"/>
                  </a:lnTo>
                  <a:lnTo>
                    <a:pt x="908" y="120"/>
                  </a:lnTo>
                  <a:lnTo>
                    <a:pt x="901" y="142"/>
                  </a:lnTo>
                  <a:lnTo>
                    <a:pt x="890" y="160"/>
                  </a:lnTo>
                  <a:lnTo>
                    <a:pt x="874" y="178"/>
                  </a:lnTo>
                  <a:lnTo>
                    <a:pt x="168" y="787"/>
                  </a:lnTo>
                  <a:lnTo>
                    <a:pt x="148" y="799"/>
                  </a:lnTo>
                  <a:lnTo>
                    <a:pt x="127" y="808"/>
                  </a:lnTo>
                  <a:lnTo>
                    <a:pt x="105" y="811"/>
                  </a:lnTo>
                  <a:lnTo>
                    <a:pt x="83" y="809"/>
                  </a:lnTo>
                  <a:lnTo>
                    <a:pt x="62" y="803"/>
                  </a:lnTo>
                  <a:lnTo>
                    <a:pt x="42" y="792"/>
                  </a:lnTo>
                  <a:lnTo>
                    <a:pt x="25" y="775"/>
                  </a:lnTo>
                  <a:lnTo>
                    <a:pt x="12" y="756"/>
                  </a:lnTo>
                  <a:lnTo>
                    <a:pt x="4" y="735"/>
                  </a:lnTo>
                  <a:lnTo>
                    <a:pt x="0" y="713"/>
                  </a:lnTo>
                  <a:lnTo>
                    <a:pt x="2" y="691"/>
                  </a:lnTo>
                  <a:lnTo>
                    <a:pt x="8" y="670"/>
                  </a:lnTo>
                  <a:lnTo>
                    <a:pt x="20" y="650"/>
                  </a:lnTo>
                  <a:lnTo>
                    <a:pt x="36" y="632"/>
                  </a:lnTo>
                  <a:lnTo>
                    <a:pt x="742" y="24"/>
                  </a:lnTo>
                  <a:lnTo>
                    <a:pt x="761" y="11"/>
                  </a:lnTo>
                  <a:lnTo>
                    <a:pt x="782" y="3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6C8697"/>
            </a:solidFill>
            <a:ln w="0">
              <a:solidFill>
                <a:srgbClr val="6C869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EAAB9B9-E338-4A0E-BD44-9F6484802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" y="1600"/>
              <a:ext cx="152" cy="135"/>
            </a:xfrm>
            <a:custGeom>
              <a:avLst/>
              <a:gdLst>
                <a:gd name="T0" fmla="*/ 105 w 909"/>
                <a:gd name="T1" fmla="*/ 0 h 811"/>
                <a:gd name="T2" fmla="*/ 127 w 909"/>
                <a:gd name="T3" fmla="*/ 3 h 811"/>
                <a:gd name="T4" fmla="*/ 148 w 909"/>
                <a:gd name="T5" fmla="*/ 11 h 811"/>
                <a:gd name="T6" fmla="*/ 167 w 909"/>
                <a:gd name="T7" fmla="*/ 24 h 811"/>
                <a:gd name="T8" fmla="*/ 874 w 909"/>
                <a:gd name="T9" fmla="*/ 632 h 811"/>
                <a:gd name="T10" fmla="*/ 890 w 909"/>
                <a:gd name="T11" fmla="*/ 650 h 811"/>
                <a:gd name="T12" fmla="*/ 900 w 909"/>
                <a:gd name="T13" fmla="*/ 670 h 811"/>
                <a:gd name="T14" fmla="*/ 908 w 909"/>
                <a:gd name="T15" fmla="*/ 691 h 811"/>
                <a:gd name="T16" fmla="*/ 909 w 909"/>
                <a:gd name="T17" fmla="*/ 713 h 811"/>
                <a:gd name="T18" fmla="*/ 905 w 909"/>
                <a:gd name="T19" fmla="*/ 735 h 811"/>
                <a:gd name="T20" fmla="*/ 897 w 909"/>
                <a:gd name="T21" fmla="*/ 756 h 811"/>
                <a:gd name="T22" fmla="*/ 884 w 909"/>
                <a:gd name="T23" fmla="*/ 775 h 811"/>
                <a:gd name="T24" fmla="*/ 867 w 909"/>
                <a:gd name="T25" fmla="*/ 792 h 811"/>
                <a:gd name="T26" fmla="*/ 848 w 909"/>
                <a:gd name="T27" fmla="*/ 803 h 811"/>
                <a:gd name="T28" fmla="*/ 826 w 909"/>
                <a:gd name="T29" fmla="*/ 809 h 811"/>
                <a:gd name="T30" fmla="*/ 804 w 909"/>
                <a:gd name="T31" fmla="*/ 811 h 811"/>
                <a:gd name="T32" fmla="*/ 782 w 909"/>
                <a:gd name="T33" fmla="*/ 808 h 811"/>
                <a:gd name="T34" fmla="*/ 761 w 909"/>
                <a:gd name="T35" fmla="*/ 799 h 811"/>
                <a:gd name="T36" fmla="*/ 742 w 909"/>
                <a:gd name="T37" fmla="*/ 787 h 811"/>
                <a:gd name="T38" fmla="*/ 36 w 909"/>
                <a:gd name="T39" fmla="*/ 178 h 811"/>
                <a:gd name="T40" fmla="*/ 19 w 909"/>
                <a:gd name="T41" fmla="*/ 160 h 811"/>
                <a:gd name="T42" fmla="*/ 8 w 909"/>
                <a:gd name="T43" fmla="*/ 142 h 811"/>
                <a:gd name="T44" fmla="*/ 2 w 909"/>
                <a:gd name="T45" fmla="*/ 120 h 811"/>
                <a:gd name="T46" fmla="*/ 0 w 909"/>
                <a:gd name="T47" fmla="*/ 97 h 811"/>
                <a:gd name="T48" fmla="*/ 3 w 909"/>
                <a:gd name="T49" fmla="*/ 75 h 811"/>
                <a:gd name="T50" fmla="*/ 11 w 909"/>
                <a:gd name="T51" fmla="*/ 54 h 811"/>
                <a:gd name="T52" fmla="*/ 24 w 909"/>
                <a:gd name="T53" fmla="*/ 35 h 811"/>
                <a:gd name="T54" fmla="*/ 42 w 909"/>
                <a:gd name="T55" fmla="*/ 19 h 811"/>
                <a:gd name="T56" fmla="*/ 62 w 909"/>
                <a:gd name="T57" fmla="*/ 8 h 811"/>
                <a:gd name="T58" fmla="*/ 83 w 909"/>
                <a:gd name="T59" fmla="*/ 2 h 811"/>
                <a:gd name="T60" fmla="*/ 105 w 909"/>
                <a:gd name="T61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09" h="811">
                  <a:moveTo>
                    <a:pt x="105" y="0"/>
                  </a:moveTo>
                  <a:lnTo>
                    <a:pt x="127" y="3"/>
                  </a:lnTo>
                  <a:lnTo>
                    <a:pt x="148" y="11"/>
                  </a:lnTo>
                  <a:lnTo>
                    <a:pt x="167" y="24"/>
                  </a:lnTo>
                  <a:lnTo>
                    <a:pt x="874" y="632"/>
                  </a:lnTo>
                  <a:lnTo>
                    <a:pt x="890" y="650"/>
                  </a:lnTo>
                  <a:lnTo>
                    <a:pt x="900" y="670"/>
                  </a:lnTo>
                  <a:lnTo>
                    <a:pt x="908" y="691"/>
                  </a:lnTo>
                  <a:lnTo>
                    <a:pt x="909" y="713"/>
                  </a:lnTo>
                  <a:lnTo>
                    <a:pt x="905" y="735"/>
                  </a:lnTo>
                  <a:lnTo>
                    <a:pt x="897" y="756"/>
                  </a:lnTo>
                  <a:lnTo>
                    <a:pt x="884" y="775"/>
                  </a:lnTo>
                  <a:lnTo>
                    <a:pt x="867" y="792"/>
                  </a:lnTo>
                  <a:lnTo>
                    <a:pt x="848" y="803"/>
                  </a:lnTo>
                  <a:lnTo>
                    <a:pt x="826" y="809"/>
                  </a:lnTo>
                  <a:lnTo>
                    <a:pt x="804" y="811"/>
                  </a:lnTo>
                  <a:lnTo>
                    <a:pt x="782" y="808"/>
                  </a:lnTo>
                  <a:lnTo>
                    <a:pt x="761" y="799"/>
                  </a:lnTo>
                  <a:lnTo>
                    <a:pt x="742" y="787"/>
                  </a:lnTo>
                  <a:lnTo>
                    <a:pt x="36" y="178"/>
                  </a:lnTo>
                  <a:lnTo>
                    <a:pt x="19" y="160"/>
                  </a:lnTo>
                  <a:lnTo>
                    <a:pt x="8" y="142"/>
                  </a:lnTo>
                  <a:lnTo>
                    <a:pt x="2" y="120"/>
                  </a:lnTo>
                  <a:lnTo>
                    <a:pt x="0" y="97"/>
                  </a:lnTo>
                  <a:lnTo>
                    <a:pt x="3" y="75"/>
                  </a:lnTo>
                  <a:lnTo>
                    <a:pt x="11" y="54"/>
                  </a:lnTo>
                  <a:lnTo>
                    <a:pt x="24" y="35"/>
                  </a:lnTo>
                  <a:lnTo>
                    <a:pt x="42" y="19"/>
                  </a:lnTo>
                  <a:lnTo>
                    <a:pt x="62" y="8"/>
                  </a:lnTo>
                  <a:lnTo>
                    <a:pt x="83" y="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597386"/>
            </a:solidFill>
            <a:ln w="0">
              <a:solidFill>
                <a:srgbClr val="5973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4C2E2843-7A63-4361-85F7-A82323C95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7" y="1227"/>
              <a:ext cx="439" cy="407"/>
            </a:xfrm>
            <a:custGeom>
              <a:avLst/>
              <a:gdLst>
                <a:gd name="T0" fmla="*/ 2129 w 2636"/>
                <a:gd name="T1" fmla="*/ 0 h 2441"/>
                <a:gd name="T2" fmla="*/ 2238 w 2636"/>
                <a:gd name="T3" fmla="*/ 12 h 2441"/>
                <a:gd name="T4" fmla="*/ 2339 w 2636"/>
                <a:gd name="T5" fmla="*/ 46 h 2441"/>
                <a:gd name="T6" fmla="*/ 2429 w 2636"/>
                <a:gd name="T7" fmla="*/ 98 h 2441"/>
                <a:gd name="T8" fmla="*/ 2506 w 2636"/>
                <a:gd name="T9" fmla="*/ 167 h 2441"/>
                <a:gd name="T10" fmla="*/ 2567 w 2636"/>
                <a:gd name="T11" fmla="*/ 251 h 2441"/>
                <a:gd name="T12" fmla="*/ 2611 w 2636"/>
                <a:gd name="T13" fmla="*/ 347 h 2441"/>
                <a:gd name="T14" fmla="*/ 2633 w 2636"/>
                <a:gd name="T15" fmla="*/ 452 h 2441"/>
                <a:gd name="T16" fmla="*/ 2636 w 2636"/>
                <a:gd name="T17" fmla="*/ 1934 h 2441"/>
                <a:gd name="T18" fmla="*/ 2624 w 2636"/>
                <a:gd name="T19" fmla="*/ 2042 h 2441"/>
                <a:gd name="T20" fmla="*/ 2591 w 2636"/>
                <a:gd name="T21" fmla="*/ 2143 h 2441"/>
                <a:gd name="T22" fmla="*/ 2538 w 2636"/>
                <a:gd name="T23" fmla="*/ 2232 h 2441"/>
                <a:gd name="T24" fmla="*/ 2469 w 2636"/>
                <a:gd name="T25" fmla="*/ 2310 h 2441"/>
                <a:gd name="T26" fmla="*/ 2385 w 2636"/>
                <a:gd name="T27" fmla="*/ 2371 h 2441"/>
                <a:gd name="T28" fmla="*/ 2289 w 2636"/>
                <a:gd name="T29" fmla="*/ 2414 h 2441"/>
                <a:gd name="T30" fmla="*/ 2184 w 2636"/>
                <a:gd name="T31" fmla="*/ 2437 h 2441"/>
                <a:gd name="T32" fmla="*/ 507 w 2636"/>
                <a:gd name="T33" fmla="*/ 2441 h 2441"/>
                <a:gd name="T34" fmla="*/ 398 w 2636"/>
                <a:gd name="T35" fmla="*/ 2429 h 2441"/>
                <a:gd name="T36" fmla="*/ 298 w 2636"/>
                <a:gd name="T37" fmla="*/ 2395 h 2441"/>
                <a:gd name="T38" fmla="*/ 208 w 2636"/>
                <a:gd name="T39" fmla="*/ 2343 h 2441"/>
                <a:gd name="T40" fmla="*/ 131 w 2636"/>
                <a:gd name="T41" fmla="*/ 2273 h 2441"/>
                <a:gd name="T42" fmla="*/ 69 w 2636"/>
                <a:gd name="T43" fmla="*/ 2189 h 2441"/>
                <a:gd name="T44" fmla="*/ 26 w 2636"/>
                <a:gd name="T45" fmla="*/ 2094 h 2441"/>
                <a:gd name="T46" fmla="*/ 3 w 2636"/>
                <a:gd name="T47" fmla="*/ 1989 h 2441"/>
                <a:gd name="T48" fmla="*/ 0 w 2636"/>
                <a:gd name="T49" fmla="*/ 507 h 2441"/>
                <a:gd name="T50" fmla="*/ 12 w 2636"/>
                <a:gd name="T51" fmla="*/ 399 h 2441"/>
                <a:gd name="T52" fmla="*/ 45 w 2636"/>
                <a:gd name="T53" fmla="*/ 298 h 2441"/>
                <a:gd name="T54" fmla="*/ 98 w 2636"/>
                <a:gd name="T55" fmla="*/ 207 h 2441"/>
                <a:gd name="T56" fmla="*/ 168 w 2636"/>
                <a:gd name="T57" fmla="*/ 131 h 2441"/>
                <a:gd name="T58" fmla="*/ 251 w 2636"/>
                <a:gd name="T59" fmla="*/ 70 h 2441"/>
                <a:gd name="T60" fmla="*/ 346 w 2636"/>
                <a:gd name="T61" fmla="*/ 26 h 2441"/>
                <a:gd name="T62" fmla="*/ 452 w 2636"/>
                <a:gd name="T63" fmla="*/ 3 h 2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36" h="2441">
                  <a:moveTo>
                    <a:pt x="507" y="0"/>
                  </a:moveTo>
                  <a:lnTo>
                    <a:pt x="2129" y="0"/>
                  </a:lnTo>
                  <a:lnTo>
                    <a:pt x="2184" y="3"/>
                  </a:lnTo>
                  <a:lnTo>
                    <a:pt x="2238" y="12"/>
                  </a:lnTo>
                  <a:lnTo>
                    <a:pt x="2289" y="26"/>
                  </a:lnTo>
                  <a:lnTo>
                    <a:pt x="2339" y="46"/>
                  </a:lnTo>
                  <a:lnTo>
                    <a:pt x="2385" y="70"/>
                  </a:lnTo>
                  <a:lnTo>
                    <a:pt x="2429" y="98"/>
                  </a:lnTo>
                  <a:lnTo>
                    <a:pt x="2469" y="131"/>
                  </a:lnTo>
                  <a:lnTo>
                    <a:pt x="2506" y="167"/>
                  </a:lnTo>
                  <a:lnTo>
                    <a:pt x="2538" y="207"/>
                  </a:lnTo>
                  <a:lnTo>
                    <a:pt x="2567" y="251"/>
                  </a:lnTo>
                  <a:lnTo>
                    <a:pt x="2591" y="298"/>
                  </a:lnTo>
                  <a:lnTo>
                    <a:pt x="2611" y="347"/>
                  </a:lnTo>
                  <a:lnTo>
                    <a:pt x="2624" y="399"/>
                  </a:lnTo>
                  <a:lnTo>
                    <a:pt x="2633" y="452"/>
                  </a:lnTo>
                  <a:lnTo>
                    <a:pt x="2636" y="507"/>
                  </a:lnTo>
                  <a:lnTo>
                    <a:pt x="2636" y="1934"/>
                  </a:lnTo>
                  <a:lnTo>
                    <a:pt x="2633" y="1989"/>
                  </a:lnTo>
                  <a:lnTo>
                    <a:pt x="2624" y="2042"/>
                  </a:lnTo>
                  <a:lnTo>
                    <a:pt x="2611" y="2094"/>
                  </a:lnTo>
                  <a:lnTo>
                    <a:pt x="2591" y="2143"/>
                  </a:lnTo>
                  <a:lnTo>
                    <a:pt x="2567" y="2189"/>
                  </a:lnTo>
                  <a:lnTo>
                    <a:pt x="2538" y="2232"/>
                  </a:lnTo>
                  <a:lnTo>
                    <a:pt x="2506" y="2273"/>
                  </a:lnTo>
                  <a:lnTo>
                    <a:pt x="2469" y="2310"/>
                  </a:lnTo>
                  <a:lnTo>
                    <a:pt x="2429" y="2343"/>
                  </a:lnTo>
                  <a:lnTo>
                    <a:pt x="2385" y="2371"/>
                  </a:lnTo>
                  <a:lnTo>
                    <a:pt x="2339" y="2395"/>
                  </a:lnTo>
                  <a:lnTo>
                    <a:pt x="2289" y="2414"/>
                  </a:lnTo>
                  <a:lnTo>
                    <a:pt x="2238" y="2429"/>
                  </a:lnTo>
                  <a:lnTo>
                    <a:pt x="2184" y="2437"/>
                  </a:lnTo>
                  <a:lnTo>
                    <a:pt x="2129" y="2441"/>
                  </a:lnTo>
                  <a:lnTo>
                    <a:pt x="507" y="2441"/>
                  </a:lnTo>
                  <a:lnTo>
                    <a:pt x="452" y="2437"/>
                  </a:lnTo>
                  <a:lnTo>
                    <a:pt x="398" y="2429"/>
                  </a:lnTo>
                  <a:lnTo>
                    <a:pt x="346" y="2414"/>
                  </a:lnTo>
                  <a:lnTo>
                    <a:pt x="298" y="2395"/>
                  </a:lnTo>
                  <a:lnTo>
                    <a:pt x="251" y="2371"/>
                  </a:lnTo>
                  <a:lnTo>
                    <a:pt x="208" y="2343"/>
                  </a:lnTo>
                  <a:lnTo>
                    <a:pt x="168" y="2310"/>
                  </a:lnTo>
                  <a:lnTo>
                    <a:pt x="131" y="2273"/>
                  </a:lnTo>
                  <a:lnTo>
                    <a:pt x="98" y="2232"/>
                  </a:lnTo>
                  <a:lnTo>
                    <a:pt x="69" y="2189"/>
                  </a:lnTo>
                  <a:lnTo>
                    <a:pt x="45" y="2143"/>
                  </a:lnTo>
                  <a:lnTo>
                    <a:pt x="26" y="2094"/>
                  </a:lnTo>
                  <a:lnTo>
                    <a:pt x="12" y="2042"/>
                  </a:lnTo>
                  <a:lnTo>
                    <a:pt x="3" y="1989"/>
                  </a:lnTo>
                  <a:lnTo>
                    <a:pt x="0" y="1934"/>
                  </a:lnTo>
                  <a:lnTo>
                    <a:pt x="0" y="507"/>
                  </a:lnTo>
                  <a:lnTo>
                    <a:pt x="3" y="452"/>
                  </a:lnTo>
                  <a:lnTo>
                    <a:pt x="12" y="399"/>
                  </a:lnTo>
                  <a:lnTo>
                    <a:pt x="26" y="347"/>
                  </a:lnTo>
                  <a:lnTo>
                    <a:pt x="45" y="298"/>
                  </a:lnTo>
                  <a:lnTo>
                    <a:pt x="69" y="251"/>
                  </a:lnTo>
                  <a:lnTo>
                    <a:pt x="98" y="207"/>
                  </a:lnTo>
                  <a:lnTo>
                    <a:pt x="131" y="167"/>
                  </a:lnTo>
                  <a:lnTo>
                    <a:pt x="168" y="131"/>
                  </a:lnTo>
                  <a:lnTo>
                    <a:pt x="208" y="98"/>
                  </a:lnTo>
                  <a:lnTo>
                    <a:pt x="251" y="70"/>
                  </a:lnTo>
                  <a:lnTo>
                    <a:pt x="298" y="46"/>
                  </a:lnTo>
                  <a:lnTo>
                    <a:pt x="346" y="26"/>
                  </a:lnTo>
                  <a:lnTo>
                    <a:pt x="398" y="12"/>
                  </a:lnTo>
                  <a:lnTo>
                    <a:pt x="452" y="3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30A5E4"/>
            </a:solidFill>
            <a:ln w="0">
              <a:solidFill>
                <a:srgbClr val="30A5E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0B299F06-6F11-43A8-BB09-E03DA3EA0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1227"/>
              <a:ext cx="220" cy="407"/>
            </a:xfrm>
            <a:custGeom>
              <a:avLst/>
              <a:gdLst>
                <a:gd name="T0" fmla="*/ 0 w 1318"/>
                <a:gd name="T1" fmla="*/ 0 h 2441"/>
                <a:gd name="T2" fmla="*/ 811 w 1318"/>
                <a:gd name="T3" fmla="*/ 0 h 2441"/>
                <a:gd name="T4" fmla="*/ 866 w 1318"/>
                <a:gd name="T5" fmla="*/ 3 h 2441"/>
                <a:gd name="T6" fmla="*/ 920 w 1318"/>
                <a:gd name="T7" fmla="*/ 12 h 2441"/>
                <a:gd name="T8" fmla="*/ 971 w 1318"/>
                <a:gd name="T9" fmla="*/ 26 h 2441"/>
                <a:gd name="T10" fmla="*/ 1021 w 1318"/>
                <a:gd name="T11" fmla="*/ 46 h 2441"/>
                <a:gd name="T12" fmla="*/ 1067 w 1318"/>
                <a:gd name="T13" fmla="*/ 70 h 2441"/>
                <a:gd name="T14" fmla="*/ 1111 w 1318"/>
                <a:gd name="T15" fmla="*/ 98 h 2441"/>
                <a:gd name="T16" fmla="*/ 1151 w 1318"/>
                <a:gd name="T17" fmla="*/ 131 h 2441"/>
                <a:gd name="T18" fmla="*/ 1188 w 1318"/>
                <a:gd name="T19" fmla="*/ 167 h 2441"/>
                <a:gd name="T20" fmla="*/ 1220 w 1318"/>
                <a:gd name="T21" fmla="*/ 207 h 2441"/>
                <a:gd name="T22" fmla="*/ 1249 w 1318"/>
                <a:gd name="T23" fmla="*/ 251 h 2441"/>
                <a:gd name="T24" fmla="*/ 1273 w 1318"/>
                <a:gd name="T25" fmla="*/ 298 h 2441"/>
                <a:gd name="T26" fmla="*/ 1293 w 1318"/>
                <a:gd name="T27" fmla="*/ 347 h 2441"/>
                <a:gd name="T28" fmla="*/ 1306 w 1318"/>
                <a:gd name="T29" fmla="*/ 399 h 2441"/>
                <a:gd name="T30" fmla="*/ 1315 w 1318"/>
                <a:gd name="T31" fmla="*/ 452 h 2441"/>
                <a:gd name="T32" fmla="*/ 1318 w 1318"/>
                <a:gd name="T33" fmla="*/ 507 h 2441"/>
                <a:gd name="T34" fmla="*/ 1318 w 1318"/>
                <a:gd name="T35" fmla="*/ 1934 h 2441"/>
                <a:gd name="T36" fmla="*/ 1315 w 1318"/>
                <a:gd name="T37" fmla="*/ 1989 h 2441"/>
                <a:gd name="T38" fmla="*/ 1306 w 1318"/>
                <a:gd name="T39" fmla="*/ 2042 h 2441"/>
                <a:gd name="T40" fmla="*/ 1293 w 1318"/>
                <a:gd name="T41" fmla="*/ 2094 h 2441"/>
                <a:gd name="T42" fmla="*/ 1273 w 1318"/>
                <a:gd name="T43" fmla="*/ 2143 h 2441"/>
                <a:gd name="T44" fmla="*/ 1249 w 1318"/>
                <a:gd name="T45" fmla="*/ 2189 h 2441"/>
                <a:gd name="T46" fmla="*/ 1220 w 1318"/>
                <a:gd name="T47" fmla="*/ 2232 h 2441"/>
                <a:gd name="T48" fmla="*/ 1188 w 1318"/>
                <a:gd name="T49" fmla="*/ 2273 h 2441"/>
                <a:gd name="T50" fmla="*/ 1151 w 1318"/>
                <a:gd name="T51" fmla="*/ 2310 h 2441"/>
                <a:gd name="T52" fmla="*/ 1111 w 1318"/>
                <a:gd name="T53" fmla="*/ 2343 h 2441"/>
                <a:gd name="T54" fmla="*/ 1067 w 1318"/>
                <a:gd name="T55" fmla="*/ 2371 h 2441"/>
                <a:gd name="T56" fmla="*/ 1021 w 1318"/>
                <a:gd name="T57" fmla="*/ 2395 h 2441"/>
                <a:gd name="T58" fmla="*/ 971 w 1318"/>
                <a:gd name="T59" fmla="*/ 2414 h 2441"/>
                <a:gd name="T60" fmla="*/ 920 w 1318"/>
                <a:gd name="T61" fmla="*/ 2429 h 2441"/>
                <a:gd name="T62" fmla="*/ 866 w 1318"/>
                <a:gd name="T63" fmla="*/ 2437 h 2441"/>
                <a:gd name="T64" fmla="*/ 811 w 1318"/>
                <a:gd name="T65" fmla="*/ 2441 h 2441"/>
                <a:gd name="T66" fmla="*/ 0 w 1318"/>
                <a:gd name="T67" fmla="*/ 2441 h 2441"/>
                <a:gd name="T68" fmla="*/ 0 w 1318"/>
                <a:gd name="T69" fmla="*/ 0 h 2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18" h="2441">
                  <a:moveTo>
                    <a:pt x="0" y="0"/>
                  </a:moveTo>
                  <a:lnTo>
                    <a:pt x="811" y="0"/>
                  </a:lnTo>
                  <a:lnTo>
                    <a:pt x="866" y="3"/>
                  </a:lnTo>
                  <a:lnTo>
                    <a:pt x="920" y="12"/>
                  </a:lnTo>
                  <a:lnTo>
                    <a:pt x="971" y="26"/>
                  </a:lnTo>
                  <a:lnTo>
                    <a:pt x="1021" y="46"/>
                  </a:lnTo>
                  <a:lnTo>
                    <a:pt x="1067" y="70"/>
                  </a:lnTo>
                  <a:lnTo>
                    <a:pt x="1111" y="98"/>
                  </a:lnTo>
                  <a:lnTo>
                    <a:pt x="1151" y="131"/>
                  </a:lnTo>
                  <a:lnTo>
                    <a:pt x="1188" y="167"/>
                  </a:lnTo>
                  <a:lnTo>
                    <a:pt x="1220" y="207"/>
                  </a:lnTo>
                  <a:lnTo>
                    <a:pt x="1249" y="251"/>
                  </a:lnTo>
                  <a:lnTo>
                    <a:pt x="1273" y="298"/>
                  </a:lnTo>
                  <a:lnTo>
                    <a:pt x="1293" y="347"/>
                  </a:lnTo>
                  <a:lnTo>
                    <a:pt x="1306" y="399"/>
                  </a:lnTo>
                  <a:lnTo>
                    <a:pt x="1315" y="452"/>
                  </a:lnTo>
                  <a:lnTo>
                    <a:pt x="1318" y="507"/>
                  </a:lnTo>
                  <a:lnTo>
                    <a:pt x="1318" y="1934"/>
                  </a:lnTo>
                  <a:lnTo>
                    <a:pt x="1315" y="1989"/>
                  </a:lnTo>
                  <a:lnTo>
                    <a:pt x="1306" y="2042"/>
                  </a:lnTo>
                  <a:lnTo>
                    <a:pt x="1293" y="2094"/>
                  </a:lnTo>
                  <a:lnTo>
                    <a:pt x="1273" y="2143"/>
                  </a:lnTo>
                  <a:lnTo>
                    <a:pt x="1249" y="2189"/>
                  </a:lnTo>
                  <a:lnTo>
                    <a:pt x="1220" y="2232"/>
                  </a:lnTo>
                  <a:lnTo>
                    <a:pt x="1188" y="2273"/>
                  </a:lnTo>
                  <a:lnTo>
                    <a:pt x="1151" y="2310"/>
                  </a:lnTo>
                  <a:lnTo>
                    <a:pt x="1111" y="2343"/>
                  </a:lnTo>
                  <a:lnTo>
                    <a:pt x="1067" y="2371"/>
                  </a:lnTo>
                  <a:lnTo>
                    <a:pt x="1021" y="2395"/>
                  </a:lnTo>
                  <a:lnTo>
                    <a:pt x="971" y="2414"/>
                  </a:lnTo>
                  <a:lnTo>
                    <a:pt x="920" y="2429"/>
                  </a:lnTo>
                  <a:lnTo>
                    <a:pt x="866" y="2437"/>
                  </a:lnTo>
                  <a:lnTo>
                    <a:pt x="811" y="2441"/>
                  </a:lnTo>
                  <a:lnTo>
                    <a:pt x="0" y="2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81FA"/>
            </a:solidFill>
            <a:ln w="0">
              <a:solidFill>
                <a:srgbClr val="2E81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FD1CD8DF-8588-4EC8-BABD-432598FCF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8" y="1294"/>
              <a:ext cx="436" cy="204"/>
            </a:xfrm>
            <a:custGeom>
              <a:avLst/>
              <a:gdLst>
                <a:gd name="T0" fmla="*/ 0 w 2616"/>
                <a:gd name="T1" fmla="*/ 0 h 1223"/>
                <a:gd name="T2" fmla="*/ 2616 w 2616"/>
                <a:gd name="T3" fmla="*/ 0 h 1223"/>
                <a:gd name="T4" fmla="*/ 2316 w 2616"/>
                <a:gd name="T5" fmla="*/ 898 h 1223"/>
                <a:gd name="T6" fmla="*/ 2294 w 2616"/>
                <a:gd name="T7" fmla="*/ 945 h 1223"/>
                <a:gd name="T8" fmla="*/ 2269 w 2616"/>
                <a:gd name="T9" fmla="*/ 989 h 1223"/>
                <a:gd name="T10" fmla="*/ 2239 w 2616"/>
                <a:gd name="T11" fmla="*/ 1030 h 1223"/>
                <a:gd name="T12" fmla="*/ 2206 w 2616"/>
                <a:gd name="T13" fmla="*/ 1068 h 1223"/>
                <a:gd name="T14" fmla="*/ 2169 w 2616"/>
                <a:gd name="T15" fmla="*/ 1102 h 1223"/>
                <a:gd name="T16" fmla="*/ 2129 w 2616"/>
                <a:gd name="T17" fmla="*/ 1133 h 1223"/>
                <a:gd name="T18" fmla="*/ 2087 w 2616"/>
                <a:gd name="T19" fmla="*/ 1159 h 1223"/>
                <a:gd name="T20" fmla="*/ 2042 w 2616"/>
                <a:gd name="T21" fmla="*/ 1182 h 1223"/>
                <a:gd name="T22" fmla="*/ 1995 w 2616"/>
                <a:gd name="T23" fmla="*/ 1200 h 1223"/>
                <a:gd name="T24" fmla="*/ 1947 w 2616"/>
                <a:gd name="T25" fmla="*/ 1213 h 1223"/>
                <a:gd name="T26" fmla="*/ 1897 w 2616"/>
                <a:gd name="T27" fmla="*/ 1221 h 1223"/>
                <a:gd name="T28" fmla="*/ 1845 w 2616"/>
                <a:gd name="T29" fmla="*/ 1223 h 1223"/>
                <a:gd name="T30" fmla="*/ 770 w 2616"/>
                <a:gd name="T31" fmla="*/ 1223 h 1223"/>
                <a:gd name="T32" fmla="*/ 720 w 2616"/>
                <a:gd name="T33" fmla="*/ 1221 h 1223"/>
                <a:gd name="T34" fmla="*/ 670 w 2616"/>
                <a:gd name="T35" fmla="*/ 1213 h 1223"/>
                <a:gd name="T36" fmla="*/ 621 w 2616"/>
                <a:gd name="T37" fmla="*/ 1200 h 1223"/>
                <a:gd name="T38" fmla="*/ 574 w 2616"/>
                <a:gd name="T39" fmla="*/ 1182 h 1223"/>
                <a:gd name="T40" fmla="*/ 530 w 2616"/>
                <a:gd name="T41" fmla="*/ 1159 h 1223"/>
                <a:gd name="T42" fmla="*/ 487 w 2616"/>
                <a:gd name="T43" fmla="*/ 1133 h 1223"/>
                <a:gd name="T44" fmla="*/ 447 w 2616"/>
                <a:gd name="T45" fmla="*/ 1102 h 1223"/>
                <a:gd name="T46" fmla="*/ 411 w 2616"/>
                <a:gd name="T47" fmla="*/ 1068 h 1223"/>
                <a:gd name="T48" fmla="*/ 377 w 2616"/>
                <a:gd name="T49" fmla="*/ 1030 h 1223"/>
                <a:gd name="T50" fmla="*/ 348 w 2616"/>
                <a:gd name="T51" fmla="*/ 989 h 1223"/>
                <a:gd name="T52" fmla="*/ 322 w 2616"/>
                <a:gd name="T53" fmla="*/ 945 h 1223"/>
                <a:gd name="T54" fmla="*/ 301 w 2616"/>
                <a:gd name="T55" fmla="*/ 898 h 1223"/>
                <a:gd name="T56" fmla="*/ 0 w 2616"/>
                <a:gd name="T57" fmla="*/ 0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16" h="1223">
                  <a:moveTo>
                    <a:pt x="0" y="0"/>
                  </a:moveTo>
                  <a:lnTo>
                    <a:pt x="2616" y="0"/>
                  </a:lnTo>
                  <a:lnTo>
                    <a:pt x="2316" y="898"/>
                  </a:lnTo>
                  <a:lnTo>
                    <a:pt x="2294" y="945"/>
                  </a:lnTo>
                  <a:lnTo>
                    <a:pt x="2269" y="989"/>
                  </a:lnTo>
                  <a:lnTo>
                    <a:pt x="2239" y="1030"/>
                  </a:lnTo>
                  <a:lnTo>
                    <a:pt x="2206" y="1068"/>
                  </a:lnTo>
                  <a:lnTo>
                    <a:pt x="2169" y="1102"/>
                  </a:lnTo>
                  <a:lnTo>
                    <a:pt x="2129" y="1133"/>
                  </a:lnTo>
                  <a:lnTo>
                    <a:pt x="2087" y="1159"/>
                  </a:lnTo>
                  <a:lnTo>
                    <a:pt x="2042" y="1182"/>
                  </a:lnTo>
                  <a:lnTo>
                    <a:pt x="1995" y="1200"/>
                  </a:lnTo>
                  <a:lnTo>
                    <a:pt x="1947" y="1213"/>
                  </a:lnTo>
                  <a:lnTo>
                    <a:pt x="1897" y="1221"/>
                  </a:lnTo>
                  <a:lnTo>
                    <a:pt x="1845" y="1223"/>
                  </a:lnTo>
                  <a:lnTo>
                    <a:pt x="770" y="1223"/>
                  </a:lnTo>
                  <a:lnTo>
                    <a:pt x="720" y="1221"/>
                  </a:lnTo>
                  <a:lnTo>
                    <a:pt x="670" y="1213"/>
                  </a:lnTo>
                  <a:lnTo>
                    <a:pt x="621" y="1200"/>
                  </a:lnTo>
                  <a:lnTo>
                    <a:pt x="574" y="1182"/>
                  </a:lnTo>
                  <a:lnTo>
                    <a:pt x="530" y="1159"/>
                  </a:lnTo>
                  <a:lnTo>
                    <a:pt x="487" y="1133"/>
                  </a:lnTo>
                  <a:lnTo>
                    <a:pt x="447" y="1102"/>
                  </a:lnTo>
                  <a:lnTo>
                    <a:pt x="411" y="1068"/>
                  </a:lnTo>
                  <a:lnTo>
                    <a:pt x="377" y="1030"/>
                  </a:lnTo>
                  <a:lnTo>
                    <a:pt x="348" y="989"/>
                  </a:lnTo>
                  <a:lnTo>
                    <a:pt x="322" y="945"/>
                  </a:lnTo>
                  <a:lnTo>
                    <a:pt x="301" y="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B4F"/>
            </a:solidFill>
            <a:ln w="0">
              <a:solidFill>
                <a:srgbClr val="233B4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A4CACD9C-49DE-47FB-A254-E12A1BC09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1294"/>
              <a:ext cx="218" cy="204"/>
            </a:xfrm>
            <a:custGeom>
              <a:avLst/>
              <a:gdLst>
                <a:gd name="T0" fmla="*/ 0 w 1308"/>
                <a:gd name="T1" fmla="*/ 0 h 1223"/>
                <a:gd name="T2" fmla="*/ 1308 w 1308"/>
                <a:gd name="T3" fmla="*/ 0 h 1223"/>
                <a:gd name="T4" fmla="*/ 1008 w 1308"/>
                <a:gd name="T5" fmla="*/ 898 h 1223"/>
                <a:gd name="T6" fmla="*/ 986 w 1308"/>
                <a:gd name="T7" fmla="*/ 945 h 1223"/>
                <a:gd name="T8" fmla="*/ 961 w 1308"/>
                <a:gd name="T9" fmla="*/ 989 h 1223"/>
                <a:gd name="T10" fmla="*/ 931 w 1308"/>
                <a:gd name="T11" fmla="*/ 1030 h 1223"/>
                <a:gd name="T12" fmla="*/ 898 w 1308"/>
                <a:gd name="T13" fmla="*/ 1068 h 1223"/>
                <a:gd name="T14" fmla="*/ 861 w 1308"/>
                <a:gd name="T15" fmla="*/ 1102 h 1223"/>
                <a:gd name="T16" fmla="*/ 821 w 1308"/>
                <a:gd name="T17" fmla="*/ 1133 h 1223"/>
                <a:gd name="T18" fmla="*/ 779 w 1308"/>
                <a:gd name="T19" fmla="*/ 1159 h 1223"/>
                <a:gd name="T20" fmla="*/ 734 w 1308"/>
                <a:gd name="T21" fmla="*/ 1182 h 1223"/>
                <a:gd name="T22" fmla="*/ 687 w 1308"/>
                <a:gd name="T23" fmla="*/ 1200 h 1223"/>
                <a:gd name="T24" fmla="*/ 639 w 1308"/>
                <a:gd name="T25" fmla="*/ 1213 h 1223"/>
                <a:gd name="T26" fmla="*/ 589 w 1308"/>
                <a:gd name="T27" fmla="*/ 1221 h 1223"/>
                <a:gd name="T28" fmla="*/ 537 w 1308"/>
                <a:gd name="T29" fmla="*/ 1223 h 1223"/>
                <a:gd name="T30" fmla="*/ 0 w 1308"/>
                <a:gd name="T31" fmla="*/ 1223 h 1223"/>
                <a:gd name="T32" fmla="*/ 0 w 1308"/>
                <a:gd name="T33" fmla="*/ 0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08" h="1223">
                  <a:moveTo>
                    <a:pt x="0" y="0"/>
                  </a:moveTo>
                  <a:lnTo>
                    <a:pt x="1308" y="0"/>
                  </a:lnTo>
                  <a:lnTo>
                    <a:pt x="1008" y="898"/>
                  </a:lnTo>
                  <a:lnTo>
                    <a:pt x="986" y="945"/>
                  </a:lnTo>
                  <a:lnTo>
                    <a:pt x="961" y="989"/>
                  </a:lnTo>
                  <a:lnTo>
                    <a:pt x="931" y="1030"/>
                  </a:lnTo>
                  <a:lnTo>
                    <a:pt x="898" y="1068"/>
                  </a:lnTo>
                  <a:lnTo>
                    <a:pt x="861" y="1102"/>
                  </a:lnTo>
                  <a:lnTo>
                    <a:pt x="821" y="1133"/>
                  </a:lnTo>
                  <a:lnTo>
                    <a:pt x="779" y="1159"/>
                  </a:lnTo>
                  <a:lnTo>
                    <a:pt x="734" y="1182"/>
                  </a:lnTo>
                  <a:lnTo>
                    <a:pt x="687" y="1200"/>
                  </a:lnTo>
                  <a:lnTo>
                    <a:pt x="639" y="1213"/>
                  </a:lnTo>
                  <a:lnTo>
                    <a:pt x="589" y="1221"/>
                  </a:lnTo>
                  <a:lnTo>
                    <a:pt x="537" y="1223"/>
                  </a:lnTo>
                  <a:lnTo>
                    <a:pt x="0" y="1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2537"/>
            </a:solidFill>
            <a:ln w="0">
              <a:solidFill>
                <a:srgbClr val="0E253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E43E67B0-85CE-4B40-8D73-1C3AD21E0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1" y="1532"/>
              <a:ext cx="67" cy="34"/>
            </a:xfrm>
            <a:custGeom>
              <a:avLst/>
              <a:gdLst>
                <a:gd name="T0" fmla="*/ 102 w 405"/>
                <a:gd name="T1" fmla="*/ 0 h 203"/>
                <a:gd name="T2" fmla="*/ 304 w 405"/>
                <a:gd name="T3" fmla="*/ 0 h 203"/>
                <a:gd name="T4" fmla="*/ 328 w 405"/>
                <a:gd name="T5" fmla="*/ 3 h 203"/>
                <a:gd name="T6" fmla="*/ 349 w 405"/>
                <a:gd name="T7" fmla="*/ 11 h 203"/>
                <a:gd name="T8" fmla="*/ 367 w 405"/>
                <a:gd name="T9" fmla="*/ 22 h 203"/>
                <a:gd name="T10" fmla="*/ 383 w 405"/>
                <a:gd name="T11" fmla="*/ 38 h 203"/>
                <a:gd name="T12" fmla="*/ 395 w 405"/>
                <a:gd name="T13" fmla="*/ 57 h 203"/>
                <a:gd name="T14" fmla="*/ 403 w 405"/>
                <a:gd name="T15" fmla="*/ 78 h 203"/>
                <a:gd name="T16" fmla="*/ 405 w 405"/>
                <a:gd name="T17" fmla="*/ 102 h 203"/>
                <a:gd name="T18" fmla="*/ 403 w 405"/>
                <a:gd name="T19" fmla="*/ 125 h 203"/>
                <a:gd name="T20" fmla="*/ 395 w 405"/>
                <a:gd name="T21" fmla="*/ 146 h 203"/>
                <a:gd name="T22" fmla="*/ 383 w 405"/>
                <a:gd name="T23" fmla="*/ 165 h 203"/>
                <a:gd name="T24" fmla="*/ 367 w 405"/>
                <a:gd name="T25" fmla="*/ 181 h 203"/>
                <a:gd name="T26" fmla="*/ 349 w 405"/>
                <a:gd name="T27" fmla="*/ 192 h 203"/>
                <a:gd name="T28" fmla="*/ 328 w 405"/>
                <a:gd name="T29" fmla="*/ 201 h 203"/>
                <a:gd name="T30" fmla="*/ 304 w 405"/>
                <a:gd name="T31" fmla="*/ 203 h 203"/>
                <a:gd name="T32" fmla="*/ 102 w 405"/>
                <a:gd name="T33" fmla="*/ 203 h 203"/>
                <a:gd name="T34" fmla="*/ 79 w 405"/>
                <a:gd name="T35" fmla="*/ 201 h 203"/>
                <a:gd name="T36" fmla="*/ 56 w 405"/>
                <a:gd name="T37" fmla="*/ 192 h 203"/>
                <a:gd name="T38" fmla="*/ 38 w 405"/>
                <a:gd name="T39" fmla="*/ 181 h 203"/>
                <a:gd name="T40" fmla="*/ 22 w 405"/>
                <a:gd name="T41" fmla="*/ 165 h 203"/>
                <a:gd name="T42" fmla="*/ 10 w 405"/>
                <a:gd name="T43" fmla="*/ 146 h 203"/>
                <a:gd name="T44" fmla="*/ 3 w 405"/>
                <a:gd name="T45" fmla="*/ 125 h 203"/>
                <a:gd name="T46" fmla="*/ 0 w 405"/>
                <a:gd name="T47" fmla="*/ 102 h 203"/>
                <a:gd name="T48" fmla="*/ 3 w 405"/>
                <a:gd name="T49" fmla="*/ 78 h 203"/>
                <a:gd name="T50" fmla="*/ 10 w 405"/>
                <a:gd name="T51" fmla="*/ 57 h 203"/>
                <a:gd name="T52" fmla="*/ 22 w 405"/>
                <a:gd name="T53" fmla="*/ 38 h 203"/>
                <a:gd name="T54" fmla="*/ 38 w 405"/>
                <a:gd name="T55" fmla="*/ 22 h 203"/>
                <a:gd name="T56" fmla="*/ 56 w 405"/>
                <a:gd name="T57" fmla="*/ 11 h 203"/>
                <a:gd name="T58" fmla="*/ 79 w 405"/>
                <a:gd name="T59" fmla="*/ 3 h 203"/>
                <a:gd name="T60" fmla="*/ 102 w 405"/>
                <a:gd name="T6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5" h="203">
                  <a:moveTo>
                    <a:pt x="102" y="0"/>
                  </a:moveTo>
                  <a:lnTo>
                    <a:pt x="304" y="0"/>
                  </a:lnTo>
                  <a:lnTo>
                    <a:pt x="328" y="3"/>
                  </a:lnTo>
                  <a:lnTo>
                    <a:pt x="349" y="11"/>
                  </a:lnTo>
                  <a:lnTo>
                    <a:pt x="367" y="22"/>
                  </a:lnTo>
                  <a:lnTo>
                    <a:pt x="383" y="38"/>
                  </a:lnTo>
                  <a:lnTo>
                    <a:pt x="395" y="57"/>
                  </a:lnTo>
                  <a:lnTo>
                    <a:pt x="403" y="78"/>
                  </a:lnTo>
                  <a:lnTo>
                    <a:pt x="405" y="102"/>
                  </a:lnTo>
                  <a:lnTo>
                    <a:pt x="403" y="125"/>
                  </a:lnTo>
                  <a:lnTo>
                    <a:pt x="395" y="146"/>
                  </a:lnTo>
                  <a:lnTo>
                    <a:pt x="383" y="165"/>
                  </a:lnTo>
                  <a:lnTo>
                    <a:pt x="367" y="181"/>
                  </a:lnTo>
                  <a:lnTo>
                    <a:pt x="349" y="192"/>
                  </a:lnTo>
                  <a:lnTo>
                    <a:pt x="328" y="201"/>
                  </a:lnTo>
                  <a:lnTo>
                    <a:pt x="304" y="203"/>
                  </a:lnTo>
                  <a:lnTo>
                    <a:pt x="102" y="203"/>
                  </a:lnTo>
                  <a:lnTo>
                    <a:pt x="79" y="201"/>
                  </a:lnTo>
                  <a:lnTo>
                    <a:pt x="56" y="192"/>
                  </a:lnTo>
                  <a:lnTo>
                    <a:pt x="38" y="181"/>
                  </a:lnTo>
                  <a:lnTo>
                    <a:pt x="22" y="165"/>
                  </a:lnTo>
                  <a:lnTo>
                    <a:pt x="10" y="146"/>
                  </a:lnTo>
                  <a:lnTo>
                    <a:pt x="3" y="125"/>
                  </a:lnTo>
                  <a:lnTo>
                    <a:pt x="0" y="102"/>
                  </a:lnTo>
                  <a:lnTo>
                    <a:pt x="3" y="78"/>
                  </a:lnTo>
                  <a:lnTo>
                    <a:pt x="10" y="57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1"/>
                  </a:lnTo>
                  <a:lnTo>
                    <a:pt x="79" y="3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FEDFE"/>
            </a:solidFill>
            <a:ln w="0">
              <a:solidFill>
                <a:srgbClr val="DFED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EB7E9A4C-2BFC-4533-A600-0C8E851F2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" y="1532"/>
              <a:ext cx="68" cy="34"/>
            </a:xfrm>
            <a:custGeom>
              <a:avLst/>
              <a:gdLst>
                <a:gd name="T0" fmla="*/ 102 w 406"/>
                <a:gd name="T1" fmla="*/ 0 h 203"/>
                <a:gd name="T2" fmla="*/ 305 w 406"/>
                <a:gd name="T3" fmla="*/ 0 h 203"/>
                <a:gd name="T4" fmla="*/ 328 w 406"/>
                <a:gd name="T5" fmla="*/ 3 h 203"/>
                <a:gd name="T6" fmla="*/ 349 w 406"/>
                <a:gd name="T7" fmla="*/ 11 h 203"/>
                <a:gd name="T8" fmla="*/ 368 w 406"/>
                <a:gd name="T9" fmla="*/ 22 h 203"/>
                <a:gd name="T10" fmla="*/ 384 w 406"/>
                <a:gd name="T11" fmla="*/ 38 h 203"/>
                <a:gd name="T12" fmla="*/ 396 w 406"/>
                <a:gd name="T13" fmla="*/ 57 h 203"/>
                <a:gd name="T14" fmla="*/ 404 w 406"/>
                <a:gd name="T15" fmla="*/ 78 h 203"/>
                <a:gd name="T16" fmla="*/ 406 w 406"/>
                <a:gd name="T17" fmla="*/ 102 h 203"/>
                <a:gd name="T18" fmla="*/ 404 w 406"/>
                <a:gd name="T19" fmla="*/ 125 h 203"/>
                <a:gd name="T20" fmla="*/ 396 w 406"/>
                <a:gd name="T21" fmla="*/ 146 h 203"/>
                <a:gd name="T22" fmla="*/ 384 w 406"/>
                <a:gd name="T23" fmla="*/ 165 h 203"/>
                <a:gd name="T24" fmla="*/ 368 w 406"/>
                <a:gd name="T25" fmla="*/ 181 h 203"/>
                <a:gd name="T26" fmla="*/ 349 w 406"/>
                <a:gd name="T27" fmla="*/ 192 h 203"/>
                <a:gd name="T28" fmla="*/ 328 w 406"/>
                <a:gd name="T29" fmla="*/ 201 h 203"/>
                <a:gd name="T30" fmla="*/ 305 w 406"/>
                <a:gd name="T31" fmla="*/ 203 h 203"/>
                <a:gd name="T32" fmla="*/ 102 w 406"/>
                <a:gd name="T33" fmla="*/ 203 h 203"/>
                <a:gd name="T34" fmla="*/ 79 w 406"/>
                <a:gd name="T35" fmla="*/ 201 h 203"/>
                <a:gd name="T36" fmla="*/ 57 w 406"/>
                <a:gd name="T37" fmla="*/ 192 h 203"/>
                <a:gd name="T38" fmla="*/ 38 w 406"/>
                <a:gd name="T39" fmla="*/ 181 h 203"/>
                <a:gd name="T40" fmla="*/ 23 w 406"/>
                <a:gd name="T41" fmla="*/ 165 h 203"/>
                <a:gd name="T42" fmla="*/ 11 w 406"/>
                <a:gd name="T43" fmla="*/ 146 h 203"/>
                <a:gd name="T44" fmla="*/ 3 w 406"/>
                <a:gd name="T45" fmla="*/ 125 h 203"/>
                <a:gd name="T46" fmla="*/ 0 w 406"/>
                <a:gd name="T47" fmla="*/ 102 h 203"/>
                <a:gd name="T48" fmla="*/ 3 w 406"/>
                <a:gd name="T49" fmla="*/ 78 h 203"/>
                <a:gd name="T50" fmla="*/ 11 w 406"/>
                <a:gd name="T51" fmla="*/ 57 h 203"/>
                <a:gd name="T52" fmla="*/ 23 w 406"/>
                <a:gd name="T53" fmla="*/ 38 h 203"/>
                <a:gd name="T54" fmla="*/ 38 w 406"/>
                <a:gd name="T55" fmla="*/ 22 h 203"/>
                <a:gd name="T56" fmla="*/ 57 w 406"/>
                <a:gd name="T57" fmla="*/ 11 h 203"/>
                <a:gd name="T58" fmla="*/ 79 w 406"/>
                <a:gd name="T59" fmla="*/ 3 h 203"/>
                <a:gd name="T60" fmla="*/ 102 w 406"/>
                <a:gd name="T6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6" h="203">
                  <a:moveTo>
                    <a:pt x="102" y="0"/>
                  </a:moveTo>
                  <a:lnTo>
                    <a:pt x="305" y="0"/>
                  </a:lnTo>
                  <a:lnTo>
                    <a:pt x="328" y="3"/>
                  </a:lnTo>
                  <a:lnTo>
                    <a:pt x="349" y="11"/>
                  </a:lnTo>
                  <a:lnTo>
                    <a:pt x="368" y="22"/>
                  </a:lnTo>
                  <a:lnTo>
                    <a:pt x="384" y="38"/>
                  </a:lnTo>
                  <a:lnTo>
                    <a:pt x="396" y="57"/>
                  </a:lnTo>
                  <a:lnTo>
                    <a:pt x="404" y="78"/>
                  </a:lnTo>
                  <a:lnTo>
                    <a:pt x="406" y="102"/>
                  </a:lnTo>
                  <a:lnTo>
                    <a:pt x="404" y="125"/>
                  </a:lnTo>
                  <a:lnTo>
                    <a:pt x="396" y="146"/>
                  </a:lnTo>
                  <a:lnTo>
                    <a:pt x="384" y="165"/>
                  </a:lnTo>
                  <a:lnTo>
                    <a:pt x="368" y="181"/>
                  </a:lnTo>
                  <a:lnTo>
                    <a:pt x="349" y="192"/>
                  </a:lnTo>
                  <a:lnTo>
                    <a:pt x="328" y="201"/>
                  </a:lnTo>
                  <a:lnTo>
                    <a:pt x="305" y="203"/>
                  </a:lnTo>
                  <a:lnTo>
                    <a:pt x="102" y="203"/>
                  </a:lnTo>
                  <a:lnTo>
                    <a:pt x="79" y="201"/>
                  </a:lnTo>
                  <a:lnTo>
                    <a:pt x="57" y="192"/>
                  </a:lnTo>
                  <a:lnTo>
                    <a:pt x="38" y="181"/>
                  </a:lnTo>
                  <a:lnTo>
                    <a:pt x="23" y="165"/>
                  </a:lnTo>
                  <a:lnTo>
                    <a:pt x="11" y="146"/>
                  </a:lnTo>
                  <a:lnTo>
                    <a:pt x="3" y="125"/>
                  </a:lnTo>
                  <a:lnTo>
                    <a:pt x="0" y="102"/>
                  </a:lnTo>
                  <a:lnTo>
                    <a:pt x="3" y="78"/>
                  </a:lnTo>
                  <a:lnTo>
                    <a:pt x="11" y="57"/>
                  </a:lnTo>
                  <a:lnTo>
                    <a:pt x="23" y="38"/>
                  </a:lnTo>
                  <a:lnTo>
                    <a:pt x="38" y="22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EBF7FF"/>
            </a:solidFill>
            <a:ln w="0">
              <a:solidFill>
                <a:srgbClr val="EBF7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AF403019-BBF2-4761-9BCD-02714B627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" y="1532"/>
              <a:ext cx="101" cy="102"/>
            </a:xfrm>
            <a:custGeom>
              <a:avLst/>
              <a:gdLst>
                <a:gd name="T0" fmla="*/ 304 w 608"/>
                <a:gd name="T1" fmla="*/ 0 h 609"/>
                <a:gd name="T2" fmla="*/ 350 w 608"/>
                <a:gd name="T3" fmla="*/ 3 h 609"/>
                <a:gd name="T4" fmla="*/ 393 w 608"/>
                <a:gd name="T5" fmla="*/ 13 h 609"/>
                <a:gd name="T6" fmla="*/ 433 w 608"/>
                <a:gd name="T7" fmla="*/ 28 h 609"/>
                <a:gd name="T8" fmla="*/ 470 w 608"/>
                <a:gd name="T9" fmla="*/ 49 h 609"/>
                <a:gd name="T10" fmla="*/ 504 w 608"/>
                <a:gd name="T11" fmla="*/ 75 h 609"/>
                <a:gd name="T12" fmla="*/ 533 w 608"/>
                <a:gd name="T13" fmla="*/ 105 h 609"/>
                <a:gd name="T14" fmla="*/ 560 w 608"/>
                <a:gd name="T15" fmla="*/ 139 h 609"/>
                <a:gd name="T16" fmla="*/ 580 w 608"/>
                <a:gd name="T17" fmla="*/ 176 h 609"/>
                <a:gd name="T18" fmla="*/ 595 w 608"/>
                <a:gd name="T19" fmla="*/ 217 h 609"/>
                <a:gd name="T20" fmla="*/ 605 w 608"/>
                <a:gd name="T21" fmla="*/ 260 h 609"/>
                <a:gd name="T22" fmla="*/ 608 w 608"/>
                <a:gd name="T23" fmla="*/ 305 h 609"/>
                <a:gd name="T24" fmla="*/ 608 w 608"/>
                <a:gd name="T25" fmla="*/ 609 h 609"/>
                <a:gd name="T26" fmla="*/ 0 w 608"/>
                <a:gd name="T27" fmla="*/ 609 h 609"/>
                <a:gd name="T28" fmla="*/ 0 w 608"/>
                <a:gd name="T29" fmla="*/ 305 h 609"/>
                <a:gd name="T30" fmla="*/ 3 w 608"/>
                <a:gd name="T31" fmla="*/ 260 h 609"/>
                <a:gd name="T32" fmla="*/ 13 w 608"/>
                <a:gd name="T33" fmla="*/ 217 h 609"/>
                <a:gd name="T34" fmla="*/ 28 w 608"/>
                <a:gd name="T35" fmla="*/ 176 h 609"/>
                <a:gd name="T36" fmla="*/ 49 w 608"/>
                <a:gd name="T37" fmla="*/ 139 h 609"/>
                <a:gd name="T38" fmla="*/ 74 w 608"/>
                <a:gd name="T39" fmla="*/ 105 h 609"/>
                <a:gd name="T40" fmla="*/ 105 w 608"/>
                <a:gd name="T41" fmla="*/ 75 h 609"/>
                <a:gd name="T42" fmla="*/ 138 w 608"/>
                <a:gd name="T43" fmla="*/ 49 h 609"/>
                <a:gd name="T44" fmla="*/ 176 w 608"/>
                <a:gd name="T45" fmla="*/ 28 h 609"/>
                <a:gd name="T46" fmla="*/ 216 w 608"/>
                <a:gd name="T47" fmla="*/ 13 h 609"/>
                <a:gd name="T48" fmla="*/ 259 w 608"/>
                <a:gd name="T49" fmla="*/ 3 h 609"/>
                <a:gd name="T50" fmla="*/ 304 w 608"/>
                <a:gd name="T51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8" h="609">
                  <a:moveTo>
                    <a:pt x="304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3" y="28"/>
                  </a:lnTo>
                  <a:lnTo>
                    <a:pt x="470" y="49"/>
                  </a:lnTo>
                  <a:lnTo>
                    <a:pt x="504" y="75"/>
                  </a:lnTo>
                  <a:lnTo>
                    <a:pt x="533" y="105"/>
                  </a:lnTo>
                  <a:lnTo>
                    <a:pt x="560" y="139"/>
                  </a:lnTo>
                  <a:lnTo>
                    <a:pt x="580" y="176"/>
                  </a:lnTo>
                  <a:lnTo>
                    <a:pt x="595" y="217"/>
                  </a:lnTo>
                  <a:lnTo>
                    <a:pt x="605" y="260"/>
                  </a:lnTo>
                  <a:lnTo>
                    <a:pt x="608" y="305"/>
                  </a:lnTo>
                  <a:lnTo>
                    <a:pt x="608" y="609"/>
                  </a:lnTo>
                  <a:lnTo>
                    <a:pt x="0" y="609"/>
                  </a:lnTo>
                  <a:lnTo>
                    <a:pt x="0" y="305"/>
                  </a:lnTo>
                  <a:lnTo>
                    <a:pt x="3" y="260"/>
                  </a:lnTo>
                  <a:lnTo>
                    <a:pt x="13" y="217"/>
                  </a:lnTo>
                  <a:lnTo>
                    <a:pt x="28" y="176"/>
                  </a:lnTo>
                  <a:lnTo>
                    <a:pt x="49" y="139"/>
                  </a:lnTo>
                  <a:lnTo>
                    <a:pt x="74" y="105"/>
                  </a:lnTo>
                  <a:lnTo>
                    <a:pt x="105" y="75"/>
                  </a:lnTo>
                  <a:lnTo>
                    <a:pt x="138" y="49"/>
                  </a:lnTo>
                  <a:lnTo>
                    <a:pt x="176" y="28"/>
                  </a:lnTo>
                  <a:lnTo>
                    <a:pt x="216" y="13"/>
                  </a:lnTo>
                  <a:lnTo>
                    <a:pt x="259" y="3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233B4F"/>
            </a:solidFill>
            <a:ln w="0">
              <a:solidFill>
                <a:srgbClr val="233B4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F56140D6-2A39-445A-850B-9F308F3A4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1532"/>
              <a:ext cx="51" cy="102"/>
            </a:xfrm>
            <a:custGeom>
              <a:avLst/>
              <a:gdLst>
                <a:gd name="T0" fmla="*/ 0 w 304"/>
                <a:gd name="T1" fmla="*/ 0 h 609"/>
                <a:gd name="T2" fmla="*/ 46 w 304"/>
                <a:gd name="T3" fmla="*/ 3 h 609"/>
                <a:gd name="T4" fmla="*/ 89 w 304"/>
                <a:gd name="T5" fmla="*/ 13 h 609"/>
                <a:gd name="T6" fmla="*/ 129 w 304"/>
                <a:gd name="T7" fmla="*/ 28 h 609"/>
                <a:gd name="T8" fmla="*/ 166 w 304"/>
                <a:gd name="T9" fmla="*/ 49 h 609"/>
                <a:gd name="T10" fmla="*/ 200 w 304"/>
                <a:gd name="T11" fmla="*/ 75 h 609"/>
                <a:gd name="T12" fmla="*/ 229 w 304"/>
                <a:gd name="T13" fmla="*/ 105 h 609"/>
                <a:gd name="T14" fmla="*/ 256 w 304"/>
                <a:gd name="T15" fmla="*/ 139 h 609"/>
                <a:gd name="T16" fmla="*/ 276 w 304"/>
                <a:gd name="T17" fmla="*/ 176 h 609"/>
                <a:gd name="T18" fmla="*/ 291 w 304"/>
                <a:gd name="T19" fmla="*/ 217 h 609"/>
                <a:gd name="T20" fmla="*/ 301 w 304"/>
                <a:gd name="T21" fmla="*/ 260 h 609"/>
                <a:gd name="T22" fmla="*/ 304 w 304"/>
                <a:gd name="T23" fmla="*/ 305 h 609"/>
                <a:gd name="T24" fmla="*/ 304 w 304"/>
                <a:gd name="T25" fmla="*/ 609 h 609"/>
                <a:gd name="T26" fmla="*/ 0 w 304"/>
                <a:gd name="T27" fmla="*/ 609 h 609"/>
                <a:gd name="T28" fmla="*/ 0 w 304"/>
                <a:gd name="T29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4" h="609">
                  <a:moveTo>
                    <a:pt x="0" y="0"/>
                  </a:moveTo>
                  <a:lnTo>
                    <a:pt x="46" y="3"/>
                  </a:lnTo>
                  <a:lnTo>
                    <a:pt x="89" y="13"/>
                  </a:lnTo>
                  <a:lnTo>
                    <a:pt x="129" y="28"/>
                  </a:lnTo>
                  <a:lnTo>
                    <a:pt x="166" y="49"/>
                  </a:lnTo>
                  <a:lnTo>
                    <a:pt x="200" y="75"/>
                  </a:lnTo>
                  <a:lnTo>
                    <a:pt x="229" y="105"/>
                  </a:lnTo>
                  <a:lnTo>
                    <a:pt x="256" y="139"/>
                  </a:lnTo>
                  <a:lnTo>
                    <a:pt x="276" y="176"/>
                  </a:lnTo>
                  <a:lnTo>
                    <a:pt x="291" y="217"/>
                  </a:lnTo>
                  <a:lnTo>
                    <a:pt x="301" y="260"/>
                  </a:lnTo>
                  <a:lnTo>
                    <a:pt x="304" y="305"/>
                  </a:lnTo>
                  <a:lnTo>
                    <a:pt x="304" y="609"/>
                  </a:lnTo>
                  <a:lnTo>
                    <a:pt x="0" y="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2537"/>
            </a:solidFill>
            <a:ln w="0">
              <a:solidFill>
                <a:srgbClr val="0E253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1890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95787" y="2346919"/>
            <a:ext cx="731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gradFill flip="none" rotWithShape="1">
                  <a:gsLst>
                    <a:gs pos="0">
                      <a:srgbClr val="56C2F8">
                        <a:alpha val="80000"/>
                      </a:srgbClr>
                    </a:gs>
                    <a:gs pos="74000">
                      <a:srgbClr val="56C2F8"/>
                    </a:gs>
                    <a:gs pos="83000">
                      <a:srgbClr val="0CA5F5"/>
                    </a:gs>
                    <a:gs pos="100000">
                      <a:srgbClr val="0994D9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Q</a:t>
            </a:r>
            <a:r>
              <a:rPr lang="en-US" altLang="ko-KR" sz="6600" dirty="0">
                <a:gradFill flip="none" rotWithShape="1">
                  <a:gsLst>
                    <a:gs pos="0">
                      <a:srgbClr val="56C2F8">
                        <a:alpha val="80000"/>
                      </a:srgbClr>
                    </a:gs>
                    <a:gs pos="74000">
                      <a:srgbClr val="56C2F8"/>
                    </a:gs>
                    <a:gs pos="83000">
                      <a:srgbClr val="0CA5F5"/>
                    </a:gs>
                    <a:gs pos="100000">
                      <a:srgbClr val="0994D9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&amp;</a:t>
            </a:r>
            <a:r>
              <a:rPr lang="en-US" altLang="ko-KR" sz="9600" dirty="0">
                <a:gradFill flip="none" rotWithShape="1">
                  <a:gsLst>
                    <a:gs pos="0">
                      <a:srgbClr val="56C2F8">
                        <a:alpha val="80000"/>
                      </a:srgbClr>
                    </a:gs>
                    <a:gs pos="74000">
                      <a:srgbClr val="56C2F8"/>
                    </a:gs>
                    <a:gs pos="83000">
                      <a:srgbClr val="0CA5F5"/>
                    </a:gs>
                    <a:gs pos="100000">
                      <a:srgbClr val="0994D9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A</a:t>
            </a:r>
            <a:endParaRPr lang="en-US" altLang="ko-KR" sz="9600" dirty="0">
              <a:solidFill>
                <a:schemeClr val="bg1"/>
              </a:solidFill>
              <a:latin typeface="Arial" panose="020B0604020202020204" pitchFamily="34" charset="0"/>
              <a:ea typeface="Sandoll 격동고딕" panose="020B0600000101010101" pitchFamily="34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2000" dirty="0">
                <a:gradFill flip="none" rotWithShape="1">
                  <a:gsLst>
                    <a:gs pos="0">
                      <a:srgbClr val="56C2F8">
                        <a:alpha val="80000"/>
                      </a:srgbClr>
                    </a:gs>
                    <a:gs pos="74000">
                      <a:srgbClr val="56C2F8"/>
                    </a:gs>
                    <a:gs pos="83000">
                      <a:srgbClr val="0CA5F5"/>
                    </a:gs>
                    <a:gs pos="100000">
                      <a:srgbClr val="0994D9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14" name="그룹 13"/>
          <p:cNvGrpSpPr/>
          <p:nvPr/>
        </p:nvGrpSpPr>
        <p:grpSpPr>
          <a:xfrm rot="10800000">
            <a:off x="8499166" y="6308923"/>
            <a:ext cx="3697788" cy="555477"/>
            <a:chOff x="0" y="0"/>
            <a:chExt cx="3697788" cy="555477"/>
          </a:xfrm>
        </p:grpSpPr>
        <p:sp>
          <p:nvSpPr>
            <p:cNvPr id="15" name="직사각형 1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2621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438400" y="2279982"/>
            <a:ext cx="731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gradFill flip="none" rotWithShape="1">
                  <a:gsLst>
                    <a:gs pos="0">
                      <a:srgbClr val="56C2F8">
                        <a:alpha val="80000"/>
                      </a:srgbClr>
                    </a:gs>
                    <a:gs pos="74000">
                      <a:srgbClr val="56C2F8"/>
                    </a:gs>
                    <a:gs pos="83000">
                      <a:srgbClr val="0CA5F5"/>
                    </a:gs>
                    <a:gs pos="100000">
                      <a:srgbClr val="0994D9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Vision</a:t>
            </a:r>
            <a:r>
              <a:rPr lang="en-US" altLang="ko-KR" sz="7200" dirty="0">
                <a:solidFill>
                  <a:schemeClr val="bg1"/>
                </a:solidFill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….</a:t>
            </a:r>
          </a:p>
          <a:p>
            <a:pPr algn="ctr"/>
            <a:r>
              <a:rPr lang="en-US" altLang="ko-KR" sz="1400" dirty="0">
                <a:gradFill flip="none" rotWithShape="1">
                  <a:gsLst>
                    <a:gs pos="0">
                      <a:srgbClr val="56C2F8">
                        <a:alpha val="80000"/>
                      </a:srgbClr>
                    </a:gs>
                    <a:gs pos="74000">
                      <a:srgbClr val="56C2F8"/>
                    </a:gs>
                    <a:gs pos="83000">
                      <a:srgbClr val="0CA5F5"/>
                    </a:gs>
                    <a:gs pos="100000">
                      <a:srgbClr val="0994D9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altLang="ko-KR" sz="4000" dirty="0"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Thank you.</a:t>
            </a:r>
            <a:endParaRPr lang="en-US" altLang="ko-KR" sz="2800" dirty="0">
              <a:latin typeface="Arial" panose="020B0604020202020204" pitchFamily="34" charset="0"/>
              <a:ea typeface="Sandoll 격동고딕" panose="020B0600000101010101" pitchFamily="34" charset="-127"/>
              <a:cs typeface="Arial" panose="020B0604020202020204" pitchFamily="34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0800000">
            <a:off x="8499166" y="6308923"/>
            <a:ext cx="3697788" cy="555477"/>
            <a:chOff x="0" y="0"/>
            <a:chExt cx="3697788" cy="555477"/>
          </a:xfrm>
        </p:grpSpPr>
        <p:sp>
          <p:nvSpPr>
            <p:cNvPr id="15" name="직사각형 1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4">
            <a:extLst>
              <a:ext uri="{FF2B5EF4-FFF2-40B4-BE49-F238E27FC236}">
                <a16:creationId xmlns:a16="http://schemas.microsoft.com/office/drawing/2014/main" id="{5683A646-683D-4AA2-AA2F-298EBE0665C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35091" y="2486437"/>
            <a:ext cx="711036" cy="809207"/>
            <a:chOff x="3593" y="1158"/>
            <a:chExt cx="507" cy="577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9C98709B-582C-40D9-8570-0282E2875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1158"/>
              <a:ext cx="233" cy="78"/>
            </a:xfrm>
            <a:custGeom>
              <a:avLst/>
              <a:gdLst>
                <a:gd name="T0" fmla="*/ 419 w 1399"/>
                <a:gd name="T1" fmla="*/ 0 h 470"/>
                <a:gd name="T2" fmla="*/ 979 w 1399"/>
                <a:gd name="T3" fmla="*/ 0 h 470"/>
                <a:gd name="T4" fmla="*/ 1017 w 1399"/>
                <a:gd name="T5" fmla="*/ 3 h 470"/>
                <a:gd name="T6" fmla="*/ 1054 w 1399"/>
                <a:gd name="T7" fmla="*/ 10 h 470"/>
                <a:gd name="T8" fmla="*/ 1089 w 1399"/>
                <a:gd name="T9" fmla="*/ 21 h 470"/>
                <a:gd name="T10" fmla="*/ 1123 w 1399"/>
                <a:gd name="T11" fmla="*/ 37 h 470"/>
                <a:gd name="T12" fmla="*/ 1154 w 1399"/>
                <a:gd name="T13" fmla="*/ 56 h 470"/>
                <a:gd name="T14" fmla="*/ 1184 w 1399"/>
                <a:gd name="T15" fmla="*/ 79 h 470"/>
                <a:gd name="T16" fmla="*/ 1209 w 1399"/>
                <a:gd name="T17" fmla="*/ 106 h 470"/>
                <a:gd name="T18" fmla="*/ 1232 w 1399"/>
                <a:gd name="T19" fmla="*/ 136 h 470"/>
                <a:gd name="T20" fmla="*/ 1251 w 1399"/>
                <a:gd name="T21" fmla="*/ 170 h 470"/>
                <a:gd name="T22" fmla="*/ 1399 w 1399"/>
                <a:gd name="T23" fmla="*/ 470 h 470"/>
                <a:gd name="T24" fmla="*/ 0 w 1399"/>
                <a:gd name="T25" fmla="*/ 470 h 470"/>
                <a:gd name="T26" fmla="*/ 148 w 1399"/>
                <a:gd name="T27" fmla="*/ 170 h 470"/>
                <a:gd name="T28" fmla="*/ 167 w 1399"/>
                <a:gd name="T29" fmla="*/ 136 h 470"/>
                <a:gd name="T30" fmla="*/ 189 w 1399"/>
                <a:gd name="T31" fmla="*/ 106 h 470"/>
                <a:gd name="T32" fmla="*/ 215 w 1399"/>
                <a:gd name="T33" fmla="*/ 79 h 470"/>
                <a:gd name="T34" fmla="*/ 243 w 1399"/>
                <a:gd name="T35" fmla="*/ 56 h 470"/>
                <a:gd name="T36" fmla="*/ 275 w 1399"/>
                <a:gd name="T37" fmla="*/ 37 h 470"/>
                <a:gd name="T38" fmla="*/ 308 w 1399"/>
                <a:gd name="T39" fmla="*/ 21 h 470"/>
                <a:gd name="T40" fmla="*/ 344 w 1399"/>
                <a:gd name="T41" fmla="*/ 10 h 470"/>
                <a:gd name="T42" fmla="*/ 381 w 1399"/>
                <a:gd name="T43" fmla="*/ 3 h 470"/>
                <a:gd name="T44" fmla="*/ 419 w 1399"/>
                <a:gd name="T45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9" h="470">
                  <a:moveTo>
                    <a:pt x="419" y="0"/>
                  </a:moveTo>
                  <a:lnTo>
                    <a:pt x="979" y="0"/>
                  </a:lnTo>
                  <a:lnTo>
                    <a:pt x="1017" y="3"/>
                  </a:lnTo>
                  <a:lnTo>
                    <a:pt x="1054" y="10"/>
                  </a:lnTo>
                  <a:lnTo>
                    <a:pt x="1089" y="21"/>
                  </a:lnTo>
                  <a:lnTo>
                    <a:pt x="1123" y="37"/>
                  </a:lnTo>
                  <a:lnTo>
                    <a:pt x="1154" y="56"/>
                  </a:lnTo>
                  <a:lnTo>
                    <a:pt x="1184" y="79"/>
                  </a:lnTo>
                  <a:lnTo>
                    <a:pt x="1209" y="106"/>
                  </a:lnTo>
                  <a:lnTo>
                    <a:pt x="1232" y="136"/>
                  </a:lnTo>
                  <a:lnTo>
                    <a:pt x="1251" y="170"/>
                  </a:lnTo>
                  <a:lnTo>
                    <a:pt x="1399" y="470"/>
                  </a:lnTo>
                  <a:lnTo>
                    <a:pt x="0" y="470"/>
                  </a:lnTo>
                  <a:lnTo>
                    <a:pt x="148" y="170"/>
                  </a:lnTo>
                  <a:lnTo>
                    <a:pt x="167" y="136"/>
                  </a:lnTo>
                  <a:lnTo>
                    <a:pt x="189" y="106"/>
                  </a:lnTo>
                  <a:lnTo>
                    <a:pt x="215" y="79"/>
                  </a:lnTo>
                  <a:lnTo>
                    <a:pt x="243" y="56"/>
                  </a:lnTo>
                  <a:lnTo>
                    <a:pt x="275" y="37"/>
                  </a:lnTo>
                  <a:lnTo>
                    <a:pt x="308" y="21"/>
                  </a:lnTo>
                  <a:lnTo>
                    <a:pt x="344" y="10"/>
                  </a:lnTo>
                  <a:lnTo>
                    <a:pt x="381" y="3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233B4F"/>
            </a:solidFill>
            <a:ln w="0">
              <a:solidFill>
                <a:srgbClr val="233B4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0BAA206-1825-4488-89FA-CC44832BB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1158"/>
              <a:ext cx="117" cy="78"/>
            </a:xfrm>
            <a:custGeom>
              <a:avLst/>
              <a:gdLst>
                <a:gd name="T0" fmla="*/ 0 w 700"/>
                <a:gd name="T1" fmla="*/ 0 h 470"/>
                <a:gd name="T2" fmla="*/ 280 w 700"/>
                <a:gd name="T3" fmla="*/ 0 h 470"/>
                <a:gd name="T4" fmla="*/ 318 w 700"/>
                <a:gd name="T5" fmla="*/ 3 h 470"/>
                <a:gd name="T6" fmla="*/ 355 w 700"/>
                <a:gd name="T7" fmla="*/ 10 h 470"/>
                <a:gd name="T8" fmla="*/ 390 w 700"/>
                <a:gd name="T9" fmla="*/ 21 h 470"/>
                <a:gd name="T10" fmla="*/ 424 w 700"/>
                <a:gd name="T11" fmla="*/ 37 h 470"/>
                <a:gd name="T12" fmla="*/ 455 w 700"/>
                <a:gd name="T13" fmla="*/ 56 h 470"/>
                <a:gd name="T14" fmla="*/ 485 w 700"/>
                <a:gd name="T15" fmla="*/ 79 h 470"/>
                <a:gd name="T16" fmla="*/ 510 w 700"/>
                <a:gd name="T17" fmla="*/ 106 h 470"/>
                <a:gd name="T18" fmla="*/ 533 w 700"/>
                <a:gd name="T19" fmla="*/ 136 h 470"/>
                <a:gd name="T20" fmla="*/ 552 w 700"/>
                <a:gd name="T21" fmla="*/ 170 h 470"/>
                <a:gd name="T22" fmla="*/ 700 w 700"/>
                <a:gd name="T23" fmla="*/ 470 h 470"/>
                <a:gd name="T24" fmla="*/ 0 w 700"/>
                <a:gd name="T25" fmla="*/ 470 h 470"/>
                <a:gd name="T26" fmla="*/ 0 w 700"/>
                <a:gd name="T27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0" h="470">
                  <a:moveTo>
                    <a:pt x="0" y="0"/>
                  </a:moveTo>
                  <a:lnTo>
                    <a:pt x="280" y="0"/>
                  </a:lnTo>
                  <a:lnTo>
                    <a:pt x="318" y="3"/>
                  </a:lnTo>
                  <a:lnTo>
                    <a:pt x="355" y="10"/>
                  </a:lnTo>
                  <a:lnTo>
                    <a:pt x="390" y="21"/>
                  </a:lnTo>
                  <a:lnTo>
                    <a:pt x="424" y="37"/>
                  </a:lnTo>
                  <a:lnTo>
                    <a:pt x="455" y="56"/>
                  </a:lnTo>
                  <a:lnTo>
                    <a:pt x="485" y="79"/>
                  </a:lnTo>
                  <a:lnTo>
                    <a:pt x="510" y="106"/>
                  </a:lnTo>
                  <a:lnTo>
                    <a:pt x="533" y="136"/>
                  </a:lnTo>
                  <a:lnTo>
                    <a:pt x="552" y="170"/>
                  </a:lnTo>
                  <a:lnTo>
                    <a:pt x="700" y="470"/>
                  </a:lnTo>
                  <a:lnTo>
                    <a:pt x="0" y="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2537"/>
            </a:solidFill>
            <a:ln w="0">
              <a:solidFill>
                <a:srgbClr val="0E253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891679D5-F780-460C-BE1C-647B7D71E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" y="1667"/>
              <a:ext cx="429" cy="34"/>
            </a:xfrm>
            <a:custGeom>
              <a:avLst/>
              <a:gdLst>
                <a:gd name="T0" fmla="*/ 102 w 2571"/>
                <a:gd name="T1" fmla="*/ 0 h 203"/>
                <a:gd name="T2" fmla="*/ 2470 w 2571"/>
                <a:gd name="T3" fmla="*/ 0 h 203"/>
                <a:gd name="T4" fmla="*/ 2494 w 2571"/>
                <a:gd name="T5" fmla="*/ 4 h 203"/>
                <a:gd name="T6" fmla="*/ 2516 w 2571"/>
                <a:gd name="T7" fmla="*/ 11 h 203"/>
                <a:gd name="T8" fmla="*/ 2533 w 2571"/>
                <a:gd name="T9" fmla="*/ 22 h 203"/>
                <a:gd name="T10" fmla="*/ 2549 w 2571"/>
                <a:gd name="T11" fmla="*/ 38 h 203"/>
                <a:gd name="T12" fmla="*/ 2562 w 2571"/>
                <a:gd name="T13" fmla="*/ 57 h 203"/>
                <a:gd name="T14" fmla="*/ 2569 w 2571"/>
                <a:gd name="T15" fmla="*/ 78 h 203"/>
                <a:gd name="T16" fmla="*/ 2571 w 2571"/>
                <a:gd name="T17" fmla="*/ 102 h 203"/>
                <a:gd name="T18" fmla="*/ 2569 w 2571"/>
                <a:gd name="T19" fmla="*/ 125 h 203"/>
                <a:gd name="T20" fmla="*/ 2562 w 2571"/>
                <a:gd name="T21" fmla="*/ 146 h 203"/>
                <a:gd name="T22" fmla="*/ 2549 w 2571"/>
                <a:gd name="T23" fmla="*/ 165 h 203"/>
                <a:gd name="T24" fmla="*/ 2533 w 2571"/>
                <a:gd name="T25" fmla="*/ 181 h 203"/>
                <a:gd name="T26" fmla="*/ 2516 w 2571"/>
                <a:gd name="T27" fmla="*/ 193 h 203"/>
                <a:gd name="T28" fmla="*/ 2494 w 2571"/>
                <a:gd name="T29" fmla="*/ 201 h 203"/>
                <a:gd name="T30" fmla="*/ 2470 w 2571"/>
                <a:gd name="T31" fmla="*/ 203 h 203"/>
                <a:gd name="T32" fmla="*/ 102 w 2571"/>
                <a:gd name="T33" fmla="*/ 203 h 203"/>
                <a:gd name="T34" fmla="*/ 78 w 2571"/>
                <a:gd name="T35" fmla="*/ 201 h 203"/>
                <a:gd name="T36" fmla="*/ 57 w 2571"/>
                <a:gd name="T37" fmla="*/ 193 h 203"/>
                <a:gd name="T38" fmla="*/ 38 w 2571"/>
                <a:gd name="T39" fmla="*/ 181 h 203"/>
                <a:gd name="T40" fmla="*/ 22 w 2571"/>
                <a:gd name="T41" fmla="*/ 165 h 203"/>
                <a:gd name="T42" fmla="*/ 11 w 2571"/>
                <a:gd name="T43" fmla="*/ 146 h 203"/>
                <a:gd name="T44" fmla="*/ 3 w 2571"/>
                <a:gd name="T45" fmla="*/ 125 h 203"/>
                <a:gd name="T46" fmla="*/ 0 w 2571"/>
                <a:gd name="T47" fmla="*/ 102 h 203"/>
                <a:gd name="T48" fmla="*/ 3 w 2571"/>
                <a:gd name="T49" fmla="*/ 78 h 203"/>
                <a:gd name="T50" fmla="*/ 11 w 2571"/>
                <a:gd name="T51" fmla="*/ 57 h 203"/>
                <a:gd name="T52" fmla="*/ 22 w 2571"/>
                <a:gd name="T53" fmla="*/ 38 h 203"/>
                <a:gd name="T54" fmla="*/ 38 w 2571"/>
                <a:gd name="T55" fmla="*/ 22 h 203"/>
                <a:gd name="T56" fmla="*/ 57 w 2571"/>
                <a:gd name="T57" fmla="*/ 11 h 203"/>
                <a:gd name="T58" fmla="*/ 78 w 2571"/>
                <a:gd name="T59" fmla="*/ 4 h 203"/>
                <a:gd name="T60" fmla="*/ 102 w 2571"/>
                <a:gd name="T6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71" h="203">
                  <a:moveTo>
                    <a:pt x="102" y="0"/>
                  </a:moveTo>
                  <a:lnTo>
                    <a:pt x="2470" y="0"/>
                  </a:lnTo>
                  <a:lnTo>
                    <a:pt x="2494" y="4"/>
                  </a:lnTo>
                  <a:lnTo>
                    <a:pt x="2516" y="11"/>
                  </a:lnTo>
                  <a:lnTo>
                    <a:pt x="2533" y="22"/>
                  </a:lnTo>
                  <a:lnTo>
                    <a:pt x="2549" y="38"/>
                  </a:lnTo>
                  <a:lnTo>
                    <a:pt x="2562" y="57"/>
                  </a:lnTo>
                  <a:lnTo>
                    <a:pt x="2569" y="78"/>
                  </a:lnTo>
                  <a:lnTo>
                    <a:pt x="2571" y="102"/>
                  </a:lnTo>
                  <a:lnTo>
                    <a:pt x="2569" y="125"/>
                  </a:lnTo>
                  <a:lnTo>
                    <a:pt x="2562" y="146"/>
                  </a:lnTo>
                  <a:lnTo>
                    <a:pt x="2549" y="165"/>
                  </a:lnTo>
                  <a:lnTo>
                    <a:pt x="2533" y="181"/>
                  </a:lnTo>
                  <a:lnTo>
                    <a:pt x="2516" y="193"/>
                  </a:lnTo>
                  <a:lnTo>
                    <a:pt x="2494" y="201"/>
                  </a:lnTo>
                  <a:lnTo>
                    <a:pt x="2470" y="203"/>
                  </a:lnTo>
                  <a:lnTo>
                    <a:pt x="102" y="203"/>
                  </a:lnTo>
                  <a:lnTo>
                    <a:pt x="78" y="201"/>
                  </a:lnTo>
                  <a:lnTo>
                    <a:pt x="57" y="193"/>
                  </a:lnTo>
                  <a:lnTo>
                    <a:pt x="38" y="181"/>
                  </a:lnTo>
                  <a:lnTo>
                    <a:pt x="22" y="165"/>
                  </a:lnTo>
                  <a:lnTo>
                    <a:pt x="11" y="146"/>
                  </a:lnTo>
                  <a:lnTo>
                    <a:pt x="3" y="125"/>
                  </a:lnTo>
                  <a:lnTo>
                    <a:pt x="0" y="102"/>
                  </a:lnTo>
                  <a:lnTo>
                    <a:pt x="3" y="78"/>
                  </a:lnTo>
                  <a:lnTo>
                    <a:pt x="11" y="57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7" y="11"/>
                  </a:lnTo>
                  <a:lnTo>
                    <a:pt x="78" y="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233B4F"/>
            </a:solidFill>
            <a:ln w="0">
              <a:solidFill>
                <a:srgbClr val="233B4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8D1D049B-E4FC-4A62-9CC2-D0CB79C92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1667"/>
              <a:ext cx="215" cy="34"/>
            </a:xfrm>
            <a:custGeom>
              <a:avLst/>
              <a:gdLst>
                <a:gd name="T0" fmla="*/ 0 w 1285"/>
                <a:gd name="T1" fmla="*/ 0 h 203"/>
                <a:gd name="T2" fmla="*/ 1184 w 1285"/>
                <a:gd name="T3" fmla="*/ 0 h 203"/>
                <a:gd name="T4" fmla="*/ 1208 w 1285"/>
                <a:gd name="T5" fmla="*/ 4 h 203"/>
                <a:gd name="T6" fmla="*/ 1230 w 1285"/>
                <a:gd name="T7" fmla="*/ 11 h 203"/>
                <a:gd name="T8" fmla="*/ 1247 w 1285"/>
                <a:gd name="T9" fmla="*/ 22 h 203"/>
                <a:gd name="T10" fmla="*/ 1263 w 1285"/>
                <a:gd name="T11" fmla="*/ 38 h 203"/>
                <a:gd name="T12" fmla="*/ 1276 w 1285"/>
                <a:gd name="T13" fmla="*/ 57 h 203"/>
                <a:gd name="T14" fmla="*/ 1283 w 1285"/>
                <a:gd name="T15" fmla="*/ 78 h 203"/>
                <a:gd name="T16" fmla="*/ 1285 w 1285"/>
                <a:gd name="T17" fmla="*/ 102 h 203"/>
                <a:gd name="T18" fmla="*/ 1283 w 1285"/>
                <a:gd name="T19" fmla="*/ 125 h 203"/>
                <a:gd name="T20" fmla="*/ 1276 w 1285"/>
                <a:gd name="T21" fmla="*/ 146 h 203"/>
                <a:gd name="T22" fmla="*/ 1263 w 1285"/>
                <a:gd name="T23" fmla="*/ 165 h 203"/>
                <a:gd name="T24" fmla="*/ 1247 w 1285"/>
                <a:gd name="T25" fmla="*/ 181 h 203"/>
                <a:gd name="T26" fmla="*/ 1230 w 1285"/>
                <a:gd name="T27" fmla="*/ 193 h 203"/>
                <a:gd name="T28" fmla="*/ 1208 w 1285"/>
                <a:gd name="T29" fmla="*/ 201 h 203"/>
                <a:gd name="T30" fmla="*/ 1184 w 1285"/>
                <a:gd name="T31" fmla="*/ 203 h 203"/>
                <a:gd name="T32" fmla="*/ 0 w 1285"/>
                <a:gd name="T33" fmla="*/ 203 h 203"/>
                <a:gd name="T34" fmla="*/ 0 w 1285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5" h="203">
                  <a:moveTo>
                    <a:pt x="0" y="0"/>
                  </a:moveTo>
                  <a:lnTo>
                    <a:pt x="1184" y="0"/>
                  </a:lnTo>
                  <a:lnTo>
                    <a:pt x="1208" y="4"/>
                  </a:lnTo>
                  <a:lnTo>
                    <a:pt x="1230" y="11"/>
                  </a:lnTo>
                  <a:lnTo>
                    <a:pt x="1247" y="22"/>
                  </a:lnTo>
                  <a:lnTo>
                    <a:pt x="1263" y="38"/>
                  </a:lnTo>
                  <a:lnTo>
                    <a:pt x="1276" y="57"/>
                  </a:lnTo>
                  <a:lnTo>
                    <a:pt x="1283" y="78"/>
                  </a:lnTo>
                  <a:lnTo>
                    <a:pt x="1285" y="102"/>
                  </a:lnTo>
                  <a:lnTo>
                    <a:pt x="1283" y="125"/>
                  </a:lnTo>
                  <a:lnTo>
                    <a:pt x="1276" y="146"/>
                  </a:lnTo>
                  <a:lnTo>
                    <a:pt x="1263" y="165"/>
                  </a:lnTo>
                  <a:lnTo>
                    <a:pt x="1247" y="181"/>
                  </a:lnTo>
                  <a:lnTo>
                    <a:pt x="1230" y="193"/>
                  </a:lnTo>
                  <a:lnTo>
                    <a:pt x="1208" y="201"/>
                  </a:lnTo>
                  <a:lnTo>
                    <a:pt x="1184" y="203"/>
                  </a:lnTo>
                  <a:lnTo>
                    <a:pt x="0" y="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2537"/>
            </a:solidFill>
            <a:ln w="0">
              <a:solidFill>
                <a:srgbClr val="0E253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2F41E3D-D6B8-4C7B-8110-8F0B446D3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1600"/>
              <a:ext cx="151" cy="135"/>
            </a:xfrm>
            <a:custGeom>
              <a:avLst/>
              <a:gdLst>
                <a:gd name="T0" fmla="*/ 804 w 909"/>
                <a:gd name="T1" fmla="*/ 0 h 811"/>
                <a:gd name="T2" fmla="*/ 827 w 909"/>
                <a:gd name="T3" fmla="*/ 2 h 811"/>
                <a:gd name="T4" fmla="*/ 848 w 909"/>
                <a:gd name="T5" fmla="*/ 8 h 811"/>
                <a:gd name="T6" fmla="*/ 868 w 909"/>
                <a:gd name="T7" fmla="*/ 19 h 811"/>
                <a:gd name="T8" fmla="*/ 885 w 909"/>
                <a:gd name="T9" fmla="*/ 35 h 811"/>
                <a:gd name="T10" fmla="*/ 898 w 909"/>
                <a:gd name="T11" fmla="*/ 54 h 811"/>
                <a:gd name="T12" fmla="*/ 906 w 909"/>
                <a:gd name="T13" fmla="*/ 75 h 811"/>
                <a:gd name="T14" fmla="*/ 909 w 909"/>
                <a:gd name="T15" fmla="*/ 97 h 811"/>
                <a:gd name="T16" fmla="*/ 908 w 909"/>
                <a:gd name="T17" fmla="*/ 120 h 811"/>
                <a:gd name="T18" fmla="*/ 901 w 909"/>
                <a:gd name="T19" fmla="*/ 142 h 811"/>
                <a:gd name="T20" fmla="*/ 890 w 909"/>
                <a:gd name="T21" fmla="*/ 160 h 811"/>
                <a:gd name="T22" fmla="*/ 874 w 909"/>
                <a:gd name="T23" fmla="*/ 178 h 811"/>
                <a:gd name="T24" fmla="*/ 168 w 909"/>
                <a:gd name="T25" fmla="*/ 787 h 811"/>
                <a:gd name="T26" fmla="*/ 148 w 909"/>
                <a:gd name="T27" fmla="*/ 799 h 811"/>
                <a:gd name="T28" fmla="*/ 127 w 909"/>
                <a:gd name="T29" fmla="*/ 808 h 811"/>
                <a:gd name="T30" fmla="*/ 105 w 909"/>
                <a:gd name="T31" fmla="*/ 811 h 811"/>
                <a:gd name="T32" fmla="*/ 83 w 909"/>
                <a:gd name="T33" fmla="*/ 809 h 811"/>
                <a:gd name="T34" fmla="*/ 62 w 909"/>
                <a:gd name="T35" fmla="*/ 803 h 811"/>
                <a:gd name="T36" fmla="*/ 42 w 909"/>
                <a:gd name="T37" fmla="*/ 792 h 811"/>
                <a:gd name="T38" fmla="*/ 25 w 909"/>
                <a:gd name="T39" fmla="*/ 775 h 811"/>
                <a:gd name="T40" fmla="*/ 12 w 909"/>
                <a:gd name="T41" fmla="*/ 756 h 811"/>
                <a:gd name="T42" fmla="*/ 4 w 909"/>
                <a:gd name="T43" fmla="*/ 735 h 811"/>
                <a:gd name="T44" fmla="*/ 0 w 909"/>
                <a:gd name="T45" fmla="*/ 713 h 811"/>
                <a:gd name="T46" fmla="*/ 2 w 909"/>
                <a:gd name="T47" fmla="*/ 691 h 811"/>
                <a:gd name="T48" fmla="*/ 8 w 909"/>
                <a:gd name="T49" fmla="*/ 670 h 811"/>
                <a:gd name="T50" fmla="*/ 20 w 909"/>
                <a:gd name="T51" fmla="*/ 650 h 811"/>
                <a:gd name="T52" fmla="*/ 36 w 909"/>
                <a:gd name="T53" fmla="*/ 632 h 811"/>
                <a:gd name="T54" fmla="*/ 742 w 909"/>
                <a:gd name="T55" fmla="*/ 24 h 811"/>
                <a:gd name="T56" fmla="*/ 761 w 909"/>
                <a:gd name="T57" fmla="*/ 11 h 811"/>
                <a:gd name="T58" fmla="*/ 782 w 909"/>
                <a:gd name="T59" fmla="*/ 3 h 811"/>
                <a:gd name="T60" fmla="*/ 804 w 909"/>
                <a:gd name="T61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09" h="811">
                  <a:moveTo>
                    <a:pt x="804" y="0"/>
                  </a:moveTo>
                  <a:lnTo>
                    <a:pt x="827" y="2"/>
                  </a:lnTo>
                  <a:lnTo>
                    <a:pt x="848" y="8"/>
                  </a:lnTo>
                  <a:lnTo>
                    <a:pt x="868" y="19"/>
                  </a:lnTo>
                  <a:lnTo>
                    <a:pt x="885" y="35"/>
                  </a:lnTo>
                  <a:lnTo>
                    <a:pt x="898" y="54"/>
                  </a:lnTo>
                  <a:lnTo>
                    <a:pt x="906" y="75"/>
                  </a:lnTo>
                  <a:lnTo>
                    <a:pt x="909" y="97"/>
                  </a:lnTo>
                  <a:lnTo>
                    <a:pt x="908" y="120"/>
                  </a:lnTo>
                  <a:lnTo>
                    <a:pt x="901" y="142"/>
                  </a:lnTo>
                  <a:lnTo>
                    <a:pt x="890" y="160"/>
                  </a:lnTo>
                  <a:lnTo>
                    <a:pt x="874" y="178"/>
                  </a:lnTo>
                  <a:lnTo>
                    <a:pt x="168" y="787"/>
                  </a:lnTo>
                  <a:lnTo>
                    <a:pt x="148" y="799"/>
                  </a:lnTo>
                  <a:lnTo>
                    <a:pt x="127" y="808"/>
                  </a:lnTo>
                  <a:lnTo>
                    <a:pt x="105" y="811"/>
                  </a:lnTo>
                  <a:lnTo>
                    <a:pt x="83" y="809"/>
                  </a:lnTo>
                  <a:lnTo>
                    <a:pt x="62" y="803"/>
                  </a:lnTo>
                  <a:lnTo>
                    <a:pt x="42" y="792"/>
                  </a:lnTo>
                  <a:lnTo>
                    <a:pt x="25" y="775"/>
                  </a:lnTo>
                  <a:lnTo>
                    <a:pt x="12" y="756"/>
                  </a:lnTo>
                  <a:lnTo>
                    <a:pt x="4" y="735"/>
                  </a:lnTo>
                  <a:lnTo>
                    <a:pt x="0" y="713"/>
                  </a:lnTo>
                  <a:lnTo>
                    <a:pt x="2" y="691"/>
                  </a:lnTo>
                  <a:lnTo>
                    <a:pt x="8" y="670"/>
                  </a:lnTo>
                  <a:lnTo>
                    <a:pt x="20" y="650"/>
                  </a:lnTo>
                  <a:lnTo>
                    <a:pt x="36" y="632"/>
                  </a:lnTo>
                  <a:lnTo>
                    <a:pt x="742" y="24"/>
                  </a:lnTo>
                  <a:lnTo>
                    <a:pt x="761" y="11"/>
                  </a:lnTo>
                  <a:lnTo>
                    <a:pt x="782" y="3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6C8697"/>
            </a:solidFill>
            <a:ln w="0">
              <a:solidFill>
                <a:srgbClr val="6C869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EAAB9B9-E338-4A0E-BD44-9F6484802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" y="1600"/>
              <a:ext cx="152" cy="135"/>
            </a:xfrm>
            <a:custGeom>
              <a:avLst/>
              <a:gdLst>
                <a:gd name="T0" fmla="*/ 105 w 909"/>
                <a:gd name="T1" fmla="*/ 0 h 811"/>
                <a:gd name="T2" fmla="*/ 127 w 909"/>
                <a:gd name="T3" fmla="*/ 3 h 811"/>
                <a:gd name="T4" fmla="*/ 148 w 909"/>
                <a:gd name="T5" fmla="*/ 11 h 811"/>
                <a:gd name="T6" fmla="*/ 167 w 909"/>
                <a:gd name="T7" fmla="*/ 24 h 811"/>
                <a:gd name="T8" fmla="*/ 874 w 909"/>
                <a:gd name="T9" fmla="*/ 632 h 811"/>
                <a:gd name="T10" fmla="*/ 890 w 909"/>
                <a:gd name="T11" fmla="*/ 650 h 811"/>
                <a:gd name="T12" fmla="*/ 900 w 909"/>
                <a:gd name="T13" fmla="*/ 670 h 811"/>
                <a:gd name="T14" fmla="*/ 908 w 909"/>
                <a:gd name="T15" fmla="*/ 691 h 811"/>
                <a:gd name="T16" fmla="*/ 909 w 909"/>
                <a:gd name="T17" fmla="*/ 713 h 811"/>
                <a:gd name="T18" fmla="*/ 905 w 909"/>
                <a:gd name="T19" fmla="*/ 735 h 811"/>
                <a:gd name="T20" fmla="*/ 897 w 909"/>
                <a:gd name="T21" fmla="*/ 756 h 811"/>
                <a:gd name="T22" fmla="*/ 884 w 909"/>
                <a:gd name="T23" fmla="*/ 775 h 811"/>
                <a:gd name="T24" fmla="*/ 867 w 909"/>
                <a:gd name="T25" fmla="*/ 792 h 811"/>
                <a:gd name="T26" fmla="*/ 848 w 909"/>
                <a:gd name="T27" fmla="*/ 803 h 811"/>
                <a:gd name="T28" fmla="*/ 826 w 909"/>
                <a:gd name="T29" fmla="*/ 809 h 811"/>
                <a:gd name="T30" fmla="*/ 804 w 909"/>
                <a:gd name="T31" fmla="*/ 811 h 811"/>
                <a:gd name="T32" fmla="*/ 782 w 909"/>
                <a:gd name="T33" fmla="*/ 808 h 811"/>
                <a:gd name="T34" fmla="*/ 761 w 909"/>
                <a:gd name="T35" fmla="*/ 799 h 811"/>
                <a:gd name="T36" fmla="*/ 742 w 909"/>
                <a:gd name="T37" fmla="*/ 787 h 811"/>
                <a:gd name="T38" fmla="*/ 36 w 909"/>
                <a:gd name="T39" fmla="*/ 178 h 811"/>
                <a:gd name="T40" fmla="*/ 19 w 909"/>
                <a:gd name="T41" fmla="*/ 160 h 811"/>
                <a:gd name="T42" fmla="*/ 8 w 909"/>
                <a:gd name="T43" fmla="*/ 142 h 811"/>
                <a:gd name="T44" fmla="*/ 2 w 909"/>
                <a:gd name="T45" fmla="*/ 120 h 811"/>
                <a:gd name="T46" fmla="*/ 0 w 909"/>
                <a:gd name="T47" fmla="*/ 97 h 811"/>
                <a:gd name="T48" fmla="*/ 3 w 909"/>
                <a:gd name="T49" fmla="*/ 75 h 811"/>
                <a:gd name="T50" fmla="*/ 11 w 909"/>
                <a:gd name="T51" fmla="*/ 54 h 811"/>
                <a:gd name="T52" fmla="*/ 24 w 909"/>
                <a:gd name="T53" fmla="*/ 35 h 811"/>
                <a:gd name="T54" fmla="*/ 42 w 909"/>
                <a:gd name="T55" fmla="*/ 19 h 811"/>
                <a:gd name="T56" fmla="*/ 62 w 909"/>
                <a:gd name="T57" fmla="*/ 8 h 811"/>
                <a:gd name="T58" fmla="*/ 83 w 909"/>
                <a:gd name="T59" fmla="*/ 2 h 811"/>
                <a:gd name="T60" fmla="*/ 105 w 909"/>
                <a:gd name="T61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09" h="811">
                  <a:moveTo>
                    <a:pt x="105" y="0"/>
                  </a:moveTo>
                  <a:lnTo>
                    <a:pt x="127" y="3"/>
                  </a:lnTo>
                  <a:lnTo>
                    <a:pt x="148" y="11"/>
                  </a:lnTo>
                  <a:lnTo>
                    <a:pt x="167" y="24"/>
                  </a:lnTo>
                  <a:lnTo>
                    <a:pt x="874" y="632"/>
                  </a:lnTo>
                  <a:lnTo>
                    <a:pt x="890" y="650"/>
                  </a:lnTo>
                  <a:lnTo>
                    <a:pt x="900" y="670"/>
                  </a:lnTo>
                  <a:lnTo>
                    <a:pt x="908" y="691"/>
                  </a:lnTo>
                  <a:lnTo>
                    <a:pt x="909" y="713"/>
                  </a:lnTo>
                  <a:lnTo>
                    <a:pt x="905" y="735"/>
                  </a:lnTo>
                  <a:lnTo>
                    <a:pt x="897" y="756"/>
                  </a:lnTo>
                  <a:lnTo>
                    <a:pt x="884" y="775"/>
                  </a:lnTo>
                  <a:lnTo>
                    <a:pt x="867" y="792"/>
                  </a:lnTo>
                  <a:lnTo>
                    <a:pt x="848" y="803"/>
                  </a:lnTo>
                  <a:lnTo>
                    <a:pt x="826" y="809"/>
                  </a:lnTo>
                  <a:lnTo>
                    <a:pt x="804" y="811"/>
                  </a:lnTo>
                  <a:lnTo>
                    <a:pt x="782" y="808"/>
                  </a:lnTo>
                  <a:lnTo>
                    <a:pt x="761" y="799"/>
                  </a:lnTo>
                  <a:lnTo>
                    <a:pt x="742" y="787"/>
                  </a:lnTo>
                  <a:lnTo>
                    <a:pt x="36" y="178"/>
                  </a:lnTo>
                  <a:lnTo>
                    <a:pt x="19" y="160"/>
                  </a:lnTo>
                  <a:lnTo>
                    <a:pt x="8" y="142"/>
                  </a:lnTo>
                  <a:lnTo>
                    <a:pt x="2" y="120"/>
                  </a:lnTo>
                  <a:lnTo>
                    <a:pt x="0" y="97"/>
                  </a:lnTo>
                  <a:lnTo>
                    <a:pt x="3" y="75"/>
                  </a:lnTo>
                  <a:lnTo>
                    <a:pt x="11" y="54"/>
                  </a:lnTo>
                  <a:lnTo>
                    <a:pt x="24" y="35"/>
                  </a:lnTo>
                  <a:lnTo>
                    <a:pt x="42" y="19"/>
                  </a:lnTo>
                  <a:lnTo>
                    <a:pt x="62" y="8"/>
                  </a:lnTo>
                  <a:lnTo>
                    <a:pt x="83" y="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597386"/>
            </a:solidFill>
            <a:ln w="0">
              <a:solidFill>
                <a:srgbClr val="5973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4C2E2843-7A63-4361-85F7-A82323C95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7" y="1227"/>
              <a:ext cx="439" cy="407"/>
            </a:xfrm>
            <a:custGeom>
              <a:avLst/>
              <a:gdLst>
                <a:gd name="T0" fmla="*/ 2129 w 2636"/>
                <a:gd name="T1" fmla="*/ 0 h 2441"/>
                <a:gd name="T2" fmla="*/ 2238 w 2636"/>
                <a:gd name="T3" fmla="*/ 12 h 2441"/>
                <a:gd name="T4" fmla="*/ 2339 w 2636"/>
                <a:gd name="T5" fmla="*/ 46 h 2441"/>
                <a:gd name="T6" fmla="*/ 2429 w 2636"/>
                <a:gd name="T7" fmla="*/ 98 h 2441"/>
                <a:gd name="T8" fmla="*/ 2506 w 2636"/>
                <a:gd name="T9" fmla="*/ 167 h 2441"/>
                <a:gd name="T10" fmla="*/ 2567 w 2636"/>
                <a:gd name="T11" fmla="*/ 251 h 2441"/>
                <a:gd name="T12" fmla="*/ 2611 w 2636"/>
                <a:gd name="T13" fmla="*/ 347 h 2441"/>
                <a:gd name="T14" fmla="*/ 2633 w 2636"/>
                <a:gd name="T15" fmla="*/ 452 h 2441"/>
                <a:gd name="T16" fmla="*/ 2636 w 2636"/>
                <a:gd name="T17" fmla="*/ 1934 h 2441"/>
                <a:gd name="T18" fmla="*/ 2624 w 2636"/>
                <a:gd name="T19" fmla="*/ 2042 h 2441"/>
                <a:gd name="T20" fmla="*/ 2591 w 2636"/>
                <a:gd name="T21" fmla="*/ 2143 h 2441"/>
                <a:gd name="T22" fmla="*/ 2538 w 2636"/>
                <a:gd name="T23" fmla="*/ 2232 h 2441"/>
                <a:gd name="T24" fmla="*/ 2469 w 2636"/>
                <a:gd name="T25" fmla="*/ 2310 h 2441"/>
                <a:gd name="T26" fmla="*/ 2385 w 2636"/>
                <a:gd name="T27" fmla="*/ 2371 h 2441"/>
                <a:gd name="T28" fmla="*/ 2289 w 2636"/>
                <a:gd name="T29" fmla="*/ 2414 h 2441"/>
                <a:gd name="T30" fmla="*/ 2184 w 2636"/>
                <a:gd name="T31" fmla="*/ 2437 h 2441"/>
                <a:gd name="T32" fmla="*/ 507 w 2636"/>
                <a:gd name="T33" fmla="*/ 2441 h 2441"/>
                <a:gd name="T34" fmla="*/ 398 w 2636"/>
                <a:gd name="T35" fmla="*/ 2429 h 2441"/>
                <a:gd name="T36" fmla="*/ 298 w 2636"/>
                <a:gd name="T37" fmla="*/ 2395 h 2441"/>
                <a:gd name="T38" fmla="*/ 208 w 2636"/>
                <a:gd name="T39" fmla="*/ 2343 h 2441"/>
                <a:gd name="T40" fmla="*/ 131 w 2636"/>
                <a:gd name="T41" fmla="*/ 2273 h 2441"/>
                <a:gd name="T42" fmla="*/ 69 w 2636"/>
                <a:gd name="T43" fmla="*/ 2189 h 2441"/>
                <a:gd name="T44" fmla="*/ 26 w 2636"/>
                <a:gd name="T45" fmla="*/ 2094 h 2441"/>
                <a:gd name="T46" fmla="*/ 3 w 2636"/>
                <a:gd name="T47" fmla="*/ 1989 h 2441"/>
                <a:gd name="T48" fmla="*/ 0 w 2636"/>
                <a:gd name="T49" fmla="*/ 507 h 2441"/>
                <a:gd name="T50" fmla="*/ 12 w 2636"/>
                <a:gd name="T51" fmla="*/ 399 h 2441"/>
                <a:gd name="T52" fmla="*/ 45 w 2636"/>
                <a:gd name="T53" fmla="*/ 298 h 2441"/>
                <a:gd name="T54" fmla="*/ 98 w 2636"/>
                <a:gd name="T55" fmla="*/ 207 h 2441"/>
                <a:gd name="T56" fmla="*/ 168 w 2636"/>
                <a:gd name="T57" fmla="*/ 131 h 2441"/>
                <a:gd name="T58" fmla="*/ 251 w 2636"/>
                <a:gd name="T59" fmla="*/ 70 h 2441"/>
                <a:gd name="T60" fmla="*/ 346 w 2636"/>
                <a:gd name="T61" fmla="*/ 26 h 2441"/>
                <a:gd name="T62" fmla="*/ 452 w 2636"/>
                <a:gd name="T63" fmla="*/ 3 h 2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36" h="2441">
                  <a:moveTo>
                    <a:pt x="507" y="0"/>
                  </a:moveTo>
                  <a:lnTo>
                    <a:pt x="2129" y="0"/>
                  </a:lnTo>
                  <a:lnTo>
                    <a:pt x="2184" y="3"/>
                  </a:lnTo>
                  <a:lnTo>
                    <a:pt x="2238" y="12"/>
                  </a:lnTo>
                  <a:lnTo>
                    <a:pt x="2289" y="26"/>
                  </a:lnTo>
                  <a:lnTo>
                    <a:pt x="2339" y="46"/>
                  </a:lnTo>
                  <a:lnTo>
                    <a:pt x="2385" y="70"/>
                  </a:lnTo>
                  <a:lnTo>
                    <a:pt x="2429" y="98"/>
                  </a:lnTo>
                  <a:lnTo>
                    <a:pt x="2469" y="131"/>
                  </a:lnTo>
                  <a:lnTo>
                    <a:pt x="2506" y="167"/>
                  </a:lnTo>
                  <a:lnTo>
                    <a:pt x="2538" y="207"/>
                  </a:lnTo>
                  <a:lnTo>
                    <a:pt x="2567" y="251"/>
                  </a:lnTo>
                  <a:lnTo>
                    <a:pt x="2591" y="298"/>
                  </a:lnTo>
                  <a:lnTo>
                    <a:pt x="2611" y="347"/>
                  </a:lnTo>
                  <a:lnTo>
                    <a:pt x="2624" y="399"/>
                  </a:lnTo>
                  <a:lnTo>
                    <a:pt x="2633" y="452"/>
                  </a:lnTo>
                  <a:lnTo>
                    <a:pt x="2636" y="507"/>
                  </a:lnTo>
                  <a:lnTo>
                    <a:pt x="2636" y="1934"/>
                  </a:lnTo>
                  <a:lnTo>
                    <a:pt x="2633" y="1989"/>
                  </a:lnTo>
                  <a:lnTo>
                    <a:pt x="2624" y="2042"/>
                  </a:lnTo>
                  <a:lnTo>
                    <a:pt x="2611" y="2094"/>
                  </a:lnTo>
                  <a:lnTo>
                    <a:pt x="2591" y="2143"/>
                  </a:lnTo>
                  <a:lnTo>
                    <a:pt x="2567" y="2189"/>
                  </a:lnTo>
                  <a:lnTo>
                    <a:pt x="2538" y="2232"/>
                  </a:lnTo>
                  <a:lnTo>
                    <a:pt x="2506" y="2273"/>
                  </a:lnTo>
                  <a:lnTo>
                    <a:pt x="2469" y="2310"/>
                  </a:lnTo>
                  <a:lnTo>
                    <a:pt x="2429" y="2343"/>
                  </a:lnTo>
                  <a:lnTo>
                    <a:pt x="2385" y="2371"/>
                  </a:lnTo>
                  <a:lnTo>
                    <a:pt x="2339" y="2395"/>
                  </a:lnTo>
                  <a:lnTo>
                    <a:pt x="2289" y="2414"/>
                  </a:lnTo>
                  <a:lnTo>
                    <a:pt x="2238" y="2429"/>
                  </a:lnTo>
                  <a:lnTo>
                    <a:pt x="2184" y="2437"/>
                  </a:lnTo>
                  <a:lnTo>
                    <a:pt x="2129" y="2441"/>
                  </a:lnTo>
                  <a:lnTo>
                    <a:pt x="507" y="2441"/>
                  </a:lnTo>
                  <a:lnTo>
                    <a:pt x="452" y="2437"/>
                  </a:lnTo>
                  <a:lnTo>
                    <a:pt x="398" y="2429"/>
                  </a:lnTo>
                  <a:lnTo>
                    <a:pt x="346" y="2414"/>
                  </a:lnTo>
                  <a:lnTo>
                    <a:pt x="298" y="2395"/>
                  </a:lnTo>
                  <a:lnTo>
                    <a:pt x="251" y="2371"/>
                  </a:lnTo>
                  <a:lnTo>
                    <a:pt x="208" y="2343"/>
                  </a:lnTo>
                  <a:lnTo>
                    <a:pt x="168" y="2310"/>
                  </a:lnTo>
                  <a:lnTo>
                    <a:pt x="131" y="2273"/>
                  </a:lnTo>
                  <a:lnTo>
                    <a:pt x="98" y="2232"/>
                  </a:lnTo>
                  <a:lnTo>
                    <a:pt x="69" y="2189"/>
                  </a:lnTo>
                  <a:lnTo>
                    <a:pt x="45" y="2143"/>
                  </a:lnTo>
                  <a:lnTo>
                    <a:pt x="26" y="2094"/>
                  </a:lnTo>
                  <a:lnTo>
                    <a:pt x="12" y="2042"/>
                  </a:lnTo>
                  <a:lnTo>
                    <a:pt x="3" y="1989"/>
                  </a:lnTo>
                  <a:lnTo>
                    <a:pt x="0" y="1934"/>
                  </a:lnTo>
                  <a:lnTo>
                    <a:pt x="0" y="507"/>
                  </a:lnTo>
                  <a:lnTo>
                    <a:pt x="3" y="452"/>
                  </a:lnTo>
                  <a:lnTo>
                    <a:pt x="12" y="399"/>
                  </a:lnTo>
                  <a:lnTo>
                    <a:pt x="26" y="347"/>
                  </a:lnTo>
                  <a:lnTo>
                    <a:pt x="45" y="298"/>
                  </a:lnTo>
                  <a:lnTo>
                    <a:pt x="69" y="251"/>
                  </a:lnTo>
                  <a:lnTo>
                    <a:pt x="98" y="207"/>
                  </a:lnTo>
                  <a:lnTo>
                    <a:pt x="131" y="167"/>
                  </a:lnTo>
                  <a:lnTo>
                    <a:pt x="168" y="131"/>
                  </a:lnTo>
                  <a:lnTo>
                    <a:pt x="208" y="98"/>
                  </a:lnTo>
                  <a:lnTo>
                    <a:pt x="251" y="70"/>
                  </a:lnTo>
                  <a:lnTo>
                    <a:pt x="298" y="46"/>
                  </a:lnTo>
                  <a:lnTo>
                    <a:pt x="346" y="26"/>
                  </a:lnTo>
                  <a:lnTo>
                    <a:pt x="398" y="12"/>
                  </a:lnTo>
                  <a:lnTo>
                    <a:pt x="452" y="3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30A5E4"/>
            </a:solidFill>
            <a:ln w="0">
              <a:solidFill>
                <a:srgbClr val="30A5E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0B299F06-6F11-43A8-BB09-E03DA3EA0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1227"/>
              <a:ext cx="220" cy="407"/>
            </a:xfrm>
            <a:custGeom>
              <a:avLst/>
              <a:gdLst>
                <a:gd name="T0" fmla="*/ 0 w 1318"/>
                <a:gd name="T1" fmla="*/ 0 h 2441"/>
                <a:gd name="T2" fmla="*/ 811 w 1318"/>
                <a:gd name="T3" fmla="*/ 0 h 2441"/>
                <a:gd name="T4" fmla="*/ 866 w 1318"/>
                <a:gd name="T5" fmla="*/ 3 h 2441"/>
                <a:gd name="T6" fmla="*/ 920 w 1318"/>
                <a:gd name="T7" fmla="*/ 12 h 2441"/>
                <a:gd name="T8" fmla="*/ 971 w 1318"/>
                <a:gd name="T9" fmla="*/ 26 h 2441"/>
                <a:gd name="T10" fmla="*/ 1021 w 1318"/>
                <a:gd name="T11" fmla="*/ 46 h 2441"/>
                <a:gd name="T12" fmla="*/ 1067 w 1318"/>
                <a:gd name="T13" fmla="*/ 70 h 2441"/>
                <a:gd name="T14" fmla="*/ 1111 w 1318"/>
                <a:gd name="T15" fmla="*/ 98 h 2441"/>
                <a:gd name="T16" fmla="*/ 1151 w 1318"/>
                <a:gd name="T17" fmla="*/ 131 h 2441"/>
                <a:gd name="T18" fmla="*/ 1188 w 1318"/>
                <a:gd name="T19" fmla="*/ 167 h 2441"/>
                <a:gd name="T20" fmla="*/ 1220 w 1318"/>
                <a:gd name="T21" fmla="*/ 207 h 2441"/>
                <a:gd name="T22" fmla="*/ 1249 w 1318"/>
                <a:gd name="T23" fmla="*/ 251 h 2441"/>
                <a:gd name="T24" fmla="*/ 1273 w 1318"/>
                <a:gd name="T25" fmla="*/ 298 h 2441"/>
                <a:gd name="T26" fmla="*/ 1293 w 1318"/>
                <a:gd name="T27" fmla="*/ 347 h 2441"/>
                <a:gd name="T28" fmla="*/ 1306 w 1318"/>
                <a:gd name="T29" fmla="*/ 399 h 2441"/>
                <a:gd name="T30" fmla="*/ 1315 w 1318"/>
                <a:gd name="T31" fmla="*/ 452 h 2441"/>
                <a:gd name="T32" fmla="*/ 1318 w 1318"/>
                <a:gd name="T33" fmla="*/ 507 h 2441"/>
                <a:gd name="T34" fmla="*/ 1318 w 1318"/>
                <a:gd name="T35" fmla="*/ 1934 h 2441"/>
                <a:gd name="T36" fmla="*/ 1315 w 1318"/>
                <a:gd name="T37" fmla="*/ 1989 h 2441"/>
                <a:gd name="T38" fmla="*/ 1306 w 1318"/>
                <a:gd name="T39" fmla="*/ 2042 h 2441"/>
                <a:gd name="T40" fmla="*/ 1293 w 1318"/>
                <a:gd name="T41" fmla="*/ 2094 h 2441"/>
                <a:gd name="T42" fmla="*/ 1273 w 1318"/>
                <a:gd name="T43" fmla="*/ 2143 h 2441"/>
                <a:gd name="T44" fmla="*/ 1249 w 1318"/>
                <a:gd name="T45" fmla="*/ 2189 h 2441"/>
                <a:gd name="T46" fmla="*/ 1220 w 1318"/>
                <a:gd name="T47" fmla="*/ 2232 h 2441"/>
                <a:gd name="T48" fmla="*/ 1188 w 1318"/>
                <a:gd name="T49" fmla="*/ 2273 h 2441"/>
                <a:gd name="T50" fmla="*/ 1151 w 1318"/>
                <a:gd name="T51" fmla="*/ 2310 h 2441"/>
                <a:gd name="T52" fmla="*/ 1111 w 1318"/>
                <a:gd name="T53" fmla="*/ 2343 h 2441"/>
                <a:gd name="T54" fmla="*/ 1067 w 1318"/>
                <a:gd name="T55" fmla="*/ 2371 h 2441"/>
                <a:gd name="T56" fmla="*/ 1021 w 1318"/>
                <a:gd name="T57" fmla="*/ 2395 h 2441"/>
                <a:gd name="T58" fmla="*/ 971 w 1318"/>
                <a:gd name="T59" fmla="*/ 2414 h 2441"/>
                <a:gd name="T60" fmla="*/ 920 w 1318"/>
                <a:gd name="T61" fmla="*/ 2429 h 2441"/>
                <a:gd name="T62" fmla="*/ 866 w 1318"/>
                <a:gd name="T63" fmla="*/ 2437 h 2441"/>
                <a:gd name="T64" fmla="*/ 811 w 1318"/>
                <a:gd name="T65" fmla="*/ 2441 h 2441"/>
                <a:gd name="T66" fmla="*/ 0 w 1318"/>
                <a:gd name="T67" fmla="*/ 2441 h 2441"/>
                <a:gd name="T68" fmla="*/ 0 w 1318"/>
                <a:gd name="T69" fmla="*/ 0 h 2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18" h="2441">
                  <a:moveTo>
                    <a:pt x="0" y="0"/>
                  </a:moveTo>
                  <a:lnTo>
                    <a:pt x="811" y="0"/>
                  </a:lnTo>
                  <a:lnTo>
                    <a:pt x="866" y="3"/>
                  </a:lnTo>
                  <a:lnTo>
                    <a:pt x="920" y="12"/>
                  </a:lnTo>
                  <a:lnTo>
                    <a:pt x="971" y="26"/>
                  </a:lnTo>
                  <a:lnTo>
                    <a:pt x="1021" y="46"/>
                  </a:lnTo>
                  <a:lnTo>
                    <a:pt x="1067" y="70"/>
                  </a:lnTo>
                  <a:lnTo>
                    <a:pt x="1111" y="98"/>
                  </a:lnTo>
                  <a:lnTo>
                    <a:pt x="1151" y="131"/>
                  </a:lnTo>
                  <a:lnTo>
                    <a:pt x="1188" y="167"/>
                  </a:lnTo>
                  <a:lnTo>
                    <a:pt x="1220" y="207"/>
                  </a:lnTo>
                  <a:lnTo>
                    <a:pt x="1249" y="251"/>
                  </a:lnTo>
                  <a:lnTo>
                    <a:pt x="1273" y="298"/>
                  </a:lnTo>
                  <a:lnTo>
                    <a:pt x="1293" y="347"/>
                  </a:lnTo>
                  <a:lnTo>
                    <a:pt x="1306" y="399"/>
                  </a:lnTo>
                  <a:lnTo>
                    <a:pt x="1315" y="452"/>
                  </a:lnTo>
                  <a:lnTo>
                    <a:pt x="1318" y="507"/>
                  </a:lnTo>
                  <a:lnTo>
                    <a:pt x="1318" y="1934"/>
                  </a:lnTo>
                  <a:lnTo>
                    <a:pt x="1315" y="1989"/>
                  </a:lnTo>
                  <a:lnTo>
                    <a:pt x="1306" y="2042"/>
                  </a:lnTo>
                  <a:lnTo>
                    <a:pt x="1293" y="2094"/>
                  </a:lnTo>
                  <a:lnTo>
                    <a:pt x="1273" y="2143"/>
                  </a:lnTo>
                  <a:lnTo>
                    <a:pt x="1249" y="2189"/>
                  </a:lnTo>
                  <a:lnTo>
                    <a:pt x="1220" y="2232"/>
                  </a:lnTo>
                  <a:lnTo>
                    <a:pt x="1188" y="2273"/>
                  </a:lnTo>
                  <a:lnTo>
                    <a:pt x="1151" y="2310"/>
                  </a:lnTo>
                  <a:lnTo>
                    <a:pt x="1111" y="2343"/>
                  </a:lnTo>
                  <a:lnTo>
                    <a:pt x="1067" y="2371"/>
                  </a:lnTo>
                  <a:lnTo>
                    <a:pt x="1021" y="2395"/>
                  </a:lnTo>
                  <a:lnTo>
                    <a:pt x="971" y="2414"/>
                  </a:lnTo>
                  <a:lnTo>
                    <a:pt x="920" y="2429"/>
                  </a:lnTo>
                  <a:lnTo>
                    <a:pt x="866" y="2437"/>
                  </a:lnTo>
                  <a:lnTo>
                    <a:pt x="811" y="2441"/>
                  </a:lnTo>
                  <a:lnTo>
                    <a:pt x="0" y="2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81FA"/>
            </a:solidFill>
            <a:ln w="0">
              <a:solidFill>
                <a:srgbClr val="2E81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FD1CD8DF-8588-4EC8-BABD-432598FCF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8" y="1294"/>
              <a:ext cx="436" cy="204"/>
            </a:xfrm>
            <a:custGeom>
              <a:avLst/>
              <a:gdLst>
                <a:gd name="T0" fmla="*/ 0 w 2616"/>
                <a:gd name="T1" fmla="*/ 0 h 1223"/>
                <a:gd name="T2" fmla="*/ 2616 w 2616"/>
                <a:gd name="T3" fmla="*/ 0 h 1223"/>
                <a:gd name="T4" fmla="*/ 2316 w 2616"/>
                <a:gd name="T5" fmla="*/ 898 h 1223"/>
                <a:gd name="T6" fmla="*/ 2294 w 2616"/>
                <a:gd name="T7" fmla="*/ 945 h 1223"/>
                <a:gd name="T8" fmla="*/ 2269 w 2616"/>
                <a:gd name="T9" fmla="*/ 989 h 1223"/>
                <a:gd name="T10" fmla="*/ 2239 w 2616"/>
                <a:gd name="T11" fmla="*/ 1030 h 1223"/>
                <a:gd name="T12" fmla="*/ 2206 w 2616"/>
                <a:gd name="T13" fmla="*/ 1068 h 1223"/>
                <a:gd name="T14" fmla="*/ 2169 w 2616"/>
                <a:gd name="T15" fmla="*/ 1102 h 1223"/>
                <a:gd name="T16" fmla="*/ 2129 w 2616"/>
                <a:gd name="T17" fmla="*/ 1133 h 1223"/>
                <a:gd name="T18" fmla="*/ 2087 w 2616"/>
                <a:gd name="T19" fmla="*/ 1159 h 1223"/>
                <a:gd name="T20" fmla="*/ 2042 w 2616"/>
                <a:gd name="T21" fmla="*/ 1182 h 1223"/>
                <a:gd name="T22" fmla="*/ 1995 w 2616"/>
                <a:gd name="T23" fmla="*/ 1200 h 1223"/>
                <a:gd name="T24" fmla="*/ 1947 w 2616"/>
                <a:gd name="T25" fmla="*/ 1213 h 1223"/>
                <a:gd name="T26" fmla="*/ 1897 w 2616"/>
                <a:gd name="T27" fmla="*/ 1221 h 1223"/>
                <a:gd name="T28" fmla="*/ 1845 w 2616"/>
                <a:gd name="T29" fmla="*/ 1223 h 1223"/>
                <a:gd name="T30" fmla="*/ 770 w 2616"/>
                <a:gd name="T31" fmla="*/ 1223 h 1223"/>
                <a:gd name="T32" fmla="*/ 720 w 2616"/>
                <a:gd name="T33" fmla="*/ 1221 h 1223"/>
                <a:gd name="T34" fmla="*/ 670 w 2616"/>
                <a:gd name="T35" fmla="*/ 1213 h 1223"/>
                <a:gd name="T36" fmla="*/ 621 w 2616"/>
                <a:gd name="T37" fmla="*/ 1200 h 1223"/>
                <a:gd name="T38" fmla="*/ 574 w 2616"/>
                <a:gd name="T39" fmla="*/ 1182 h 1223"/>
                <a:gd name="T40" fmla="*/ 530 w 2616"/>
                <a:gd name="T41" fmla="*/ 1159 h 1223"/>
                <a:gd name="T42" fmla="*/ 487 w 2616"/>
                <a:gd name="T43" fmla="*/ 1133 h 1223"/>
                <a:gd name="T44" fmla="*/ 447 w 2616"/>
                <a:gd name="T45" fmla="*/ 1102 h 1223"/>
                <a:gd name="T46" fmla="*/ 411 w 2616"/>
                <a:gd name="T47" fmla="*/ 1068 h 1223"/>
                <a:gd name="T48" fmla="*/ 377 w 2616"/>
                <a:gd name="T49" fmla="*/ 1030 h 1223"/>
                <a:gd name="T50" fmla="*/ 348 w 2616"/>
                <a:gd name="T51" fmla="*/ 989 h 1223"/>
                <a:gd name="T52" fmla="*/ 322 w 2616"/>
                <a:gd name="T53" fmla="*/ 945 h 1223"/>
                <a:gd name="T54" fmla="*/ 301 w 2616"/>
                <a:gd name="T55" fmla="*/ 898 h 1223"/>
                <a:gd name="T56" fmla="*/ 0 w 2616"/>
                <a:gd name="T57" fmla="*/ 0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16" h="1223">
                  <a:moveTo>
                    <a:pt x="0" y="0"/>
                  </a:moveTo>
                  <a:lnTo>
                    <a:pt x="2616" y="0"/>
                  </a:lnTo>
                  <a:lnTo>
                    <a:pt x="2316" y="898"/>
                  </a:lnTo>
                  <a:lnTo>
                    <a:pt x="2294" y="945"/>
                  </a:lnTo>
                  <a:lnTo>
                    <a:pt x="2269" y="989"/>
                  </a:lnTo>
                  <a:lnTo>
                    <a:pt x="2239" y="1030"/>
                  </a:lnTo>
                  <a:lnTo>
                    <a:pt x="2206" y="1068"/>
                  </a:lnTo>
                  <a:lnTo>
                    <a:pt x="2169" y="1102"/>
                  </a:lnTo>
                  <a:lnTo>
                    <a:pt x="2129" y="1133"/>
                  </a:lnTo>
                  <a:lnTo>
                    <a:pt x="2087" y="1159"/>
                  </a:lnTo>
                  <a:lnTo>
                    <a:pt x="2042" y="1182"/>
                  </a:lnTo>
                  <a:lnTo>
                    <a:pt x="1995" y="1200"/>
                  </a:lnTo>
                  <a:lnTo>
                    <a:pt x="1947" y="1213"/>
                  </a:lnTo>
                  <a:lnTo>
                    <a:pt x="1897" y="1221"/>
                  </a:lnTo>
                  <a:lnTo>
                    <a:pt x="1845" y="1223"/>
                  </a:lnTo>
                  <a:lnTo>
                    <a:pt x="770" y="1223"/>
                  </a:lnTo>
                  <a:lnTo>
                    <a:pt x="720" y="1221"/>
                  </a:lnTo>
                  <a:lnTo>
                    <a:pt x="670" y="1213"/>
                  </a:lnTo>
                  <a:lnTo>
                    <a:pt x="621" y="1200"/>
                  </a:lnTo>
                  <a:lnTo>
                    <a:pt x="574" y="1182"/>
                  </a:lnTo>
                  <a:lnTo>
                    <a:pt x="530" y="1159"/>
                  </a:lnTo>
                  <a:lnTo>
                    <a:pt x="487" y="1133"/>
                  </a:lnTo>
                  <a:lnTo>
                    <a:pt x="447" y="1102"/>
                  </a:lnTo>
                  <a:lnTo>
                    <a:pt x="411" y="1068"/>
                  </a:lnTo>
                  <a:lnTo>
                    <a:pt x="377" y="1030"/>
                  </a:lnTo>
                  <a:lnTo>
                    <a:pt x="348" y="989"/>
                  </a:lnTo>
                  <a:lnTo>
                    <a:pt x="322" y="945"/>
                  </a:lnTo>
                  <a:lnTo>
                    <a:pt x="301" y="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B4F"/>
            </a:solidFill>
            <a:ln w="0">
              <a:solidFill>
                <a:srgbClr val="233B4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A4CACD9C-49DE-47FB-A254-E12A1BC09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1294"/>
              <a:ext cx="218" cy="204"/>
            </a:xfrm>
            <a:custGeom>
              <a:avLst/>
              <a:gdLst>
                <a:gd name="T0" fmla="*/ 0 w 1308"/>
                <a:gd name="T1" fmla="*/ 0 h 1223"/>
                <a:gd name="T2" fmla="*/ 1308 w 1308"/>
                <a:gd name="T3" fmla="*/ 0 h 1223"/>
                <a:gd name="T4" fmla="*/ 1008 w 1308"/>
                <a:gd name="T5" fmla="*/ 898 h 1223"/>
                <a:gd name="T6" fmla="*/ 986 w 1308"/>
                <a:gd name="T7" fmla="*/ 945 h 1223"/>
                <a:gd name="T8" fmla="*/ 961 w 1308"/>
                <a:gd name="T9" fmla="*/ 989 h 1223"/>
                <a:gd name="T10" fmla="*/ 931 w 1308"/>
                <a:gd name="T11" fmla="*/ 1030 h 1223"/>
                <a:gd name="T12" fmla="*/ 898 w 1308"/>
                <a:gd name="T13" fmla="*/ 1068 h 1223"/>
                <a:gd name="T14" fmla="*/ 861 w 1308"/>
                <a:gd name="T15" fmla="*/ 1102 h 1223"/>
                <a:gd name="T16" fmla="*/ 821 w 1308"/>
                <a:gd name="T17" fmla="*/ 1133 h 1223"/>
                <a:gd name="T18" fmla="*/ 779 w 1308"/>
                <a:gd name="T19" fmla="*/ 1159 h 1223"/>
                <a:gd name="T20" fmla="*/ 734 w 1308"/>
                <a:gd name="T21" fmla="*/ 1182 h 1223"/>
                <a:gd name="T22" fmla="*/ 687 w 1308"/>
                <a:gd name="T23" fmla="*/ 1200 h 1223"/>
                <a:gd name="T24" fmla="*/ 639 w 1308"/>
                <a:gd name="T25" fmla="*/ 1213 h 1223"/>
                <a:gd name="T26" fmla="*/ 589 w 1308"/>
                <a:gd name="T27" fmla="*/ 1221 h 1223"/>
                <a:gd name="T28" fmla="*/ 537 w 1308"/>
                <a:gd name="T29" fmla="*/ 1223 h 1223"/>
                <a:gd name="T30" fmla="*/ 0 w 1308"/>
                <a:gd name="T31" fmla="*/ 1223 h 1223"/>
                <a:gd name="T32" fmla="*/ 0 w 1308"/>
                <a:gd name="T33" fmla="*/ 0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08" h="1223">
                  <a:moveTo>
                    <a:pt x="0" y="0"/>
                  </a:moveTo>
                  <a:lnTo>
                    <a:pt x="1308" y="0"/>
                  </a:lnTo>
                  <a:lnTo>
                    <a:pt x="1008" y="898"/>
                  </a:lnTo>
                  <a:lnTo>
                    <a:pt x="986" y="945"/>
                  </a:lnTo>
                  <a:lnTo>
                    <a:pt x="961" y="989"/>
                  </a:lnTo>
                  <a:lnTo>
                    <a:pt x="931" y="1030"/>
                  </a:lnTo>
                  <a:lnTo>
                    <a:pt x="898" y="1068"/>
                  </a:lnTo>
                  <a:lnTo>
                    <a:pt x="861" y="1102"/>
                  </a:lnTo>
                  <a:lnTo>
                    <a:pt x="821" y="1133"/>
                  </a:lnTo>
                  <a:lnTo>
                    <a:pt x="779" y="1159"/>
                  </a:lnTo>
                  <a:lnTo>
                    <a:pt x="734" y="1182"/>
                  </a:lnTo>
                  <a:lnTo>
                    <a:pt x="687" y="1200"/>
                  </a:lnTo>
                  <a:lnTo>
                    <a:pt x="639" y="1213"/>
                  </a:lnTo>
                  <a:lnTo>
                    <a:pt x="589" y="1221"/>
                  </a:lnTo>
                  <a:lnTo>
                    <a:pt x="537" y="1223"/>
                  </a:lnTo>
                  <a:lnTo>
                    <a:pt x="0" y="1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2537"/>
            </a:solidFill>
            <a:ln w="0">
              <a:solidFill>
                <a:srgbClr val="0E253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E43E67B0-85CE-4B40-8D73-1C3AD21E0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1" y="1532"/>
              <a:ext cx="67" cy="34"/>
            </a:xfrm>
            <a:custGeom>
              <a:avLst/>
              <a:gdLst>
                <a:gd name="T0" fmla="*/ 102 w 405"/>
                <a:gd name="T1" fmla="*/ 0 h 203"/>
                <a:gd name="T2" fmla="*/ 304 w 405"/>
                <a:gd name="T3" fmla="*/ 0 h 203"/>
                <a:gd name="T4" fmla="*/ 328 w 405"/>
                <a:gd name="T5" fmla="*/ 3 h 203"/>
                <a:gd name="T6" fmla="*/ 349 w 405"/>
                <a:gd name="T7" fmla="*/ 11 h 203"/>
                <a:gd name="T8" fmla="*/ 367 w 405"/>
                <a:gd name="T9" fmla="*/ 22 h 203"/>
                <a:gd name="T10" fmla="*/ 383 w 405"/>
                <a:gd name="T11" fmla="*/ 38 h 203"/>
                <a:gd name="T12" fmla="*/ 395 w 405"/>
                <a:gd name="T13" fmla="*/ 57 h 203"/>
                <a:gd name="T14" fmla="*/ 403 w 405"/>
                <a:gd name="T15" fmla="*/ 78 h 203"/>
                <a:gd name="T16" fmla="*/ 405 w 405"/>
                <a:gd name="T17" fmla="*/ 102 h 203"/>
                <a:gd name="T18" fmla="*/ 403 w 405"/>
                <a:gd name="T19" fmla="*/ 125 h 203"/>
                <a:gd name="T20" fmla="*/ 395 w 405"/>
                <a:gd name="T21" fmla="*/ 146 h 203"/>
                <a:gd name="T22" fmla="*/ 383 w 405"/>
                <a:gd name="T23" fmla="*/ 165 h 203"/>
                <a:gd name="T24" fmla="*/ 367 w 405"/>
                <a:gd name="T25" fmla="*/ 181 h 203"/>
                <a:gd name="T26" fmla="*/ 349 w 405"/>
                <a:gd name="T27" fmla="*/ 192 h 203"/>
                <a:gd name="T28" fmla="*/ 328 w 405"/>
                <a:gd name="T29" fmla="*/ 201 h 203"/>
                <a:gd name="T30" fmla="*/ 304 w 405"/>
                <a:gd name="T31" fmla="*/ 203 h 203"/>
                <a:gd name="T32" fmla="*/ 102 w 405"/>
                <a:gd name="T33" fmla="*/ 203 h 203"/>
                <a:gd name="T34" fmla="*/ 79 w 405"/>
                <a:gd name="T35" fmla="*/ 201 h 203"/>
                <a:gd name="T36" fmla="*/ 56 w 405"/>
                <a:gd name="T37" fmla="*/ 192 h 203"/>
                <a:gd name="T38" fmla="*/ 38 w 405"/>
                <a:gd name="T39" fmla="*/ 181 h 203"/>
                <a:gd name="T40" fmla="*/ 22 w 405"/>
                <a:gd name="T41" fmla="*/ 165 h 203"/>
                <a:gd name="T42" fmla="*/ 10 w 405"/>
                <a:gd name="T43" fmla="*/ 146 h 203"/>
                <a:gd name="T44" fmla="*/ 3 w 405"/>
                <a:gd name="T45" fmla="*/ 125 h 203"/>
                <a:gd name="T46" fmla="*/ 0 w 405"/>
                <a:gd name="T47" fmla="*/ 102 h 203"/>
                <a:gd name="T48" fmla="*/ 3 w 405"/>
                <a:gd name="T49" fmla="*/ 78 h 203"/>
                <a:gd name="T50" fmla="*/ 10 w 405"/>
                <a:gd name="T51" fmla="*/ 57 h 203"/>
                <a:gd name="T52" fmla="*/ 22 w 405"/>
                <a:gd name="T53" fmla="*/ 38 h 203"/>
                <a:gd name="T54" fmla="*/ 38 w 405"/>
                <a:gd name="T55" fmla="*/ 22 h 203"/>
                <a:gd name="T56" fmla="*/ 56 w 405"/>
                <a:gd name="T57" fmla="*/ 11 h 203"/>
                <a:gd name="T58" fmla="*/ 79 w 405"/>
                <a:gd name="T59" fmla="*/ 3 h 203"/>
                <a:gd name="T60" fmla="*/ 102 w 405"/>
                <a:gd name="T6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5" h="203">
                  <a:moveTo>
                    <a:pt x="102" y="0"/>
                  </a:moveTo>
                  <a:lnTo>
                    <a:pt x="304" y="0"/>
                  </a:lnTo>
                  <a:lnTo>
                    <a:pt x="328" y="3"/>
                  </a:lnTo>
                  <a:lnTo>
                    <a:pt x="349" y="11"/>
                  </a:lnTo>
                  <a:lnTo>
                    <a:pt x="367" y="22"/>
                  </a:lnTo>
                  <a:lnTo>
                    <a:pt x="383" y="38"/>
                  </a:lnTo>
                  <a:lnTo>
                    <a:pt x="395" y="57"/>
                  </a:lnTo>
                  <a:lnTo>
                    <a:pt x="403" y="78"/>
                  </a:lnTo>
                  <a:lnTo>
                    <a:pt x="405" y="102"/>
                  </a:lnTo>
                  <a:lnTo>
                    <a:pt x="403" y="125"/>
                  </a:lnTo>
                  <a:lnTo>
                    <a:pt x="395" y="146"/>
                  </a:lnTo>
                  <a:lnTo>
                    <a:pt x="383" y="165"/>
                  </a:lnTo>
                  <a:lnTo>
                    <a:pt x="367" y="181"/>
                  </a:lnTo>
                  <a:lnTo>
                    <a:pt x="349" y="192"/>
                  </a:lnTo>
                  <a:lnTo>
                    <a:pt x="328" y="201"/>
                  </a:lnTo>
                  <a:lnTo>
                    <a:pt x="304" y="203"/>
                  </a:lnTo>
                  <a:lnTo>
                    <a:pt x="102" y="203"/>
                  </a:lnTo>
                  <a:lnTo>
                    <a:pt x="79" y="201"/>
                  </a:lnTo>
                  <a:lnTo>
                    <a:pt x="56" y="192"/>
                  </a:lnTo>
                  <a:lnTo>
                    <a:pt x="38" y="181"/>
                  </a:lnTo>
                  <a:lnTo>
                    <a:pt x="22" y="165"/>
                  </a:lnTo>
                  <a:lnTo>
                    <a:pt x="10" y="146"/>
                  </a:lnTo>
                  <a:lnTo>
                    <a:pt x="3" y="125"/>
                  </a:lnTo>
                  <a:lnTo>
                    <a:pt x="0" y="102"/>
                  </a:lnTo>
                  <a:lnTo>
                    <a:pt x="3" y="78"/>
                  </a:lnTo>
                  <a:lnTo>
                    <a:pt x="10" y="57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1"/>
                  </a:lnTo>
                  <a:lnTo>
                    <a:pt x="79" y="3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FEDFE"/>
            </a:solidFill>
            <a:ln w="0">
              <a:solidFill>
                <a:srgbClr val="DFED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EB7E9A4C-2BFC-4533-A600-0C8E851F2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" y="1532"/>
              <a:ext cx="68" cy="34"/>
            </a:xfrm>
            <a:custGeom>
              <a:avLst/>
              <a:gdLst>
                <a:gd name="T0" fmla="*/ 102 w 406"/>
                <a:gd name="T1" fmla="*/ 0 h 203"/>
                <a:gd name="T2" fmla="*/ 305 w 406"/>
                <a:gd name="T3" fmla="*/ 0 h 203"/>
                <a:gd name="T4" fmla="*/ 328 w 406"/>
                <a:gd name="T5" fmla="*/ 3 h 203"/>
                <a:gd name="T6" fmla="*/ 349 w 406"/>
                <a:gd name="T7" fmla="*/ 11 h 203"/>
                <a:gd name="T8" fmla="*/ 368 w 406"/>
                <a:gd name="T9" fmla="*/ 22 h 203"/>
                <a:gd name="T10" fmla="*/ 384 w 406"/>
                <a:gd name="T11" fmla="*/ 38 h 203"/>
                <a:gd name="T12" fmla="*/ 396 w 406"/>
                <a:gd name="T13" fmla="*/ 57 h 203"/>
                <a:gd name="T14" fmla="*/ 404 w 406"/>
                <a:gd name="T15" fmla="*/ 78 h 203"/>
                <a:gd name="T16" fmla="*/ 406 w 406"/>
                <a:gd name="T17" fmla="*/ 102 h 203"/>
                <a:gd name="T18" fmla="*/ 404 w 406"/>
                <a:gd name="T19" fmla="*/ 125 h 203"/>
                <a:gd name="T20" fmla="*/ 396 w 406"/>
                <a:gd name="T21" fmla="*/ 146 h 203"/>
                <a:gd name="T22" fmla="*/ 384 w 406"/>
                <a:gd name="T23" fmla="*/ 165 h 203"/>
                <a:gd name="T24" fmla="*/ 368 w 406"/>
                <a:gd name="T25" fmla="*/ 181 h 203"/>
                <a:gd name="T26" fmla="*/ 349 w 406"/>
                <a:gd name="T27" fmla="*/ 192 h 203"/>
                <a:gd name="T28" fmla="*/ 328 w 406"/>
                <a:gd name="T29" fmla="*/ 201 h 203"/>
                <a:gd name="T30" fmla="*/ 305 w 406"/>
                <a:gd name="T31" fmla="*/ 203 h 203"/>
                <a:gd name="T32" fmla="*/ 102 w 406"/>
                <a:gd name="T33" fmla="*/ 203 h 203"/>
                <a:gd name="T34" fmla="*/ 79 w 406"/>
                <a:gd name="T35" fmla="*/ 201 h 203"/>
                <a:gd name="T36" fmla="*/ 57 w 406"/>
                <a:gd name="T37" fmla="*/ 192 h 203"/>
                <a:gd name="T38" fmla="*/ 38 w 406"/>
                <a:gd name="T39" fmla="*/ 181 h 203"/>
                <a:gd name="T40" fmla="*/ 23 w 406"/>
                <a:gd name="T41" fmla="*/ 165 h 203"/>
                <a:gd name="T42" fmla="*/ 11 w 406"/>
                <a:gd name="T43" fmla="*/ 146 h 203"/>
                <a:gd name="T44" fmla="*/ 3 w 406"/>
                <a:gd name="T45" fmla="*/ 125 h 203"/>
                <a:gd name="T46" fmla="*/ 0 w 406"/>
                <a:gd name="T47" fmla="*/ 102 h 203"/>
                <a:gd name="T48" fmla="*/ 3 w 406"/>
                <a:gd name="T49" fmla="*/ 78 h 203"/>
                <a:gd name="T50" fmla="*/ 11 w 406"/>
                <a:gd name="T51" fmla="*/ 57 h 203"/>
                <a:gd name="T52" fmla="*/ 23 w 406"/>
                <a:gd name="T53" fmla="*/ 38 h 203"/>
                <a:gd name="T54" fmla="*/ 38 w 406"/>
                <a:gd name="T55" fmla="*/ 22 h 203"/>
                <a:gd name="T56" fmla="*/ 57 w 406"/>
                <a:gd name="T57" fmla="*/ 11 h 203"/>
                <a:gd name="T58" fmla="*/ 79 w 406"/>
                <a:gd name="T59" fmla="*/ 3 h 203"/>
                <a:gd name="T60" fmla="*/ 102 w 406"/>
                <a:gd name="T6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6" h="203">
                  <a:moveTo>
                    <a:pt x="102" y="0"/>
                  </a:moveTo>
                  <a:lnTo>
                    <a:pt x="305" y="0"/>
                  </a:lnTo>
                  <a:lnTo>
                    <a:pt x="328" y="3"/>
                  </a:lnTo>
                  <a:lnTo>
                    <a:pt x="349" y="11"/>
                  </a:lnTo>
                  <a:lnTo>
                    <a:pt x="368" y="22"/>
                  </a:lnTo>
                  <a:lnTo>
                    <a:pt x="384" y="38"/>
                  </a:lnTo>
                  <a:lnTo>
                    <a:pt x="396" y="57"/>
                  </a:lnTo>
                  <a:lnTo>
                    <a:pt x="404" y="78"/>
                  </a:lnTo>
                  <a:lnTo>
                    <a:pt x="406" y="102"/>
                  </a:lnTo>
                  <a:lnTo>
                    <a:pt x="404" y="125"/>
                  </a:lnTo>
                  <a:lnTo>
                    <a:pt x="396" y="146"/>
                  </a:lnTo>
                  <a:lnTo>
                    <a:pt x="384" y="165"/>
                  </a:lnTo>
                  <a:lnTo>
                    <a:pt x="368" y="181"/>
                  </a:lnTo>
                  <a:lnTo>
                    <a:pt x="349" y="192"/>
                  </a:lnTo>
                  <a:lnTo>
                    <a:pt x="328" y="201"/>
                  </a:lnTo>
                  <a:lnTo>
                    <a:pt x="305" y="203"/>
                  </a:lnTo>
                  <a:lnTo>
                    <a:pt x="102" y="203"/>
                  </a:lnTo>
                  <a:lnTo>
                    <a:pt x="79" y="201"/>
                  </a:lnTo>
                  <a:lnTo>
                    <a:pt x="57" y="192"/>
                  </a:lnTo>
                  <a:lnTo>
                    <a:pt x="38" y="181"/>
                  </a:lnTo>
                  <a:lnTo>
                    <a:pt x="23" y="165"/>
                  </a:lnTo>
                  <a:lnTo>
                    <a:pt x="11" y="146"/>
                  </a:lnTo>
                  <a:lnTo>
                    <a:pt x="3" y="125"/>
                  </a:lnTo>
                  <a:lnTo>
                    <a:pt x="0" y="102"/>
                  </a:lnTo>
                  <a:lnTo>
                    <a:pt x="3" y="78"/>
                  </a:lnTo>
                  <a:lnTo>
                    <a:pt x="11" y="57"/>
                  </a:lnTo>
                  <a:lnTo>
                    <a:pt x="23" y="38"/>
                  </a:lnTo>
                  <a:lnTo>
                    <a:pt x="38" y="22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EBF7FF"/>
            </a:solidFill>
            <a:ln w="0">
              <a:solidFill>
                <a:srgbClr val="EBF7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AF403019-BBF2-4761-9BCD-02714B627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" y="1532"/>
              <a:ext cx="101" cy="102"/>
            </a:xfrm>
            <a:custGeom>
              <a:avLst/>
              <a:gdLst>
                <a:gd name="T0" fmla="*/ 304 w 608"/>
                <a:gd name="T1" fmla="*/ 0 h 609"/>
                <a:gd name="T2" fmla="*/ 350 w 608"/>
                <a:gd name="T3" fmla="*/ 3 h 609"/>
                <a:gd name="T4" fmla="*/ 393 w 608"/>
                <a:gd name="T5" fmla="*/ 13 h 609"/>
                <a:gd name="T6" fmla="*/ 433 w 608"/>
                <a:gd name="T7" fmla="*/ 28 h 609"/>
                <a:gd name="T8" fmla="*/ 470 w 608"/>
                <a:gd name="T9" fmla="*/ 49 h 609"/>
                <a:gd name="T10" fmla="*/ 504 w 608"/>
                <a:gd name="T11" fmla="*/ 75 h 609"/>
                <a:gd name="T12" fmla="*/ 533 w 608"/>
                <a:gd name="T13" fmla="*/ 105 h 609"/>
                <a:gd name="T14" fmla="*/ 560 w 608"/>
                <a:gd name="T15" fmla="*/ 139 h 609"/>
                <a:gd name="T16" fmla="*/ 580 w 608"/>
                <a:gd name="T17" fmla="*/ 176 h 609"/>
                <a:gd name="T18" fmla="*/ 595 w 608"/>
                <a:gd name="T19" fmla="*/ 217 h 609"/>
                <a:gd name="T20" fmla="*/ 605 w 608"/>
                <a:gd name="T21" fmla="*/ 260 h 609"/>
                <a:gd name="T22" fmla="*/ 608 w 608"/>
                <a:gd name="T23" fmla="*/ 305 h 609"/>
                <a:gd name="T24" fmla="*/ 608 w 608"/>
                <a:gd name="T25" fmla="*/ 609 h 609"/>
                <a:gd name="T26" fmla="*/ 0 w 608"/>
                <a:gd name="T27" fmla="*/ 609 h 609"/>
                <a:gd name="T28" fmla="*/ 0 w 608"/>
                <a:gd name="T29" fmla="*/ 305 h 609"/>
                <a:gd name="T30" fmla="*/ 3 w 608"/>
                <a:gd name="T31" fmla="*/ 260 h 609"/>
                <a:gd name="T32" fmla="*/ 13 w 608"/>
                <a:gd name="T33" fmla="*/ 217 h 609"/>
                <a:gd name="T34" fmla="*/ 28 w 608"/>
                <a:gd name="T35" fmla="*/ 176 h 609"/>
                <a:gd name="T36" fmla="*/ 49 w 608"/>
                <a:gd name="T37" fmla="*/ 139 h 609"/>
                <a:gd name="T38" fmla="*/ 74 w 608"/>
                <a:gd name="T39" fmla="*/ 105 h 609"/>
                <a:gd name="T40" fmla="*/ 105 w 608"/>
                <a:gd name="T41" fmla="*/ 75 h 609"/>
                <a:gd name="T42" fmla="*/ 138 w 608"/>
                <a:gd name="T43" fmla="*/ 49 h 609"/>
                <a:gd name="T44" fmla="*/ 176 w 608"/>
                <a:gd name="T45" fmla="*/ 28 h 609"/>
                <a:gd name="T46" fmla="*/ 216 w 608"/>
                <a:gd name="T47" fmla="*/ 13 h 609"/>
                <a:gd name="T48" fmla="*/ 259 w 608"/>
                <a:gd name="T49" fmla="*/ 3 h 609"/>
                <a:gd name="T50" fmla="*/ 304 w 608"/>
                <a:gd name="T51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8" h="609">
                  <a:moveTo>
                    <a:pt x="304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3" y="28"/>
                  </a:lnTo>
                  <a:lnTo>
                    <a:pt x="470" y="49"/>
                  </a:lnTo>
                  <a:lnTo>
                    <a:pt x="504" y="75"/>
                  </a:lnTo>
                  <a:lnTo>
                    <a:pt x="533" y="105"/>
                  </a:lnTo>
                  <a:lnTo>
                    <a:pt x="560" y="139"/>
                  </a:lnTo>
                  <a:lnTo>
                    <a:pt x="580" y="176"/>
                  </a:lnTo>
                  <a:lnTo>
                    <a:pt x="595" y="217"/>
                  </a:lnTo>
                  <a:lnTo>
                    <a:pt x="605" y="260"/>
                  </a:lnTo>
                  <a:lnTo>
                    <a:pt x="608" y="305"/>
                  </a:lnTo>
                  <a:lnTo>
                    <a:pt x="608" y="609"/>
                  </a:lnTo>
                  <a:lnTo>
                    <a:pt x="0" y="609"/>
                  </a:lnTo>
                  <a:lnTo>
                    <a:pt x="0" y="305"/>
                  </a:lnTo>
                  <a:lnTo>
                    <a:pt x="3" y="260"/>
                  </a:lnTo>
                  <a:lnTo>
                    <a:pt x="13" y="217"/>
                  </a:lnTo>
                  <a:lnTo>
                    <a:pt x="28" y="176"/>
                  </a:lnTo>
                  <a:lnTo>
                    <a:pt x="49" y="139"/>
                  </a:lnTo>
                  <a:lnTo>
                    <a:pt x="74" y="105"/>
                  </a:lnTo>
                  <a:lnTo>
                    <a:pt x="105" y="75"/>
                  </a:lnTo>
                  <a:lnTo>
                    <a:pt x="138" y="49"/>
                  </a:lnTo>
                  <a:lnTo>
                    <a:pt x="176" y="28"/>
                  </a:lnTo>
                  <a:lnTo>
                    <a:pt x="216" y="13"/>
                  </a:lnTo>
                  <a:lnTo>
                    <a:pt x="259" y="3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233B4F"/>
            </a:solidFill>
            <a:ln w="0">
              <a:solidFill>
                <a:srgbClr val="233B4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F56140D6-2A39-445A-850B-9F308F3A4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1532"/>
              <a:ext cx="51" cy="102"/>
            </a:xfrm>
            <a:custGeom>
              <a:avLst/>
              <a:gdLst>
                <a:gd name="T0" fmla="*/ 0 w 304"/>
                <a:gd name="T1" fmla="*/ 0 h 609"/>
                <a:gd name="T2" fmla="*/ 46 w 304"/>
                <a:gd name="T3" fmla="*/ 3 h 609"/>
                <a:gd name="T4" fmla="*/ 89 w 304"/>
                <a:gd name="T5" fmla="*/ 13 h 609"/>
                <a:gd name="T6" fmla="*/ 129 w 304"/>
                <a:gd name="T7" fmla="*/ 28 h 609"/>
                <a:gd name="T8" fmla="*/ 166 w 304"/>
                <a:gd name="T9" fmla="*/ 49 h 609"/>
                <a:gd name="T10" fmla="*/ 200 w 304"/>
                <a:gd name="T11" fmla="*/ 75 h 609"/>
                <a:gd name="T12" fmla="*/ 229 w 304"/>
                <a:gd name="T13" fmla="*/ 105 h 609"/>
                <a:gd name="T14" fmla="*/ 256 w 304"/>
                <a:gd name="T15" fmla="*/ 139 h 609"/>
                <a:gd name="T16" fmla="*/ 276 w 304"/>
                <a:gd name="T17" fmla="*/ 176 h 609"/>
                <a:gd name="T18" fmla="*/ 291 w 304"/>
                <a:gd name="T19" fmla="*/ 217 h 609"/>
                <a:gd name="T20" fmla="*/ 301 w 304"/>
                <a:gd name="T21" fmla="*/ 260 h 609"/>
                <a:gd name="T22" fmla="*/ 304 w 304"/>
                <a:gd name="T23" fmla="*/ 305 h 609"/>
                <a:gd name="T24" fmla="*/ 304 w 304"/>
                <a:gd name="T25" fmla="*/ 609 h 609"/>
                <a:gd name="T26" fmla="*/ 0 w 304"/>
                <a:gd name="T27" fmla="*/ 609 h 609"/>
                <a:gd name="T28" fmla="*/ 0 w 304"/>
                <a:gd name="T29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4" h="609">
                  <a:moveTo>
                    <a:pt x="0" y="0"/>
                  </a:moveTo>
                  <a:lnTo>
                    <a:pt x="46" y="3"/>
                  </a:lnTo>
                  <a:lnTo>
                    <a:pt x="89" y="13"/>
                  </a:lnTo>
                  <a:lnTo>
                    <a:pt x="129" y="28"/>
                  </a:lnTo>
                  <a:lnTo>
                    <a:pt x="166" y="49"/>
                  </a:lnTo>
                  <a:lnTo>
                    <a:pt x="200" y="75"/>
                  </a:lnTo>
                  <a:lnTo>
                    <a:pt x="229" y="105"/>
                  </a:lnTo>
                  <a:lnTo>
                    <a:pt x="256" y="139"/>
                  </a:lnTo>
                  <a:lnTo>
                    <a:pt x="276" y="176"/>
                  </a:lnTo>
                  <a:lnTo>
                    <a:pt x="291" y="217"/>
                  </a:lnTo>
                  <a:lnTo>
                    <a:pt x="301" y="260"/>
                  </a:lnTo>
                  <a:lnTo>
                    <a:pt x="304" y="305"/>
                  </a:lnTo>
                  <a:lnTo>
                    <a:pt x="304" y="609"/>
                  </a:lnTo>
                  <a:lnTo>
                    <a:pt x="0" y="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2537"/>
            </a:solidFill>
            <a:ln w="0">
              <a:solidFill>
                <a:srgbClr val="0E253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776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D9CEF5E-B9C3-4361-B507-33E41B60DF52}"/>
              </a:ext>
            </a:extLst>
          </p:cNvPr>
          <p:cNvSpPr txBox="1"/>
          <p:nvPr/>
        </p:nvSpPr>
        <p:spPr>
          <a:xfrm>
            <a:off x="335902" y="669726"/>
            <a:ext cx="4043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1. 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System Diagram</a:t>
            </a:r>
            <a:endParaRPr lang="ko-KR" altLang="en-US" sz="3200" dirty="0">
              <a:ln w="127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D33EE12E-8F29-4054-B5B5-458FE1D8CA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694" y="5310375"/>
            <a:ext cx="737628" cy="785925"/>
          </a:xfrm>
          <a:prstGeom prst="rect">
            <a:avLst/>
          </a:prstGeom>
        </p:spPr>
      </p:pic>
      <p:pic>
        <p:nvPicPr>
          <p:cNvPr id="75" name="Picture 6" descr="Cell Phone Icon Cell Phone and other 58,800 icons from Icons8 icon ...">
            <a:extLst>
              <a:ext uri="{FF2B5EF4-FFF2-40B4-BE49-F238E27FC236}">
                <a16:creationId xmlns:a16="http://schemas.microsoft.com/office/drawing/2014/main" id="{D44DDAAD-0CB8-4135-9187-3156A74CD3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2" t="15109" r="25802" b="17457"/>
          <a:stretch/>
        </p:blipFill>
        <p:spPr bwMode="auto">
          <a:xfrm>
            <a:off x="2912942" y="3185455"/>
            <a:ext cx="699115" cy="113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B56295BB-AF34-4109-B291-E20264D37983}"/>
              </a:ext>
            </a:extLst>
          </p:cNvPr>
          <p:cNvGrpSpPr/>
          <p:nvPr/>
        </p:nvGrpSpPr>
        <p:grpSpPr>
          <a:xfrm>
            <a:off x="774449" y="2778325"/>
            <a:ext cx="1314926" cy="1824400"/>
            <a:chOff x="1167497" y="2000250"/>
            <a:chExt cx="3090179" cy="4628989"/>
          </a:xfrm>
        </p:grpSpPr>
        <p:pic>
          <p:nvPicPr>
            <p:cNvPr id="77" name="Picture 2">
              <a:extLst>
                <a:ext uri="{FF2B5EF4-FFF2-40B4-BE49-F238E27FC236}">
                  <a16:creationId xmlns:a16="http://schemas.microsoft.com/office/drawing/2014/main" id="{60F7FF41-53A9-4F72-9F4F-F5EBE67C75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37" t="5935" r="29829"/>
            <a:stretch/>
          </p:blipFill>
          <p:spPr bwMode="auto">
            <a:xfrm>
              <a:off x="1167497" y="2143586"/>
              <a:ext cx="3021597" cy="4485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E77C0B1-D712-44B4-B6D3-956AD16BFB26}"/>
                </a:ext>
              </a:extLst>
            </p:cNvPr>
            <p:cNvSpPr/>
            <p:nvPr/>
          </p:nvSpPr>
          <p:spPr>
            <a:xfrm>
              <a:off x="2806065" y="2000250"/>
              <a:ext cx="1451610" cy="112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FE807A3F-2665-4556-A060-80A21F81BCFA}"/>
                </a:ext>
              </a:extLst>
            </p:cNvPr>
            <p:cNvSpPr/>
            <p:nvPr/>
          </p:nvSpPr>
          <p:spPr>
            <a:xfrm>
              <a:off x="3749040" y="4386412"/>
              <a:ext cx="508636" cy="1405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629D2DB-AD59-41DF-B84B-C95B4D758DAA}"/>
                </a:ext>
              </a:extLst>
            </p:cNvPr>
            <p:cNvSpPr/>
            <p:nvPr/>
          </p:nvSpPr>
          <p:spPr>
            <a:xfrm>
              <a:off x="3143250" y="3408917"/>
              <a:ext cx="617220" cy="1405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67CB31C-E265-4318-ACDD-29640BC41898}"/>
              </a:ext>
            </a:extLst>
          </p:cNvPr>
          <p:cNvCxnSpPr>
            <a:cxnSpLocks/>
          </p:cNvCxnSpPr>
          <p:nvPr/>
        </p:nvCxnSpPr>
        <p:spPr>
          <a:xfrm>
            <a:off x="1892700" y="3622206"/>
            <a:ext cx="850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말풍선: 모서리가 둥근 사각형 81">
            <a:extLst>
              <a:ext uri="{FF2B5EF4-FFF2-40B4-BE49-F238E27FC236}">
                <a16:creationId xmlns:a16="http://schemas.microsoft.com/office/drawing/2014/main" id="{A2BB70C2-201C-4901-A95F-D049C07D3686}"/>
              </a:ext>
            </a:extLst>
          </p:cNvPr>
          <p:cNvSpPr/>
          <p:nvPr/>
        </p:nvSpPr>
        <p:spPr>
          <a:xfrm>
            <a:off x="3912992" y="1572183"/>
            <a:ext cx="4145367" cy="4616083"/>
          </a:xfrm>
          <a:prstGeom prst="wedgeRoundRectCallout">
            <a:avLst>
              <a:gd name="adj1" fmla="val -62079"/>
              <a:gd name="adj2" fmla="val -1833"/>
              <a:gd name="adj3" fmla="val 16667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3" name="Picture 12" descr="서버 클라우드 - 무료 인터페이스개 아이콘">
            <a:extLst>
              <a:ext uri="{FF2B5EF4-FFF2-40B4-BE49-F238E27FC236}">
                <a16:creationId xmlns:a16="http://schemas.microsoft.com/office/drawing/2014/main" id="{DBCA9BA5-AA9F-4899-8BE7-D7B88F6630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6" r="18387"/>
          <a:stretch/>
        </p:blipFill>
        <p:spPr bwMode="auto">
          <a:xfrm>
            <a:off x="9064001" y="2708287"/>
            <a:ext cx="1914585" cy="159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4" descr="Database server icon | Free Cliparts | illustAC">
            <a:extLst>
              <a:ext uri="{FF2B5EF4-FFF2-40B4-BE49-F238E27FC236}">
                <a16:creationId xmlns:a16="http://schemas.microsoft.com/office/drawing/2014/main" id="{4F359194-5525-4C67-BD3B-72CFBF319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051" y="4650319"/>
            <a:ext cx="699122" cy="84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9" name="그룹 98">
            <a:extLst>
              <a:ext uri="{FF2B5EF4-FFF2-40B4-BE49-F238E27FC236}">
                <a16:creationId xmlns:a16="http://schemas.microsoft.com/office/drawing/2014/main" id="{0445CFD2-058D-40F3-91EE-52745135AC77}"/>
              </a:ext>
            </a:extLst>
          </p:cNvPr>
          <p:cNvGrpSpPr/>
          <p:nvPr/>
        </p:nvGrpSpPr>
        <p:grpSpPr>
          <a:xfrm>
            <a:off x="4149673" y="3939571"/>
            <a:ext cx="2821538" cy="1109721"/>
            <a:chOff x="4152763" y="1823738"/>
            <a:chExt cx="2821538" cy="1109721"/>
          </a:xfrm>
        </p:grpSpPr>
        <p:pic>
          <p:nvPicPr>
            <p:cNvPr id="86" name="Picture 16" descr="아이콘 프로그램 이미지, 스톡 사진 및 벡터 | Shutterstock">
              <a:extLst>
                <a:ext uri="{FF2B5EF4-FFF2-40B4-BE49-F238E27FC236}">
                  <a16:creationId xmlns:a16="http://schemas.microsoft.com/office/drawing/2014/main" id="{BDED2272-2780-4A68-8144-012D77AACE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39" t="24286" r="30326" b="34408"/>
            <a:stretch/>
          </p:blipFill>
          <p:spPr bwMode="auto">
            <a:xfrm>
              <a:off x="4152763" y="1823738"/>
              <a:ext cx="1076097" cy="1109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B43A97F-31D0-4D0F-9A2A-3D21B74A3CDF}"/>
                </a:ext>
              </a:extLst>
            </p:cNvPr>
            <p:cNvSpPr txBox="1"/>
            <p:nvPr/>
          </p:nvSpPr>
          <p:spPr>
            <a:xfrm>
              <a:off x="5208366" y="2530113"/>
              <a:ext cx="1765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260AFBCB-ED81-4A3A-BE27-C4E7F8E1FD30}"/>
              </a:ext>
            </a:extLst>
          </p:cNvPr>
          <p:cNvGrpSpPr/>
          <p:nvPr/>
        </p:nvGrpSpPr>
        <p:grpSpPr>
          <a:xfrm>
            <a:off x="6090973" y="3922525"/>
            <a:ext cx="2059239" cy="1330708"/>
            <a:chOff x="4099759" y="3240525"/>
            <a:chExt cx="2016801" cy="1258172"/>
          </a:xfrm>
        </p:grpSpPr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D398D5D2-05A2-4312-A001-7C7600AA28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8146" t="17083" r="28656" b="26667"/>
            <a:stretch/>
          </p:blipFill>
          <p:spPr>
            <a:xfrm>
              <a:off x="4099759" y="3240525"/>
              <a:ext cx="1288320" cy="1258172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0ED5867-108A-482F-8F61-FB19ED66C9C3}"/>
                </a:ext>
              </a:extLst>
            </p:cNvPr>
            <p:cNvSpPr txBox="1"/>
            <p:nvPr/>
          </p:nvSpPr>
          <p:spPr>
            <a:xfrm>
              <a:off x="5156606" y="3888242"/>
              <a:ext cx="959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7709227-88B2-4B21-9EE9-DC86FB53CC1A}"/>
              </a:ext>
            </a:extLst>
          </p:cNvPr>
          <p:cNvGrpSpPr/>
          <p:nvPr/>
        </p:nvGrpSpPr>
        <p:grpSpPr>
          <a:xfrm>
            <a:off x="6166374" y="2002968"/>
            <a:ext cx="1765928" cy="1176532"/>
            <a:chOff x="4135723" y="4602725"/>
            <a:chExt cx="1980837" cy="1249713"/>
          </a:xfrm>
        </p:grpSpPr>
        <p:pic>
          <p:nvPicPr>
            <p:cNvPr id="90" name="Picture 20" descr="map pointer gps icon - Download Free Vectors, Clipart Graphics ...">
              <a:extLst>
                <a:ext uri="{FF2B5EF4-FFF2-40B4-BE49-F238E27FC236}">
                  <a16:creationId xmlns:a16="http://schemas.microsoft.com/office/drawing/2014/main" id="{4BEF0F6A-03BB-43C1-A684-F92BC22348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57" t="11918" r="17388" b="9225"/>
            <a:stretch/>
          </p:blipFill>
          <p:spPr bwMode="auto">
            <a:xfrm>
              <a:off x="4135723" y="4602725"/>
              <a:ext cx="1042076" cy="1249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C870318-ADD2-4A29-AE9A-7F94E5B1768D}"/>
                </a:ext>
              </a:extLst>
            </p:cNvPr>
            <p:cNvSpPr txBox="1"/>
            <p:nvPr/>
          </p:nvSpPr>
          <p:spPr>
            <a:xfrm>
              <a:off x="5156606" y="5339179"/>
              <a:ext cx="959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GPS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CD398BD6-D219-4539-8329-612065AAB4F8}"/>
              </a:ext>
            </a:extLst>
          </p:cNvPr>
          <p:cNvSpPr txBox="1"/>
          <p:nvPr/>
        </p:nvSpPr>
        <p:spPr>
          <a:xfrm>
            <a:off x="9901223" y="3857327"/>
            <a:ext cx="88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BC14524-C1D1-45B2-AF8A-0207FAE0F51A}"/>
              </a:ext>
            </a:extLst>
          </p:cNvPr>
          <p:cNvSpPr txBox="1"/>
          <p:nvPr/>
        </p:nvSpPr>
        <p:spPr>
          <a:xfrm>
            <a:off x="9916518" y="5098325"/>
            <a:ext cx="177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CD326B8-3AF3-4961-8975-007DB31FD252}"/>
              </a:ext>
            </a:extLst>
          </p:cNvPr>
          <p:cNvCxnSpPr>
            <a:cxnSpLocks/>
          </p:cNvCxnSpPr>
          <p:nvPr/>
        </p:nvCxnSpPr>
        <p:spPr>
          <a:xfrm>
            <a:off x="4741666" y="3333516"/>
            <a:ext cx="0" cy="533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801C725-559C-4ADE-9ADE-78A07DFF0BC7}"/>
              </a:ext>
            </a:extLst>
          </p:cNvPr>
          <p:cNvSpPr txBox="1"/>
          <p:nvPr/>
        </p:nvSpPr>
        <p:spPr>
          <a:xfrm>
            <a:off x="1007430" y="4590949"/>
            <a:ext cx="78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2A2A8C82-A494-4A64-9C0B-20B61F3777FF}"/>
              </a:ext>
            </a:extLst>
          </p:cNvPr>
          <p:cNvCxnSpPr/>
          <p:nvPr/>
        </p:nvCxnSpPr>
        <p:spPr>
          <a:xfrm flipH="1">
            <a:off x="1892700" y="4158154"/>
            <a:ext cx="850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FDEC78B5-91E2-4914-BA5F-78ABEBA6F829}"/>
              </a:ext>
            </a:extLst>
          </p:cNvPr>
          <p:cNvSpPr txBox="1"/>
          <p:nvPr/>
        </p:nvSpPr>
        <p:spPr>
          <a:xfrm>
            <a:off x="2192319" y="339333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1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89FC97-D346-464B-83F4-E396A959F061}"/>
              </a:ext>
            </a:extLst>
          </p:cNvPr>
          <p:cNvSpPr txBox="1"/>
          <p:nvPr/>
        </p:nvSpPr>
        <p:spPr>
          <a:xfrm>
            <a:off x="8465802" y="195701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2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475FF0C-F742-4570-A3CD-1EACE7D11422}"/>
              </a:ext>
            </a:extLst>
          </p:cNvPr>
          <p:cNvSpPr txBox="1"/>
          <p:nvPr/>
        </p:nvSpPr>
        <p:spPr>
          <a:xfrm>
            <a:off x="9422401" y="428882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3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B1B554CF-7B77-4A0A-81BB-EC2B13F892F2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9614612" y="4158154"/>
            <a:ext cx="0" cy="4921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58ABCBF5-D6F1-4793-87EB-50E4BF316753}"/>
              </a:ext>
            </a:extLst>
          </p:cNvPr>
          <p:cNvCxnSpPr>
            <a:cxnSpLocks/>
            <a:stCxn id="83" idx="1"/>
          </p:cNvCxnSpPr>
          <p:nvPr/>
        </p:nvCxnSpPr>
        <p:spPr>
          <a:xfrm flipH="1">
            <a:off x="8150212" y="3506031"/>
            <a:ext cx="913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2992561E-E1F4-43A6-882D-E00D08E19291}"/>
              </a:ext>
            </a:extLst>
          </p:cNvPr>
          <p:cNvSpPr txBox="1"/>
          <p:nvPr/>
        </p:nvSpPr>
        <p:spPr>
          <a:xfrm>
            <a:off x="8503352" y="331780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4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F4BBA3BE-6D5E-4301-91AD-38D67B6573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79039" y="2159722"/>
            <a:ext cx="981693" cy="1002360"/>
          </a:xfrm>
          <a:prstGeom prst="rect">
            <a:avLst/>
          </a:prstGeom>
        </p:spPr>
      </p:pic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5B86CBE-BF79-400A-88F0-BFB50A69D3C6}"/>
              </a:ext>
            </a:extLst>
          </p:cNvPr>
          <p:cNvSpPr/>
          <p:nvPr/>
        </p:nvSpPr>
        <p:spPr>
          <a:xfrm>
            <a:off x="5160732" y="2757052"/>
            <a:ext cx="890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76681F41-DFE8-45E0-8B40-2F96AFACCAF4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7170058" y="2153874"/>
            <a:ext cx="2851236" cy="5544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11C16DA8-4D07-470A-B25D-DC2F8D45A152}"/>
              </a:ext>
            </a:extLst>
          </p:cNvPr>
          <p:cNvCxnSpPr/>
          <p:nvPr/>
        </p:nvCxnSpPr>
        <p:spPr>
          <a:xfrm flipH="1">
            <a:off x="5347063" y="3333516"/>
            <a:ext cx="888274" cy="533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B07D5B7-A73E-4C2B-8A52-DB7B3E47C6CC}"/>
              </a:ext>
            </a:extLst>
          </p:cNvPr>
          <p:cNvSpPr txBox="1"/>
          <p:nvPr/>
        </p:nvSpPr>
        <p:spPr>
          <a:xfrm>
            <a:off x="4545492" y="346004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5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112CCFD-89EB-4449-8EF7-83143EB16A09}"/>
              </a:ext>
            </a:extLst>
          </p:cNvPr>
          <p:cNvSpPr txBox="1"/>
          <p:nvPr/>
        </p:nvSpPr>
        <p:spPr>
          <a:xfrm>
            <a:off x="5528785" y="346004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5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FD52117-FF6F-4BBC-9F77-BE2E92B555F3}"/>
              </a:ext>
            </a:extLst>
          </p:cNvPr>
          <p:cNvSpPr txBox="1"/>
          <p:nvPr/>
        </p:nvSpPr>
        <p:spPr>
          <a:xfrm>
            <a:off x="5483927" y="429888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6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FCD9785C-B4B0-4453-8BD4-EAA804F94AB0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5225770" y="4494432"/>
            <a:ext cx="759905" cy="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7D4D9FFE-E867-4667-B487-9C86D6FBACFA}"/>
              </a:ext>
            </a:extLst>
          </p:cNvPr>
          <p:cNvSpPr txBox="1"/>
          <p:nvPr/>
        </p:nvSpPr>
        <p:spPr>
          <a:xfrm>
            <a:off x="2187478" y="395687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7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06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74EB308-573C-4262-AF82-EEDA4426E66E}"/>
              </a:ext>
            </a:extLst>
          </p:cNvPr>
          <p:cNvSpPr/>
          <p:nvPr/>
        </p:nvSpPr>
        <p:spPr>
          <a:xfrm>
            <a:off x="737885" y="2103680"/>
            <a:ext cx="5507421" cy="32602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 rot="10800000">
            <a:off x="8499166" y="6308923"/>
            <a:ext cx="3697788" cy="555477"/>
            <a:chOff x="0" y="0"/>
            <a:chExt cx="3697788" cy="555477"/>
          </a:xfrm>
        </p:grpSpPr>
        <p:sp>
          <p:nvSpPr>
            <p:cNvPr id="15" name="직사각형 1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2024DC3-765F-4ADA-865B-8B843190B152}"/>
              </a:ext>
            </a:extLst>
          </p:cNvPr>
          <p:cNvSpPr txBox="1"/>
          <p:nvPr/>
        </p:nvSpPr>
        <p:spPr>
          <a:xfrm>
            <a:off x="1079027" y="2246891"/>
            <a:ext cx="195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Mobile Phone</a:t>
            </a:r>
            <a:endParaRPr lang="ko-KR" altLang="en-US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FFC53870-0E88-4626-9C9C-31A8C0389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58" y="2849862"/>
            <a:ext cx="3173073" cy="191690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D360F7F-0353-46AF-96B9-1584021EFF92}"/>
              </a:ext>
            </a:extLst>
          </p:cNvPr>
          <p:cNvSpPr txBox="1"/>
          <p:nvPr/>
        </p:nvSpPr>
        <p:spPr>
          <a:xfrm>
            <a:off x="3829229" y="3041385"/>
            <a:ext cx="2396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동영상 촬영</a:t>
            </a:r>
            <a:r>
              <a:rPr lang="en-US" altLang="ko-KR" sz="1400" b="1" dirty="0"/>
              <a:t>, GPS</a:t>
            </a:r>
            <a:r>
              <a:rPr lang="ko-KR" altLang="en-US" sz="1400" b="1" dirty="0"/>
              <a:t>정보 </a:t>
            </a:r>
            <a:r>
              <a:rPr lang="en-US" altLang="ko-KR" sz="1400" b="1" dirty="0"/>
              <a:t>take</a:t>
            </a:r>
            <a:endParaRPr lang="ko-KR" altLang="en-US" sz="1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A927D5-B84A-481A-BDB8-324A3913B13A}"/>
              </a:ext>
            </a:extLst>
          </p:cNvPr>
          <p:cNvSpPr txBox="1"/>
          <p:nvPr/>
        </p:nvSpPr>
        <p:spPr>
          <a:xfrm>
            <a:off x="3829229" y="3657143"/>
            <a:ext cx="2621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목적지 정보 수신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길 안내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E47818-56FE-4C2E-B6F8-6781A5FEFF0D}"/>
              </a:ext>
            </a:extLst>
          </p:cNvPr>
          <p:cNvSpPr txBox="1"/>
          <p:nvPr/>
        </p:nvSpPr>
        <p:spPr>
          <a:xfrm>
            <a:off x="3829228" y="4206006"/>
            <a:ext cx="1677571" cy="309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모델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구동 및 연산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BC183048-0BF9-44D0-9206-931144652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211" y="555477"/>
            <a:ext cx="5015245" cy="2277012"/>
          </a:xfrm>
          <a:prstGeom prst="rect">
            <a:avLst/>
          </a:prstGeom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7DAA1F35-4BB7-4F99-B62A-01C164958899}"/>
              </a:ext>
            </a:extLst>
          </p:cNvPr>
          <p:cNvSpPr/>
          <p:nvPr/>
        </p:nvSpPr>
        <p:spPr>
          <a:xfrm>
            <a:off x="6646211" y="1184366"/>
            <a:ext cx="1513720" cy="5747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0C8313C-0317-4C91-BB60-C3385F4AA9DE}"/>
              </a:ext>
            </a:extLst>
          </p:cNvPr>
          <p:cNvSpPr/>
          <p:nvPr/>
        </p:nvSpPr>
        <p:spPr>
          <a:xfrm>
            <a:off x="6795443" y="3797061"/>
            <a:ext cx="1508396" cy="8178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음성 호출 명령어 </a:t>
            </a:r>
            <a:endParaRPr lang="en-US" altLang="ko-KR" sz="900" dirty="0"/>
          </a:p>
          <a:p>
            <a:pPr algn="ctr"/>
            <a:r>
              <a:rPr lang="en-US" altLang="ko-KR" sz="900" dirty="0"/>
              <a:t>“Hey Vision”</a:t>
            </a:r>
            <a:endParaRPr lang="ko-KR" altLang="en-US" sz="900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3BEB5031-19C2-4CC8-B6E3-3121ACCD2137}"/>
              </a:ext>
            </a:extLst>
          </p:cNvPr>
          <p:cNvSpPr/>
          <p:nvPr/>
        </p:nvSpPr>
        <p:spPr>
          <a:xfrm>
            <a:off x="9164699" y="3684665"/>
            <a:ext cx="2019270" cy="10426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서비스 요청을 받고 이행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334C9BC-F91C-489D-9520-625A9E947C51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8303839" y="4206006"/>
            <a:ext cx="860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102E8EB-FCB0-4011-A834-91DCAEAF1238}"/>
              </a:ext>
            </a:extLst>
          </p:cNvPr>
          <p:cNvSpPr txBox="1"/>
          <p:nvPr/>
        </p:nvSpPr>
        <p:spPr>
          <a:xfrm>
            <a:off x="8303839" y="4015919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Event </a:t>
            </a:r>
            <a:r>
              <a:rPr lang="ko-KR" altLang="en-US" sz="1000" dirty="0">
                <a:solidFill>
                  <a:srgbClr val="FF0000"/>
                </a:solidFill>
              </a:rPr>
              <a:t>발생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6688ABA-0C24-4951-8CF2-087789A6F73F}"/>
              </a:ext>
            </a:extLst>
          </p:cNvPr>
          <p:cNvSpPr txBox="1"/>
          <p:nvPr/>
        </p:nvSpPr>
        <p:spPr>
          <a:xfrm>
            <a:off x="6646211" y="3062067"/>
            <a:ext cx="195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>
                <a:ln w="12700">
                  <a:noFill/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User Interface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AC8FE23-7144-4527-BE8B-AFE537D10912}"/>
              </a:ext>
            </a:extLst>
          </p:cNvPr>
          <p:cNvSpPr txBox="1"/>
          <p:nvPr/>
        </p:nvSpPr>
        <p:spPr>
          <a:xfrm>
            <a:off x="335902" y="669726"/>
            <a:ext cx="6114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2. </a:t>
            </a:r>
            <a:r>
              <a:rPr lang="en-US" altLang="ko-KR" sz="3200" dirty="0">
                <a:latin typeface="Arial" panose="020B0604020202020204" pitchFamily="34" charset="0"/>
                <a:ea typeface="Sandoll 격동고딕" panose="020B0600000101010101" pitchFamily="34" charset="-127"/>
                <a:cs typeface="Arial" panose="020B0604020202020204" pitchFamily="34" charset="0"/>
              </a:rPr>
              <a:t>Hardware and </a:t>
            </a:r>
            <a:r>
              <a:rPr lang="en-US" altLang="ko-KR" sz="3200" dirty="0">
                <a:ln w="12700">
                  <a:noFill/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User Interface</a:t>
            </a:r>
            <a:endParaRPr lang="en-US" altLang="ko-KR" sz="2800" dirty="0">
              <a:latin typeface="Arial" panose="020B0604020202020204" pitchFamily="34" charset="0"/>
              <a:ea typeface="Sandoll 격동고딕" panose="020B0600000101010101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58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445D9CB-7CD6-4DBA-978A-FD7E4DF956DA}"/>
              </a:ext>
            </a:extLst>
          </p:cNvPr>
          <p:cNvSpPr/>
          <p:nvPr/>
        </p:nvSpPr>
        <p:spPr>
          <a:xfrm>
            <a:off x="737885" y="2103680"/>
            <a:ext cx="5507421" cy="32602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C472ACC9-2762-4977-B21B-8C70839B0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211" y="555477"/>
            <a:ext cx="5015245" cy="2277012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439A5ACA-4A9C-4CA9-9221-0791568E0B8B}"/>
              </a:ext>
            </a:extLst>
          </p:cNvPr>
          <p:cNvSpPr/>
          <p:nvPr/>
        </p:nvSpPr>
        <p:spPr>
          <a:xfrm rot="17924018">
            <a:off x="9736034" y="-91764"/>
            <a:ext cx="1703505" cy="31601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C88564-6432-4879-9CAE-6A0AD3DEB248}"/>
              </a:ext>
            </a:extLst>
          </p:cNvPr>
          <p:cNvSpPr txBox="1"/>
          <p:nvPr/>
        </p:nvSpPr>
        <p:spPr>
          <a:xfrm>
            <a:off x="335902" y="669726"/>
            <a:ext cx="4431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3. Server &amp; Data Base</a:t>
            </a: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30D05C-99C5-46FF-B241-91C15EBBFEE3}"/>
              </a:ext>
            </a:extLst>
          </p:cNvPr>
          <p:cNvSpPr txBox="1"/>
          <p:nvPr/>
        </p:nvSpPr>
        <p:spPr>
          <a:xfrm>
            <a:off x="6590605" y="3733805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※Why MongoDB?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B2AFCF-2CC1-463E-A8B4-42F471E57A8B}"/>
              </a:ext>
            </a:extLst>
          </p:cNvPr>
          <p:cNvSpPr txBox="1"/>
          <p:nvPr/>
        </p:nvSpPr>
        <p:spPr>
          <a:xfrm>
            <a:off x="6836087" y="4189806"/>
            <a:ext cx="4807952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모든 데이터가 </a:t>
            </a:r>
            <a:r>
              <a:rPr lang="en-US" altLang="ko-KR" sz="1400" dirty="0"/>
              <a:t>Json </a:t>
            </a:r>
            <a:r>
              <a:rPr lang="ko-KR" altLang="en-US" sz="1400" dirty="0"/>
              <a:t>형태로 저장</a:t>
            </a:r>
            <a:r>
              <a:rPr lang="en-US" altLang="ko-KR" sz="1400" dirty="0"/>
              <a:t>, schema</a:t>
            </a:r>
            <a:r>
              <a:rPr lang="ko-KR" altLang="en-US" sz="1400" dirty="0"/>
              <a:t>가 없음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다양한 </a:t>
            </a:r>
            <a:r>
              <a:rPr lang="en-US" altLang="ko-KR" sz="1400" dirty="0"/>
              <a:t>Indexing </a:t>
            </a:r>
            <a:r>
              <a:rPr lang="ko-KR" altLang="en-US" sz="1400" dirty="0"/>
              <a:t>및 쿼리 제공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고성능의 </a:t>
            </a:r>
            <a:r>
              <a:rPr lang="en-US" altLang="ko-KR" sz="1400" dirty="0"/>
              <a:t>atomic operation </a:t>
            </a:r>
            <a:r>
              <a:rPr lang="ko-KR" altLang="en-US" sz="1400" dirty="0"/>
              <a:t>지원 </a:t>
            </a:r>
            <a:r>
              <a:rPr lang="en-US" altLang="ko-KR" sz="1400" dirty="0"/>
              <a:t>-&gt; Fast</a:t>
            </a:r>
            <a:endParaRPr lang="ko-KR" altLang="en-US" sz="1400" dirty="0"/>
          </a:p>
        </p:txBody>
      </p:sp>
      <p:pic>
        <p:nvPicPr>
          <p:cNvPr id="36" name="Picture 7" descr="Node.js - 위키백과, 우리 모두의 백과사전">
            <a:extLst>
              <a:ext uri="{FF2B5EF4-FFF2-40B4-BE49-F238E27FC236}">
                <a16:creationId xmlns:a16="http://schemas.microsoft.com/office/drawing/2014/main" id="{A67873CF-33BA-4FC9-88BA-73283141B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07" y="2665001"/>
            <a:ext cx="1404334" cy="85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9" descr="MongoDB (몽고DB) 데이터 암호화 보안 솔루션, 보메트릭 (Vormetric ...">
            <a:extLst>
              <a:ext uri="{FF2B5EF4-FFF2-40B4-BE49-F238E27FC236}">
                <a16:creationId xmlns:a16="http://schemas.microsoft.com/office/drawing/2014/main" id="{09C2BD65-6A1F-4D05-AE1A-4475EED1A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07" y="3949420"/>
            <a:ext cx="1671750" cy="9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C83BA98-AD9B-434D-896F-8E69C53A6F82}"/>
              </a:ext>
            </a:extLst>
          </p:cNvPr>
          <p:cNvSpPr txBox="1"/>
          <p:nvPr/>
        </p:nvSpPr>
        <p:spPr>
          <a:xfrm>
            <a:off x="3507870" y="2887045"/>
            <a:ext cx="2396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Application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DB </a:t>
            </a:r>
            <a:r>
              <a:rPr lang="ko-KR" altLang="en-US" sz="1400" b="1" dirty="0"/>
              <a:t>통신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4314E9-02ED-4E7E-AC47-61C2DD3FE9BF}"/>
              </a:ext>
            </a:extLst>
          </p:cNvPr>
          <p:cNvSpPr txBox="1"/>
          <p:nvPr/>
        </p:nvSpPr>
        <p:spPr>
          <a:xfrm>
            <a:off x="3394259" y="4136156"/>
            <a:ext cx="2483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지하철역 </a:t>
            </a:r>
            <a:r>
              <a:rPr lang="en-US" altLang="ko-KR" sz="1400" b="1" dirty="0"/>
              <a:t>Map </a:t>
            </a:r>
            <a:r>
              <a:rPr lang="ko-KR" altLang="en-US" sz="1400" b="1" dirty="0"/>
              <a:t>정보 저장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EDF7AB-BDE1-4FEF-93CB-E13336B3368D}"/>
              </a:ext>
            </a:extLst>
          </p:cNvPr>
          <p:cNvSpPr txBox="1"/>
          <p:nvPr/>
        </p:nvSpPr>
        <p:spPr>
          <a:xfrm>
            <a:off x="3405837" y="4547517"/>
            <a:ext cx="2812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지하철역마다 </a:t>
            </a:r>
            <a:endParaRPr lang="en-US" altLang="ko-KR" sz="1400" b="1" dirty="0"/>
          </a:p>
          <a:p>
            <a:r>
              <a:rPr lang="ko-KR" altLang="en-US" sz="1400" b="1" dirty="0"/>
              <a:t>다른 학습 </a:t>
            </a:r>
            <a:r>
              <a:rPr lang="en-US" altLang="ko-KR" sz="1400" b="1" dirty="0"/>
              <a:t>Weight(Model 2)</a:t>
            </a:r>
            <a:endParaRPr lang="ko-KR" altLang="en-US" sz="1400" b="1" dirty="0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D95312C1-2D72-4222-8B84-2747E6FED8B4}"/>
              </a:ext>
            </a:extLst>
          </p:cNvPr>
          <p:cNvSpPr/>
          <p:nvPr/>
        </p:nvSpPr>
        <p:spPr>
          <a:xfrm>
            <a:off x="2912406" y="4331583"/>
            <a:ext cx="443096" cy="257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2377DD45-171A-4C14-AB9B-867820CC9ADF}"/>
              </a:ext>
            </a:extLst>
          </p:cNvPr>
          <p:cNvSpPr/>
          <p:nvPr/>
        </p:nvSpPr>
        <p:spPr>
          <a:xfrm>
            <a:off x="2868323" y="2940531"/>
            <a:ext cx="443096" cy="257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2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BBE0913C-A5C7-4E93-B56A-01E4E7DE2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211" y="555477"/>
            <a:ext cx="5015245" cy="2277012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19500F3C-8A7F-4EA2-A65D-460D90879F11}"/>
              </a:ext>
            </a:extLst>
          </p:cNvPr>
          <p:cNvSpPr/>
          <p:nvPr/>
        </p:nvSpPr>
        <p:spPr>
          <a:xfrm rot="18422678">
            <a:off x="7798082" y="757265"/>
            <a:ext cx="1967082" cy="11351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Deeplearning] Yolov3: An Incremental Improvement">
            <a:extLst>
              <a:ext uri="{FF2B5EF4-FFF2-40B4-BE49-F238E27FC236}">
                <a16:creationId xmlns:a16="http://schemas.microsoft.com/office/drawing/2014/main" id="{A8C96583-8701-4F1E-B281-1A1B4D543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983" y="3429000"/>
            <a:ext cx="3807561" cy="257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4434FB-8D3A-42D3-9118-6F946F81FE4E}"/>
              </a:ext>
            </a:extLst>
          </p:cNvPr>
          <p:cNvSpPr txBox="1"/>
          <p:nvPr/>
        </p:nvSpPr>
        <p:spPr>
          <a:xfrm>
            <a:off x="1235397" y="1779715"/>
            <a:ext cx="3230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Image Detection: “yolo v3”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B38FD77-49BA-47BB-AE40-5D20A14FF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793" y="3658701"/>
            <a:ext cx="2108010" cy="21080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D0E5F0A-75F9-4B11-8383-8DBE57168E69}"/>
              </a:ext>
            </a:extLst>
          </p:cNvPr>
          <p:cNvSpPr txBox="1"/>
          <p:nvPr/>
        </p:nvSpPr>
        <p:spPr>
          <a:xfrm>
            <a:off x="1546236" y="2200189"/>
            <a:ext cx="3469901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Real Time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위치파악을 위한 특징 검출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장애물 및 계단 등 경보</a:t>
            </a:r>
            <a:endParaRPr lang="en-US" altLang="ko-K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589A8B-8C29-4C78-8F65-61C9A13B1288}"/>
              </a:ext>
            </a:extLst>
          </p:cNvPr>
          <p:cNvSpPr txBox="1"/>
          <p:nvPr/>
        </p:nvSpPr>
        <p:spPr>
          <a:xfrm>
            <a:off x="335902" y="669726"/>
            <a:ext cx="4431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4. Model(1)</a:t>
            </a: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A348F3-6CBD-4E05-BD85-16BA8ADFD086}"/>
              </a:ext>
            </a:extLst>
          </p:cNvPr>
          <p:cNvSpPr txBox="1"/>
          <p:nvPr/>
        </p:nvSpPr>
        <p:spPr>
          <a:xfrm>
            <a:off x="7814460" y="4060111"/>
            <a:ext cx="42864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※Label </a:t>
            </a:r>
            <a:r>
              <a:rPr lang="ko-KR" altLang="en-US" dirty="0"/>
              <a:t>종류</a:t>
            </a: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/>
              <a:t>Line</a:t>
            </a:r>
            <a:r>
              <a:rPr lang="ko-KR" altLang="en-US" sz="1200" dirty="0"/>
              <a:t> </a:t>
            </a:r>
            <a:r>
              <a:rPr lang="en-US" altLang="ko-KR" sz="1200" dirty="0"/>
              <a:t>Block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/>
              <a:t>Dot Block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/>
              <a:t>Pillar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/>
              <a:t>Stairs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/>
              <a:t>Elevator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/>
              <a:t>Escalator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/>
              <a:t>Person</a:t>
            </a:r>
          </a:p>
          <a:p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B2ACA49-E306-45BA-987B-1581B8CCFF73}"/>
              </a:ext>
            </a:extLst>
          </p:cNvPr>
          <p:cNvGrpSpPr/>
          <p:nvPr/>
        </p:nvGrpSpPr>
        <p:grpSpPr>
          <a:xfrm>
            <a:off x="9356835" y="4440642"/>
            <a:ext cx="2118979" cy="977413"/>
            <a:chOff x="9382960" y="4103137"/>
            <a:chExt cx="2118979" cy="977413"/>
          </a:xfrm>
        </p:grpSpPr>
        <p:pic>
          <p:nvPicPr>
            <p:cNvPr id="5124" name="Picture 4" descr="고성미래신문 모바일 사이트, 고성군 내 설치된 '점자블럭' 순 엉터리">
              <a:extLst>
                <a:ext uri="{FF2B5EF4-FFF2-40B4-BE49-F238E27FC236}">
                  <a16:creationId xmlns:a16="http://schemas.microsoft.com/office/drawing/2014/main" id="{E8A7B183-11B0-4637-A5BE-B4932B201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9760" y="4103137"/>
              <a:ext cx="1992179" cy="977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A3F9ABD-E950-4EC3-8ABC-865BD23D8972}"/>
                </a:ext>
              </a:extLst>
            </p:cNvPr>
            <p:cNvSpPr txBox="1"/>
            <p:nvPr/>
          </p:nvSpPr>
          <p:spPr>
            <a:xfrm>
              <a:off x="9382960" y="4856840"/>
              <a:ext cx="25359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1.</a:t>
              </a:r>
              <a:endParaRPr lang="ko-KR" altLang="en-US" sz="7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D2090E-0B7E-4607-AA90-A80B37FE612D}"/>
                </a:ext>
              </a:extLst>
            </p:cNvPr>
            <p:cNvSpPr txBox="1"/>
            <p:nvPr/>
          </p:nvSpPr>
          <p:spPr>
            <a:xfrm>
              <a:off x="10433740" y="4856840"/>
              <a:ext cx="25359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2.</a:t>
              </a:r>
              <a:endParaRPr lang="ko-KR" alt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931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BBE0913C-A5C7-4E93-B56A-01E4E7DE2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211" y="555477"/>
            <a:ext cx="5015245" cy="2277012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19500F3C-8A7F-4EA2-A65D-460D90879F11}"/>
              </a:ext>
            </a:extLst>
          </p:cNvPr>
          <p:cNvSpPr/>
          <p:nvPr/>
        </p:nvSpPr>
        <p:spPr>
          <a:xfrm rot="18422678">
            <a:off x="7798082" y="757265"/>
            <a:ext cx="1967082" cy="11351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238B1D-81EA-45EB-905C-4C07ACFD9F14}"/>
              </a:ext>
            </a:extLst>
          </p:cNvPr>
          <p:cNvSpPr txBox="1"/>
          <p:nvPr/>
        </p:nvSpPr>
        <p:spPr>
          <a:xfrm>
            <a:off x="335902" y="669726"/>
            <a:ext cx="4431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5. Model(2)</a:t>
            </a: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82B8194-6A25-4D82-A982-A30EF5A19446}"/>
              </a:ext>
            </a:extLst>
          </p:cNvPr>
          <p:cNvSpPr/>
          <p:nvPr/>
        </p:nvSpPr>
        <p:spPr>
          <a:xfrm>
            <a:off x="221546" y="3587392"/>
            <a:ext cx="1473070" cy="1459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yolo v3</a:t>
            </a:r>
          </a:p>
          <a:p>
            <a:pPr algn="ctr"/>
            <a:r>
              <a:rPr lang="ko-KR" altLang="en-US" dirty="0"/>
              <a:t>모델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37F03AE-6173-41C7-A901-AA5DE1C96F5F}"/>
              </a:ext>
            </a:extLst>
          </p:cNvPr>
          <p:cNvSpPr/>
          <p:nvPr/>
        </p:nvSpPr>
        <p:spPr>
          <a:xfrm>
            <a:off x="6500084" y="3560891"/>
            <a:ext cx="1500681" cy="14285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위치예측 </a:t>
            </a:r>
            <a:endParaRPr lang="en-US" altLang="ko-KR" sz="1600" dirty="0"/>
          </a:p>
          <a:p>
            <a:pPr algn="ctr"/>
            <a:r>
              <a:rPr lang="ko-KR" altLang="en-US" sz="1600" dirty="0"/>
              <a:t>모델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994674-F99C-4D74-A696-1D495430BB05}"/>
              </a:ext>
            </a:extLst>
          </p:cNvPr>
          <p:cNvSpPr/>
          <p:nvPr/>
        </p:nvSpPr>
        <p:spPr>
          <a:xfrm>
            <a:off x="5146265" y="5810134"/>
            <a:ext cx="896497" cy="468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GPS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D012954-FAF6-4A6F-91C5-FD06B28976E5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1694616" y="4317225"/>
            <a:ext cx="511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B5B7DE1-2AF7-4755-8D1C-66A91A4AFF84}"/>
              </a:ext>
            </a:extLst>
          </p:cNvPr>
          <p:cNvSpPr txBox="1"/>
          <p:nvPr/>
        </p:nvSpPr>
        <p:spPr>
          <a:xfrm>
            <a:off x="2551431" y="2174527"/>
            <a:ext cx="1582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Instances info</a:t>
            </a:r>
            <a:endParaRPr lang="ko-KR" altLang="en-US" sz="1400" b="1" dirty="0"/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id="{E4854299-B6DB-41B1-B96D-D55267E19A13}"/>
              </a:ext>
            </a:extLst>
          </p:cNvPr>
          <p:cNvSpPr/>
          <p:nvPr/>
        </p:nvSpPr>
        <p:spPr>
          <a:xfrm>
            <a:off x="9005458" y="2972799"/>
            <a:ext cx="2774731" cy="2911553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85D1F635-E3FB-496F-8797-5BEB1818C2BE}"/>
              </a:ext>
            </a:extLst>
          </p:cNvPr>
          <p:cNvCxnSpPr/>
          <p:nvPr/>
        </p:nvCxnSpPr>
        <p:spPr>
          <a:xfrm>
            <a:off x="9005457" y="3618990"/>
            <a:ext cx="2774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DF93197-3DCE-4A01-9EDB-CFB1B0D73838}"/>
              </a:ext>
            </a:extLst>
          </p:cNvPr>
          <p:cNvCxnSpPr>
            <a:cxnSpLocks/>
          </p:cNvCxnSpPr>
          <p:nvPr/>
        </p:nvCxnSpPr>
        <p:spPr>
          <a:xfrm>
            <a:off x="9021524" y="4229857"/>
            <a:ext cx="2758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FD43EC2-32C0-4FA6-AD28-B1EF938ABFBB}"/>
              </a:ext>
            </a:extLst>
          </p:cNvPr>
          <p:cNvCxnSpPr/>
          <p:nvPr/>
        </p:nvCxnSpPr>
        <p:spPr>
          <a:xfrm>
            <a:off x="9005457" y="4832307"/>
            <a:ext cx="2774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9535237-3267-472D-B185-86BB0D6D927E}"/>
              </a:ext>
            </a:extLst>
          </p:cNvPr>
          <p:cNvSpPr txBox="1"/>
          <p:nvPr/>
        </p:nvSpPr>
        <p:spPr>
          <a:xfrm>
            <a:off x="9331957" y="3114493"/>
            <a:ext cx="204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Sector 1</a:t>
            </a:r>
            <a:r>
              <a:rPr lang="en-US" altLang="ko-KR" sz="1200" dirty="0"/>
              <a:t>: { sector Info }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3705F6-F40B-4061-8E23-D36B57232ADC}"/>
              </a:ext>
            </a:extLst>
          </p:cNvPr>
          <p:cNvSpPr txBox="1"/>
          <p:nvPr/>
        </p:nvSpPr>
        <p:spPr>
          <a:xfrm>
            <a:off x="9331957" y="3759111"/>
            <a:ext cx="204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Sector 2</a:t>
            </a:r>
            <a:r>
              <a:rPr lang="en-US" altLang="ko-KR" sz="1200" dirty="0"/>
              <a:t>: { sector Info }</a:t>
            </a:r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44E88DE-5ECF-415B-9F68-1C4BE6381844}"/>
              </a:ext>
            </a:extLst>
          </p:cNvPr>
          <p:cNvSpPr txBox="1"/>
          <p:nvPr/>
        </p:nvSpPr>
        <p:spPr>
          <a:xfrm>
            <a:off x="9331956" y="4329242"/>
            <a:ext cx="204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Sector 3</a:t>
            </a:r>
            <a:r>
              <a:rPr lang="en-US" altLang="ko-KR" sz="1200" dirty="0"/>
              <a:t>: { sector Info }</a:t>
            </a:r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A394D4-665F-4BA7-BC13-7367C83B669B}"/>
              </a:ext>
            </a:extLst>
          </p:cNvPr>
          <p:cNvSpPr txBox="1"/>
          <p:nvPr/>
        </p:nvSpPr>
        <p:spPr>
          <a:xfrm>
            <a:off x="10177360" y="4882765"/>
            <a:ext cx="430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69" name="순서도: 대체 처리 68">
            <a:extLst>
              <a:ext uri="{FF2B5EF4-FFF2-40B4-BE49-F238E27FC236}">
                <a16:creationId xmlns:a16="http://schemas.microsoft.com/office/drawing/2014/main" id="{6F5E7724-5282-4102-9E80-55D5A56CF1FE}"/>
              </a:ext>
            </a:extLst>
          </p:cNvPr>
          <p:cNvSpPr/>
          <p:nvPr/>
        </p:nvSpPr>
        <p:spPr>
          <a:xfrm>
            <a:off x="2322524" y="2668315"/>
            <a:ext cx="2016251" cy="3206965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E0732E2-A89D-48D4-AFAC-029DDB5692D2}"/>
              </a:ext>
            </a:extLst>
          </p:cNvPr>
          <p:cNvCxnSpPr>
            <a:cxnSpLocks/>
          </p:cNvCxnSpPr>
          <p:nvPr/>
        </p:nvCxnSpPr>
        <p:spPr>
          <a:xfrm>
            <a:off x="2322521" y="3652413"/>
            <a:ext cx="2016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5A394B0-A4DA-4860-8AC3-EA686B8AB4D8}"/>
              </a:ext>
            </a:extLst>
          </p:cNvPr>
          <p:cNvCxnSpPr>
            <a:cxnSpLocks/>
          </p:cNvCxnSpPr>
          <p:nvPr/>
        </p:nvCxnSpPr>
        <p:spPr>
          <a:xfrm>
            <a:off x="2322521" y="4546528"/>
            <a:ext cx="2016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BFAFD37-7617-491F-92E0-7399F2231BD5}"/>
              </a:ext>
            </a:extLst>
          </p:cNvPr>
          <p:cNvCxnSpPr>
            <a:cxnSpLocks/>
          </p:cNvCxnSpPr>
          <p:nvPr/>
        </p:nvCxnSpPr>
        <p:spPr>
          <a:xfrm>
            <a:off x="2333314" y="5422993"/>
            <a:ext cx="2016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F3304A6-9B06-457E-8172-89499D70AABA}"/>
              </a:ext>
            </a:extLst>
          </p:cNvPr>
          <p:cNvSpPr txBox="1"/>
          <p:nvPr/>
        </p:nvSpPr>
        <p:spPr>
          <a:xfrm>
            <a:off x="2628877" y="2838213"/>
            <a:ext cx="14035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Instance0</a:t>
            </a:r>
            <a:r>
              <a:rPr lang="en-US" altLang="ko-KR" sz="1000" dirty="0"/>
              <a:t>:{</a:t>
            </a:r>
          </a:p>
          <a:p>
            <a:r>
              <a:rPr lang="en-US" altLang="ko-KR" sz="1000" dirty="0"/>
              <a:t>  class : “Stair”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y_pos</a:t>
            </a:r>
            <a:r>
              <a:rPr lang="en-US" altLang="ko-KR" sz="1000" dirty="0"/>
              <a:t> : 3.12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x_pos</a:t>
            </a:r>
            <a:r>
              <a:rPr lang="en-US" altLang="ko-KR" sz="1000" dirty="0"/>
              <a:t> : 2,12  …etc..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EEFC1CB-871A-4ECA-8AC4-60CD52791EF1}"/>
              </a:ext>
            </a:extLst>
          </p:cNvPr>
          <p:cNvSpPr txBox="1"/>
          <p:nvPr/>
        </p:nvSpPr>
        <p:spPr>
          <a:xfrm>
            <a:off x="2544490" y="3685737"/>
            <a:ext cx="15893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Instance1</a:t>
            </a:r>
            <a:r>
              <a:rPr lang="en-US" altLang="ko-KR" sz="1000" dirty="0"/>
              <a:t>:{</a:t>
            </a:r>
          </a:p>
          <a:p>
            <a:r>
              <a:rPr lang="en-US" altLang="ko-KR" sz="1000" dirty="0"/>
              <a:t>  class : “</a:t>
            </a:r>
            <a:r>
              <a:rPr lang="en-US" altLang="ko-KR" sz="1000" dirty="0" err="1"/>
              <a:t>LineBlock</a:t>
            </a:r>
            <a:r>
              <a:rPr lang="en-US" altLang="ko-KR" sz="1000" dirty="0"/>
              <a:t>”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y_pos</a:t>
            </a:r>
            <a:r>
              <a:rPr lang="en-US" altLang="ko-KR" sz="1000" dirty="0"/>
              <a:t> : 2.12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x_pos</a:t>
            </a:r>
            <a:r>
              <a:rPr lang="en-US" altLang="ko-KR" sz="1000" dirty="0"/>
              <a:t> : 4,22  …etc..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84368D5-D70C-4CC3-856B-F0919789E895}"/>
              </a:ext>
            </a:extLst>
          </p:cNvPr>
          <p:cNvSpPr txBox="1"/>
          <p:nvPr/>
        </p:nvSpPr>
        <p:spPr>
          <a:xfrm>
            <a:off x="2540305" y="4535149"/>
            <a:ext cx="15935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Instance2:</a:t>
            </a:r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class : “</a:t>
            </a:r>
            <a:r>
              <a:rPr lang="en-US" altLang="ko-KR" sz="1000" dirty="0" err="1"/>
              <a:t>DotBolck</a:t>
            </a:r>
            <a:r>
              <a:rPr lang="en-US" altLang="ko-KR" sz="1000" dirty="0"/>
              <a:t>”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y_pos</a:t>
            </a:r>
            <a:r>
              <a:rPr lang="en-US" altLang="ko-KR" sz="1000" dirty="0"/>
              <a:t> : 0.84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x_pos</a:t>
            </a:r>
            <a:r>
              <a:rPr lang="en-US" altLang="ko-KR" sz="1000" dirty="0"/>
              <a:t> : 1,23”  …etc..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BB21E8D-0B2A-4CE9-8148-0736DB064098}"/>
              </a:ext>
            </a:extLst>
          </p:cNvPr>
          <p:cNvSpPr txBox="1"/>
          <p:nvPr/>
        </p:nvSpPr>
        <p:spPr>
          <a:xfrm>
            <a:off x="3234392" y="5445837"/>
            <a:ext cx="430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 </a:t>
            </a:r>
          </a:p>
          <a:p>
            <a:r>
              <a:rPr lang="en-US" altLang="ko-KR" sz="800" dirty="0"/>
              <a:t> . </a:t>
            </a:r>
            <a:r>
              <a:rPr lang="en-US" altLang="ko-K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DC35DAF3-A286-44E2-8542-763EC99EE12B}"/>
              </a:ext>
            </a:extLst>
          </p:cNvPr>
          <p:cNvCxnSpPr>
            <a:cxnSpLocks/>
            <a:stCxn id="69" idx="3"/>
            <a:endCxn id="117" idx="1"/>
          </p:cNvCxnSpPr>
          <p:nvPr/>
        </p:nvCxnSpPr>
        <p:spPr>
          <a:xfrm flipV="1">
            <a:off x="4338775" y="4271059"/>
            <a:ext cx="644218" cy="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7E6E383E-3BB3-4663-B092-62B74123F014}"/>
              </a:ext>
            </a:extLst>
          </p:cNvPr>
          <p:cNvSpPr txBox="1"/>
          <p:nvPr/>
        </p:nvSpPr>
        <p:spPr>
          <a:xfrm>
            <a:off x="4982993" y="4055615"/>
            <a:ext cx="12230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Preprocessing</a:t>
            </a:r>
          </a:p>
          <a:p>
            <a:pPr algn="ctr"/>
            <a:r>
              <a:rPr lang="en-US" altLang="ko-KR" sz="1100" b="1" dirty="0"/>
              <a:t>Feature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2288630-476C-4BA3-ABA9-FE4634373590}"/>
              </a:ext>
            </a:extLst>
          </p:cNvPr>
          <p:cNvSpPr txBox="1"/>
          <p:nvPr/>
        </p:nvSpPr>
        <p:spPr>
          <a:xfrm>
            <a:off x="9783222" y="609355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Map Info</a:t>
            </a:r>
            <a:endParaRPr lang="ko-KR" altLang="en-US" b="1" dirty="0"/>
          </a:p>
        </p:txBody>
      </p: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040E0A87-0833-4A1B-8F03-1B6031EFA005}"/>
              </a:ext>
            </a:extLst>
          </p:cNvPr>
          <p:cNvCxnSpPr>
            <a:cxnSpLocks/>
          </p:cNvCxnSpPr>
          <p:nvPr/>
        </p:nvCxnSpPr>
        <p:spPr>
          <a:xfrm flipV="1">
            <a:off x="8106059" y="3932901"/>
            <a:ext cx="838894" cy="3843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60660310-2C31-41A3-94A1-47C96D6A3CB2}"/>
              </a:ext>
            </a:extLst>
          </p:cNvPr>
          <p:cNvSpPr txBox="1"/>
          <p:nvPr/>
        </p:nvSpPr>
        <p:spPr>
          <a:xfrm>
            <a:off x="8154248" y="4428575"/>
            <a:ext cx="9166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Predict</a:t>
            </a:r>
          </a:p>
          <a:p>
            <a:r>
              <a:rPr lang="en-US" altLang="ko-KR" sz="1100" b="1" dirty="0"/>
              <a:t>Sector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2832F8A-D41B-4157-82FF-17D42EBD324E}"/>
              </a:ext>
            </a:extLst>
          </p:cNvPr>
          <p:cNvSpPr txBox="1"/>
          <p:nvPr/>
        </p:nvSpPr>
        <p:spPr>
          <a:xfrm>
            <a:off x="1666786" y="1451973"/>
            <a:ext cx="3566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Sector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Classification Model.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BE262D40-87AB-4783-A57B-E6AFA8956333}"/>
              </a:ext>
            </a:extLst>
          </p:cNvPr>
          <p:cNvSpPr/>
          <p:nvPr/>
        </p:nvSpPr>
        <p:spPr>
          <a:xfrm>
            <a:off x="5039197" y="2494279"/>
            <a:ext cx="1104668" cy="515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Pre Sector</a:t>
            </a:r>
            <a:endParaRPr lang="ko-KR" altLang="en-US" sz="1400" dirty="0"/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806E0F93-BCBA-4EF1-BF2B-E371118B85F4}"/>
              </a:ext>
            </a:extLst>
          </p:cNvPr>
          <p:cNvCxnSpPr>
            <a:cxnSpLocks/>
            <a:stCxn id="142" idx="2"/>
            <a:endCxn id="117" idx="0"/>
          </p:cNvCxnSpPr>
          <p:nvPr/>
        </p:nvCxnSpPr>
        <p:spPr>
          <a:xfrm>
            <a:off x="5591531" y="3010216"/>
            <a:ext cx="2983" cy="1045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9DBB671-8E97-4396-9F53-A380CF159095}"/>
              </a:ext>
            </a:extLst>
          </p:cNvPr>
          <p:cNvCxnSpPr>
            <a:stCxn id="21" idx="0"/>
            <a:endCxn id="117" idx="2"/>
          </p:cNvCxnSpPr>
          <p:nvPr/>
        </p:nvCxnSpPr>
        <p:spPr>
          <a:xfrm flipV="1">
            <a:off x="5594514" y="4486502"/>
            <a:ext cx="0" cy="132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DDC0AEB-774A-4204-BEB8-53619FC8EEDB}"/>
              </a:ext>
            </a:extLst>
          </p:cNvPr>
          <p:cNvCxnSpPr>
            <a:cxnSpLocks/>
            <a:stCxn id="117" idx="3"/>
            <a:endCxn id="19" idx="2"/>
          </p:cNvCxnSpPr>
          <p:nvPr/>
        </p:nvCxnSpPr>
        <p:spPr>
          <a:xfrm>
            <a:off x="6206035" y="4271059"/>
            <a:ext cx="294049" cy="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생각 풍선: 구름 모양 1">
            <a:extLst>
              <a:ext uri="{FF2B5EF4-FFF2-40B4-BE49-F238E27FC236}">
                <a16:creationId xmlns:a16="http://schemas.microsoft.com/office/drawing/2014/main" id="{A124E9BC-0559-4D56-9D96-9E1E970D2866}"/>
              </a:ext>
            </a:extLst>
          </p:cNvPr>
          <p:cNvSpPr/>
          <p:nvPr/>
        </p:nvSpPr>
        <p:spPr>
          <a:xfrm>
            <a:off x="6597488" y="2522567"/>
            <a:ext cx="1539249" cy="619843"/>
          </a:xfrm>
          <a:prstGeom prst="cloudCallout">
            <a:avLst>
              <a:gd name="adj1" fmla="val -76391"/>
              <a:gd name="adj2" fmla="val -228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지나온 섹터 정보</a:t>
            </a:r>
          </a:p>
        </p:txBody>
      </p:sp>
    </p:spTree>
    <p:extLst>
      <p:ext uri="{BB962C8B-B14F-4D97-AF65-F5344CB8AC3E}">
        <p14:creationId xmlns:p14="http://schemas.microsoft.com/office/powerpoint/2010/main" val="3606522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3BDA281-9BAD-4B97-9556-A5893B3BD603}"/>
              </a:ext>
            </a:extLst>
          </p:cNvPr>
          <p:cNvSpPr/>
          <p:nvPr/>
        </p:nvSpPr>
        <p:spPr>
          <a:xfrm>
            <a:off x="4046514" y="1323295"/>
            <a:ext cx="2058056" cy="48593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BBE0913C-A5C7-4E93-B56A-01E4E7DE2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211" y="555477"/>
            <a:ext cx="5015245" cy="2277012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19500F3C-8A7F-4EA2-A65D-460D90879F11}"/>
              </a:ext>
            </a:extLst>
          </p:cNvPr>
          <p:cNvSpPr/>
          <p:nvPr/>
        </p:nvSpPr>
        <p:spPr>
          <a:xfrm>
            <a:off x="8177348" y="1654249"/>
            <a:ext cx="1976845" cy="723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238B1D-81EA-45EB-905C-4C07ACFD9F14}"/>
              </a:ext>
            </a:extLst>
          </p:cNvPr>
          <p:cNvSpPr txBox="1"/>
          <p:nvPr/>
        </p:nvSpPr>
        <p:spPr>
          <a:xfrm>
            <a:off x="335902" y="669726"/>
            <a:ext cx="4431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6. Service</a:t>
            </a: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EEA4BE3-2D09-4E1A-9743-8E0398D02082}"/>
              </a:ext>
            </a:extLst>
          </p:cNvPr>
          <p:cNvSpPr/>
          <p:nvPr/>
        </p:nvSpPr>
        <p:spPr>
          <a:xfrm>
            <a:off x="6816724" y="1645540"/>
            <a:ext cx="1190112" cy="4183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105340-80AD-4A21-9F06-7E8C3814FA02}"/>
              </a:ext>
            </a:extLst>
          </p:cNvPr>
          <p:cNvSpPr txBox="1"/>
          <p:nvPr/>
        </p:nvSpPr>
        <p:spPr>
          <a:xfrm>
            <a:off x="6104570" y="3277204"/>
            <a:ext cx="57931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User Interface</a:t>
            </a:r>
            <a:r>
              <a:rPr lang="ko-KR" altLang="en-US" sz="1600" dirty="0"/>
              <a:t>와 </a:t>
            </a:r>
            <a:r>
              <a:rPr lang="en-US" altLang="ko-KR" sz="1600" dirty="0"/>
              <a:t>Model, Server, GPS </a:t>
            </a:r>
            <a:r>
              <a:rPr lang="ko-KR" altLang="en-US" sz="1600" dirty="0"/>
              <a:t>등</a:t>
            </a:r>
            <a:r>
              <a:rPr lang="en-US" altLang="ko-KR" sz="1600" dirty="0"/>
              <a:t> Engine Class </a:t>
            </a:r>
            <a:r>
              <a:rPr lang="ko-KR" altLang="en-US" sz="1600" dirty="0"/>
              <a:t>사이의 커뮤니케이션 </a:t>
            </a:r>
            <a:r>
              <a:rPr lang="en-US" altLang="ko-KR" sz="1600" dirty="0"/>
              <a:t>Layer</a:t>
            </a: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Interface</a:t>
            </a:r>
            <a:r>
              <a:rPr lang="ko-KR" altLang="en-US" sz="1600" dirty="0"/>
              <a:t>에서 받은 </a:t>
            </a:r>
            <a:r>
              <a:rPr lang="en-US" altLang="ko-KR" sz="1600" dirty="0"/>
              <a:t>Input</a:t>
            </a:r>
            <a:r>
              <a:rPr lang="ko-KR" altLang="en-US" sz="1600" dirty="0"/>
              <a:t>값에 따라 알맞은 서비스를 제공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각 서비스를 제공하기 위해 여러 </a:t>
            </a:r>
            <a:r>
              <a:rPr lang="en-US" altLang="ko-KR" sz="1600" dirty="0"/>
              <a:t>Engine Class</a:t>
            </a:r>
            <a:r>
              <a:rPr lang="ko-KR" altLang="en-US" sz="1600" dirty="0"/>
              <a:t>들을 복합적으로 사용 </a:t>
            </a:r>
          </a:p>
        </p:txBody>
      </p:sp>
      <p:pic>
        <p:nvPicPr>
          <p:cNvPr id="13" name="Picture 6" descr="Cell Phone Icon Cell Phone and other 58,800 icons from Icons8 icon ...">
            <a:extLst>
              <a:ext uri="{FF2B5EF4-FFF2-40B4-BE49-F238E27FC236}">
                <a16:creationId xmlns:a16="http://schemas.microsoft.com/office/drawing/2014/main" id="{2B6C2D96-33DC-4A1B-AF5E-993425B410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2" t="15109" r="25802" b="17457"/>
          <a:stretch/>
        </p:blipFill>
        <p:spPr bwMode="auto">
          <a:xfrm>
            <a:off x="306582" y="3578697"/>
            <a:ext cx="424061" cy="68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C0416C1C-4C7B-4003-8E30-86511DECBE70}"/>
              </a:ext>
            </a:extLst>
          </p:cNvPr>
          <p:cNvGrpSpPr/>
          <p:nvPr/>
        </p:nvGrpSpPr>
        <p:grpSpPr>
          <a:xfrm>
            <a:off x="1441577" y="3254121"/>
            <a:ext cx="2076275" cy="1263627"/>
            <a:chOff x="4099759" y="3240525"/>
            <a:chExt cx="2016801" cy="1258172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CCA158D-2638-4E67-A035-C1CC404837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8146" t="17083" r="28656" b="26667"/>
            <a:stretch/>
          </p:blipFill>
          <p:spPr>
            <a:xfrm>
              <a:off x="4099759" y="3240525"/>
              <a:ext cx="1288320" cy="125817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7E22C8-88F4-4AD6-8169-9EF4E050A4AB}"/>
                </a:ext>
              </a:extLst>
            </p:cNvPr>
            <p:cNvSpPr txBox="1"/>
            <p:nvPr/>
          </p:nvSpPr>
          <p:spPr>
            <a:xfrm>
              <a:off x="5156606" y="3888242"/>
              <a:ext cx="959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8" name="Picture 12" descr="서버 클라우드 - 무료 인터페이스개 아이콘">
            <a:extLst>
              <a:ext uri="{FF2B5EF4-FFF2-40B4-BE49-F238E27FC236}">
                <a16:creationId xmlns:a16="http://schemas.microsoft.com/office/drawing/2014/main" id="{BC78E211-689A-4631-BC84-6EBC15EB0C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6" r="18387"/>
          <a:stretch/>
        </p:blipFill>
        <p:spPr bwMode="auto">
          <a:xfrm>
            <a:off x="4111003" y="1480938"/>
            <a:ext cx="1832839" cy="152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C2400E2F-8433-46E8-9333-389B8C957292}"/>
              </a:ext>
            </a:extLst>
          </p:cNvPr>
          <p:cNvGrpSpPr/>
          <p:nvPr/>
        </p:nvGrpSpPr>
        <p:grpSpPr>
          <a:xfrm>
            <a:off x="4165419" y="3219968"/>
            <a:ext cx="1832839" cy="1109721"/>
            <a:chOff x="4152763" y="1823738"/>
            <a:chExt cx="1939005" cy="1109721"/>
          </a:xfrm>
        </p:grpSpPr>
        <p:pic>
          <p:nvPicPr>
            <p:cNvPr id="20" name="Picture 16" descr="아이콘 프로그램 이미지, 스톡 사진 및 벡터 | Shutterstock">
              <a:extLst>
                <a:ext uri="{FF2B5EF4-FFF2-40B4-BE49-F238E27FC236}">
                  <a16:creationId xmlns:a16="http://schemas.microsoft.com/office/drawing/2014/main" id="{D73903B1-941B-4727-BE82-AC27031308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39" t="24286" r="30326" b="34408"/>
            <a:stretch/>
          </p:blipFill>
          <p:spPr bwMode="auto">
            <a:xfrm>
              <a:off x="4152763" y="1823738"/>
              <a:ext cx="1076097" cy="1109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238023A-027C-4979-9BBF-76FCA9616CCE}"/>
                </a:ext>
              </a:extLst>
            </p:cNvPr>
            <p:cNvSpPr txBox="1"/>
            <p:nvPr/>
          </p:nvSpPr>
          <p:spPr>
            <a:xfrm>
              <a:off x="5208367" y="2530113"/>
              <a:ext cx="883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5292382-AFFE-45DE-B17D-48DF53918DF8}"/>
              </a:ext>
            </a:extLst>
          </p:cNvPr>
          <p:cNvGrpSpPr/>
          <p:nvPr/>
        </p:nvGrpSpPr>
        <p:grpSpPr>
          <a:xfrm>
            <a:off x="4165419" y="4706519"/>
            <a:ext cx="1628330" cy="1176532"/>
            <a:chOff x="4135723" y="4582752"/>
            <a:chExt cx="1826494" cy="1249713"/>
          </a:xfrm>
        </p:grpSpPr>
        <p:pic>
          <p:nvPicPr>
            <p:cNvPr id="23" name="Picture 20" descr="map pointer gps icon - Download Free Vectors, Clipart Graphics ...">
              <a:extLst>
                <a:ext uri="{FF2B5EF4-FFF2-40B4-BE49-F238E27FC236}">
                  <a16:creationId xmlns:a16="http://schemas.microsoft.com/office/drawing/2014/main" id="{6AABB3BB-398A-4A85-A7F6-E5E191CBA4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57" t="11918" r="17388" b="9225"/>
            <a:stretch/>
          </p:blipFill>
          <p:spPr bwMode="auto">
            <a:xfrm>
              <a:off x="4135723" y="4582752"/>
              <a:ext cx="1042076" cy="1249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8CA1683-7EAF-408C-B203-82AD34E4D918}"/>
                </a:ext>
              </a:extLst>
            </p:cNvPr>
            <p:cNvSpPr txBox="1"/>
            <p:nvPr/>
          </p:nvSpPr>
          <p:spPr>
            <a:xfrm>
              <a:off x="5156606" y="5339179"/>
              <a:ext cx="805611" cy="392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GPS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27792CC-F4D1-4784-8851-F1FA22DA379A}"/>
              </a:ext>
            </a:extLst>
          </p:cNvPr>
          <p:cNvCxnSpPr>
            <a:cxnSpLocks/>
          </p:cNvCxnSpPr>
          <p:nvPr/>
        </p:nvCxnSpPr>
        <p:spPr>
          <a:xfrm flipV="1">
            <a:off x="3284224" y="2433805"/>
            <a:ext cx="656267" cy="4602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6431199-2514-4C18-B554-2B9DE85308D1}"/>
              </a:ext>
            </a:extLst>
          </p:cNvPr>
          <p:cNvCxnSpPr>
            <a:cxnSpLocks/>
          </p:cNvCxnSpPr>
          <p:nvPr/>
        </p:nvCxnSpPr>
        <p:spPr>
          <a:xfrm>
            <a:off x="3311106" y="4845688"/>
            <a:ext cx="683151" cy="4327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89BDE84-AA09-4E6E-97DF-E19444CB0793}"/>
              </a:ext>
            </a:extLst>
          </p:cNvPr>
          <p:cNvCxnSpPr>
            <a:cxnSpLocks/>
          </p:cNvCxnSpPr>
          <p:nvPr/>
        </p:nvCxnSpPr>
        <p:spPr>
          <a:xfrm>
            <a:off x="3284224" y="3796792"/>
            <a:ext cx="7100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9CA1F86-F634-4A99-B7A6-D7DDB5D84D1B}"/>
              </a:ext>
            </a:extLst>
          </p:cNvPr>
          <p:cNvCxnSpPr>
            <a:cxnSpLocks/>
          </p:cNvCxnSpPr>
          <p:nvPr/>
        </p:nvCxnSpPr>
        <p:spPr>
          <a:xfrm>
            <a:off x="865762" y="3874438"/>
            <a:ext cx="4666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A94239E-04A6-4CA9-BC54-597AE6364FA5}"/>
              </a:ext>
            </a:extLst>
          </p:cNvPr>
          <p:cNvSpPr txBox="1"/>
          <p:nvPr/>
        </p:nvSpPr>
        <p:spPr>
          <a:xfrm>
            <a:off x="4990646" y="2479252"/>
            <a:ext cx="88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F2BD65-7D2A-4DB9-9363-F37C510BD39D}"/>
              </a:ext>
            </a:extLst>
          </p:cNvPr>
          <p:cNvSpPr txBox="1"/>
          <p:nvPr/>
        </p:nvSpPr>
        <p:spPr>
          <a:xfrm>
            <a:off x="1467185" y="3089163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Control class</a:t>
            </a:r>
            <a:endParaRPr lang="ko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33A8AA-35F8-4CE2-89EC-95FACB99B269}"/>
              </a:ext>
            </a:extLst>
          </p:cNvPr>
          <p:cNvSpPr txBox="1"/>
          <p:nvPr/>
        </p:nvSpPr>
        <p:spPr>
          <a:xfrm>
            <a:off x="4046514" y="1072751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Engine class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09151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320DC47-0B7D-4904-BE4E-FD4E610F7120}"/>
              </a:ext>
            </a:extLst>
          </p:cNvPr>
          <p:cNvCxnSpPr/>
          <p:nvPr/>
        </p:nvCxnSpPr>
        <p:spPr>
          <a:xfrm flipH="1" flipV="1">
            <a:off x="6316569" y="4395720"/>
            <a:ext cx="1927239" cy="100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69FB325-BBE5-4EB0-B261-150A095A429B}"/>
              </a:ext>
            </a:extLst>
          </p:cNvPr>
          <p:cNvCxnSpPr>
            <a:stCxn id="70" idx="2"/>
          </p:cNvCxnSpPr>
          <p:nvPr/>
        </p:nvCxnSpPr>
        <p:spPr>
          <a:xfrm>
            <a:off x="5992039" y="1848472"/>
            <a:ext cx="6307" cy="1580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A318027D-F586-4D3C-BC15-D5257771F344}"/>
              </a:ext>
            </a:extLst>
          </p:cNvPr>
          <p:cNvSpPr/>
          <p:nvPr/>
        </p:nvSpPr>
        <p:spPr>
          <a:xfrm>
            <a:off x="4121063" y="5590927"/>
            <a:ext cx="3274822" cy="5368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F37FCAC-B925-4AD7-AA37-2C6462427B02}"/>
              </a:ext>
            </a:extLst>
          </p:cNvPr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4F501AC-0078-41E9-BDF4-E035E4A95069}"/>
                </a:ext>
              </a:extLst>
            </p:cNvPr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7D21C13-8756-4ED8-BF2F-1AA1FD1680A9}"/>
                </a:ext>
              </a:extLst>
            </p:cNvPr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0CDDD0-E690-4C02-BB1D-7E660F8EAF82}"/>
                </a:ext>
              </a:extLst>
            </p:cNvPr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6DA0CA-68B8-4D15-B973-BD27073B7796}"/>
                </a:ext>
              </a:extLst>
            </p:cNvPr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D80DE28-192D-40BF-8CBB-E94C4134F8C1}"/>
                </a:ext>
              </a:extLst>
            </p:cNvPr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85FF915-BAB1-4173-98A7-1A46ED1C20E6}"/>
              </a:ext>
            </a:extLst>
          </p:cNvPr>
          <p:cNvGrpSpPr/>
          <p:nvPr/>
        </p:nvGrpSpPr>
        <p:grpSpPr>
          <a:xfrm rot="10800000">
            <a:off x="8499166" y="6308923"/>
            <a:ext cx="3697788" cy="555477"/>
            <a:chOff x="0" y="0"/>
            <a:chExt cx="3697788" cy="5554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57BE18B-A0AE-4269-8155-284B044D94EF}"/>
                </a:ext>
              </a:extLst>
            </p:cNvPr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3B4C50-CB42-4036-B837-38542E22CEF3}"/>
                </a:ext>
              </a:extLst>
            </p:cNvPr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24DB7CC-E556-4D36-B02A-7AFE1B7576BA}"/>
                </a:ext>
              </a:extLst>
            </p:cNvPr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2372084-7CA5-429F-9795-6F10A95F1A4C}"/>
                </a:ext>
              </a:extLst>
            </p:cNvPr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4D34B17-278B-43A9-B60E-EF7A4A515CE6}"/>
                </a:ext>
              </a:extLst>
            </p:cNvPr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5DC67D0-23E2-4E80-8178-BDF9CDDFBE3D}"/>
              </a:ext>
            </a:extLst>
          </p:cNvPr>
          <p:cNvSpPr txBox="1"/>
          <p:nvPr/>
        </p:nvSpPr>
        <p:spPr>
          <a:xfrm>
            <a:off x="127673" y="599658"/>
            <a:ext cx="4431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7. Service Simulation Flow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307C7DF-18CD-4721-8891-43E3805B81EB}"/>
              </a:ext>
            </a:extLst>
          </p:cNvPr>
          <p:cNvGrpSpPr/>
          <p:nvPr/>
        </p:nvGrpSpPr>
        <p:grpSpPr>
          <a:xfrm>
            <a:off x="1325600" y="4034905"/>
            <a:ext cx="875675" cy="1173725"/>
            <a:chOff x="1167497" y="2000250"/>
            <a:chExt cx="3090179" cy="4628989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C3C1D940-E63A-4231-BE90-13DA334F38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37" t="5935" r="29829"/>
            <a:stretch/>
          </p:blipFill>
          <p:spPr bwMode="auto">
            <a:xfrm>
              <a:off x="1167497" y="2143586"/>
              <a:ext cx="3021597" cy="4485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8E3280C-FEFE-4180-A467-A70DBEB97BC8}"/>
                </a:ext>
              </a:extLst>
            </p:cNvPr>
            <p:cNvSpPr/>
            <p:nvPr/>
          </p:nvSpPr>
          <p:spPr>
            <a:xfrm>
              <a:off x="2806065" y="2000250"/>
              <a:ext cx="1451610" cy="112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892B57A-547C-48B6-AC2E-9EF2CF5F9C9B}"/>
                </a:ext>
              </a:extLst>
            </p:cNvPr>
            <p:cNvSpPr/>
            <p:nvPr/>
          </p:nvSpPr>
          <p:spPr>
            <a:xfrm>
              <a:off x="3749040" y="4386412"/>
              <a:ext cx="508636" cy="1405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E528780-048D-4917-B8B8-19A0876EE950}"/>
                </a:ext>
              </a:extLst>
            </p:cNvPr>
            <p:cNvSpPr/>
            <p:nvPr/>
          </p:nvSpPr>
          <p:spPr>
            <a:xfrm>
              <a:off x="3143250" y="3408917"/>
              <a:ext cx="617220" cy="1405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8" name="Picture 6" descr="Cell Phone Icon Cell Phone and other 58,800 icons from Icons8 icon ...">
            <a:extLst>
              <a:ext uri="{FF2B5EF4-FFF2-40B4-BE49-F238E27FC236}">
                <a16:creationId xmlns:a16="http://schemas.microsoft.com/office/drawing/2014/main" id="{51EA1953-BE5B-41F1-A990-11E349A988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2" t="15109" r="25802" b="17457"/>
          <a:stretch/>
        </p:blipFill>
        <p:spPr bwMode="auto">
          <a:xfrm>
            <a:off x="3142055" y="4290677"/>
            <a:ext cx="392466" cy="63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말풍선: 모서리가 둥근 사각형 38">
            <a:extLst>
              <a:ext uri="{FF2B5EF4-FFF2-40B4-BE49-F238E27FC236}">
                <a16:creationId xmlns:a16="http://schemas.microsoft.com/office/drawing/2014/main" id="{0DA268A8-A79D-47B6-AAD8-3EF1E094FA24}"/>
              </a:ext>
            </a:extLst>
          </p:cNvPr>
          <p:cNvSpPr/>
          <p:nvPr/>
        </p:nvSpPr>
        <p:spPr>
          <a:xfrm>
            <a:off x="1458302" y="3404793"/>
            <a:ext cx="1325975" cy="602802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Hey Vision!</a:t>
            </a:r>
          </a:p>
          <a:p>
            <a:pPr algn="ctr"/>
            <a:r>
              <a:rPr lang="ko-KR" altLang="en-US" sz="900" dirty="0"/>
              <a:t>흠</a:t>
            </a:r>
            <a:r>
              <a:rPr lang="en-US" altLang="ko-KR" sz="900" dirty="0"/>
              <a:t>.. </a:t>
            </a:r>
            <a:r>
              <a:rPr lang="ko-KR" altLang="en-US" sz="900" b="1" dirty="0" err="1">
                <a:solidFill>
                  <a:srgbClr val="FF0000"/>
                </a:solidFill>
              </a:rPr>
              <a:t>아현역</a:t>
            </a:r>
            <a:r>
              <a:rPr lang="ko-KR" altLang="en-US" sz="900" b="1" dirty="0">
                <a:solidFill>
                  <a:srgbClr val="FF0000"/>
                </a:solidFill>
              </a:rPr>
              <a:t> </a:t>
            </a:r>
            <a:r>
              <a:rPr lang="en-US" altLang="ko-KR" sz="900" b="1" dirty="0">
                <a:solidFill>
                  <a:srgbClr val="FF0000"/>
                </a:solidFill>
              </a:rPr>
              <a:t>2</a:t>
            </a:r>
            <a:r>
              <a:rPr lang="ko-KR" altLang="en-US" sz="900" b="1" dirty="0">
                <a:solidFill>
                  <a:srgbClr val="FF0000"/>
                </a:solidFill>
              </a:rPr>
              <a:t>번 출구</a:t>
            </a:r>
            <a:r>
              <a:rPr lang="ko-KR" altLang="en-US" sz="900" dirty="0"/>
              <a:t>로 가고 싶은데</a:t>
            </a:r>
            <a:r>
              <a:rPr lang="en-US" altLang="ko-KR" sz="900" dirty="0"/>
              <a:t>..</a:t>
            </a:r>
            <a:endParaRPr lang="ko-KR" altLang="en-US" sz="9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285748-6FB2-4A59-AAD5-82C7829F9EB0}"/>
              </a:ext>
            </a:extLst>
          </p:cNvPr>
          <p:cNvSpPr txBox="1"/>
          <p:nvPr/>
        </p:nvSpPr>
        <p:spPr>
          <a:xfrm>
            <a:off x="404615" y="1960196"/>
            <a:ext cx="2933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Case</a:t>
            </a:r>
          </a:p>
          <a:p>
            <a:pPr algn="ctr"/>
            <a:r>
              <a:rPr lang="ko-KR" altLang="en-US" dirty="0"/>
              <a:t>합정역 </a:t>
            </a:r>
            <a:r>
              <a:rPr lang="en-US" altLang="ko-KR" dirty="0"/>
              <a:t>1</a:t>
            </a:r>
            <a:r>
              <a:rPr lang="ko-KR" altLang="en-US" dirty="0"/>
              <a:t>번 출구 시작</a:t>
            </a:r>
          </a:p>
        </p:txBody>
      </p:sp>
      <p:pic>
        <p:nvPicPr>
          <p:cNvPr id="56" name="그래픽 55" descr="배지 1">
            <a:extLst>
              <a:ext uri="{FF2B5EF4-FFF2-40B4-BE49-F238E27FC236}">
                <a16:creationId xmlns:a16="http://schemas.microsoft.com/office/drawing/2014/main" id="{CA347DCC-FA97-406E-BBA2-E5E6C5A1BC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5696" y="3244342"/>
            <a:ext cx="320903" cy="3209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4033E3-EA18-4114-B2F7-5E6CF4FB8DA7}"/>
              </a:ext>
            </a:extLst>
          </p:cNvPr>
          <p:cNvSpPr txBox="1"/>
          <p:nvPr/>
        </p:nvSpPr>
        <p:spPr>
          <a:xfrm>
            <a:off x="2947577" y="4991805"/>
            <a:ext cx="7814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  Interface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C97A8D7-DAC0-48A7-9AA6-69317F7C7B1F}"/>
              </a:ext>
            </a:extLst>
          </p:cNvPr>
          <p:cNvGrpSpPr/>
          <p:nvPr/>
        </p:nvGrpSpPr>
        <p:grpSpPr>
          <a:xfrm>
            <a:off x="5381416" y="3488220"/>
            <a:ext cx="1318128" cy="832885"/>
            <a:chOff x="4099759" y="3353916"/>
            <a:chExt cx="1804544" cy="1144779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AD1CC569-3E0A-46B7-A786-AF7CF60920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8146" t="17083" r="28656" b="26667"/>
            <a:stretch/>
          </p:blipFill>
          <p:spPr>
            <a:xfrm>
              <a:off x="4099759" y="3353916"/>
              <a:ext cx="1172211" cy="1144779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03BC876-22AB-4B47-8972-5BE044C052FE}"/>
                </a:ext>
              </a:extLst>
            </p:cNvPr>
            <p:cNvSpPr txBox="1"/>
            <p:nvPr/>
          </p:nvSpPr>
          <p:spPr>
            <a:xfrm>
              <a:off x="4944349" y="3978979"/>
              <a:ext cx="959954" cy="334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60FC652-2592-4273-97FB-3DE52DBB9A9A}"/>
              </a:ext>
            </a:extLst>
          </p:cNvPr>
          <p:cNvCxnSpPr>
            <a:stCxn id="38" idx="3"/>
            <a:endCxn id="43" idx="1"/>
          </p:cNvCxnSpPr>
          <p:nvPr/>
        </p:nvCxnSpPr>
        <p:spPr>
          <a:xfrm flipV="1">
            <a:off x="3534521" y="3904663"/>
            <a:ext cx="1846895" cy="704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EEAEEEB-6DA1-45AE-A5A3-950F404B483B}"/>
              </a:ext>
            </a:extLst>
          </p:cNvPr>
          <p:cNvSpPr/>
          <p:nvPr/>
        </p:nvSpPr>
        <p:spPr>
          <a:xfrm>
            <a:off x="3771804" y="3764687"/>
            <a:ext cx="1388084" cy="7042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Call</a:t>
            </a:r>
          </a:p>
          <a:p>
            <a:pPr algn="ctr"/>
            <a:r>
              <a:rPr lang="en-US" altLang="ko-KR" sz="900" b="1" dirty="0" err="1"/>
              <a:t>Service.Navigate</a:t>
            </a:r>
            <a:endParaRPr lang="en-US" altLang="ko-KR" sz="900" b="1" dirty="0"/>
          </a:p>
          <a:p>
            <a:pPr algn="ctr"/>
            <a:r>
              <a:rPr lang="en-US" altLang="ko-KR" sz="900" b="1" dirty="0"/>
              <a:t>(Parameter: </a:t>
            </a:r>
          </a:p>
          <a:p>
            <a:pPr algn="ctr"/>
            <a:r>
              <a:rPr lang="en-US" altLang="ko-KR" sz="900" b="1" dirty="0"/>
              <a:t>“</a:t>
            </a:r>
            <a:r>
              <a:rPr lang="ko-KR" altLang="en-US" sz="900" b="1" dirty="0" err="1">
                <a:solidFill>
                  <a:srgbClr val="FF0000"/>
                </a:solidFill>
              </a:rPr>
              <a:t>아현역</a:t>
            </a:r>
            <a:r>
              <a:rPr lang="ko-KR" altLang="en-US" sz="900" b="1" dirty="0">
                <a:solidFill>
                  <a:srgbClr val="FF0000"/>
                </a:solidFill>
              </a:rPr>
              <a:t> </a:t>
            </a:r>
            <a:r>
              <a:rPr lang="en-US" altLang="ko-KR" sz="900" b="1" dirty="0">
                <a:solidFill>
                  <a:srgbClr val="FF0000"/>
                </a:solidFill>
              </a:rPr>
              <a:t>2</a:t>
            </a:r>
            <a:r>
              <a:rPr lang="ko-KR" altLang="en-US" sz="900" b="1" dirty="0">
                <a:solidFill>
                  <a:srgbClr val="FF0000"/>
                </a:solidFill>
              </a:rPr>
              <a:t>번 출구</a:t>
            </a:r>
            <a:r>
              <a:rPr lang="en-US" altLang="ko-KR" sz="900" b="1" dirty="0"/>
              <a:t>”)</a:t>
            </a:r>
            <a:endParaRPr lang="ko-KR" altLang="en-US" sz="900" b="1" dirty="0"/>
          </a:p>
        </p:txBody>
      </p:sp>
      <p:pic>
        <p:nvPicPr>
          <p:cNvPr id="42" name="그래픽 41" descr="배지">
            <a:extLst>
              <a:ext uri="{FF2B5EF4-FFF2-40B4-BE49-F238E27FC236}">
                <a16:creationId xmlns:a16="http://schemas.microsoft.com/office/drawing/2014/main" id="{50C69DAF-4494-4D9C-BC80-D09ACF2A8AF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06382" y="3611833"/>
            <a:ext cx="333779" cy="333779"/>
          </a:xfrm>
          <a:prstGeom prst="rect">
            <a:avLst/>
          </a:prstGeom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30998F5E-D955-42CB-8C72-B8DDDBDE4054}"/>
              </a:ext>
            </a:extLst>
          </p:cNvPr>
          <p:cNvGrpSpPr/>
          <p:nvPr/>
        </p:nvGrpSpPr>
        <p:grpSpPr>
          <a:xfrm>
            <a:off x="8648696" y="4995319"/>
            <a:ext cx="1048947" cy="741828"/>
            <a:chOff x="4135723" y="4823254"/>
            <a:chExt cx="1730069" cy="1029184"/>
          </a:xfrm>
        </p:grpSpPr>
        <p:pic>
          <p:nvPicPr>
            <p:cNvPr id="55" name="Picture 20" descr="map pointer gps icon - Download Free Vectors, Clipart Graphics ...">
              <a:extLst>
                <a:ext uri="{FF2B5EF4-FFF2-40B4-BE49-F238E27FC236}">
                  <a16:creationId xmlns:a16="http://schemas.microsoft.com/office/drawing/2014/main" id="{05151255-F5E9-412B-B53F-5BC63DE51D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57" t="11918" r="17388" b="9225"/>
            <a:stretch/>
          </p:blipFill>
          <p:spPr bwMode="auto">
            <a:xfrm>
              <a:off x="4135723" y="4823254"/>
              <a:ext cx="1042076" cy="1029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87E1D1F-90F6-4480-95C5-BED2BA239A3C}"/>
                </a:ext>
              </a:extLst>
            </p:cNvPr>
            <p:cNvSpPr txBox="1"/>
            <p:nvPr/>
          </p:nvSpPr>
          <p:spPr>
            <a:xfrm>
              <a:off x="5030348" y="5386195"/>
              <a:ext cx="835444" cy="447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GPS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ADA9AA6-34B7-4ECD-8283-74693F96B6CA}"/>
              </a:ext>
            </a:extLst>
          </p:cNvPr>
          <p:cNvCxnSpPr>
            <a:cxnSpLocks/>
          </p:cNvCxnSpPr>
          <p:nvPr/>
        </p:nvCxnSpPr>
        <p:spPr>
          <a:xfrm>
            <a:off x="6484186" y="4176374"/>
            <a:ext cx="1939590" cy="1011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ADAFAE9A-4719-4E1A-B38C-81A97A37A62F}"/>
              </a:ext>
            </a:extLst>
          </p:cNvPr>
          <p:cNvSpPr/>
          <p:nvPr/>
        </p:nvSpPr>
        <p:spPr>
          <a:xfrm>
            <a:off x="6775554" y="4150511"/>
            <a:ext cx="1121844" cy="6364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Call</a:t>
            </a:r>
          </a:p>
          <a:p>
            <a:pPr algn="ctr"/>
            <a:r>
              <a:rPr lang="en-US" altLang="ko-KR" sz="900" b="1" dirty="0" err="1"/>
              <a:t>GPS.GetCurPos</a:t>
            </a:r>
            <a:r>
              <a:rPr lang="en-US" altLang="ko-KR" sz="900" b="1" dirty="0"/>
              <a:t>()</a:t>
            </a:r>
          </a:p>
        </p:txBody>
      </p:sp>
      <p:pic>
        <p:nvPicPr>
          <p:cNvPr id="47" name="그래픽 46" descr="배지 3">
            <a:extLst>
              <a:ext uri="{FF2B5EF4-FFF2-40B4-BE49-F238E27FC236}">
                <a16:creationId xmlns:a16="http://schemas.microsoft.com/office/drawing/2014/main" id="{9EA3F6C3-4941-4E6D-933C-EE621968F5B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05992" y="4024461"/>
            <a:ext cx="290749" cy="290749"/>
          </a:xfrm>
          <a:prstGeom prst="rect">
            <a:avLst/>
          </a:prstGeom>
        </p:spPr>
      </p:pic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F7C1780-6C10-4D79-A3A3-3CDF64CBB397}"/>
              </a:ext>
            </a:extLst>
          </p:cNvPr>
          <p:cNvSpPr/>
          <p:nvPr/>
        </p:nvSpPr>
        <p:spPr>
          <a:xfrm>
            <a:off x="6244326" y="4670144"/>
            <a:ext cx="1605506" cy="3481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Return </a:t>
            </a:r>
            <a:r>
              <a:rPr lang="ko-KR" altLang="en-US" sz="900" b="1" dirty="0">
                <a:solidFill>
                  <a:schemeClr val="accent6">
                    <a:lumMod val="75000"/>
                  </a:schemeClr>
                </a:solidFill>
              </a:rPr>
              <a:t>합정역 </a:t>
            </a:r>
            <a:r>
              <a:rPr lang="en-US" altLang="ko-KR" sz="9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ko-KR" altLang="en-US" sz="900" b="1" dirty="0">
                <a:solidFill>
                  <a:schemeClr val="accent6">
                    <a:lumMod val="75000"/>
                  </a:schemeClr>
                </a:solidFill>
              </a:rPr>
              <a:t>번 출구 </a:t>
            </a:r>
            <a:endParaRPr lang="en-US" altLang="ko-KR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60C54F7-481B-422B-9895-7A41A662D2CE}"/>
              </a:ext>
            </a:extLst>
          </p:cNvPr>
          <p:cNvSpPr/>
          <p:nvPr/>
        </p:nvSpPr>
        <p:spPr>
          <a:xfrm>
            <a:off x="4411163" y="4646935"/>
            <a:ext cx="1121844" cy="6364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Send Navigation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Message</a:t>
            </a:r>
          </a:p>
        </p:txBody>
      </p:sp>
      <p:pic>
        <p:nvPicPr>
          <p:cNvPr id="69" name="Picture 12" descr="서버 클라우드 - 무료 인터페이스개 아이콘">
            <a:extLst>
              <a:ext uri="{FF2B5EF4-FFF2-40B4-BE49-F238E27FC236}">
                <a16:creationId xmlns:a16="http://schemas.microsoft.com/office/drawing/2014/main" id="{79EEF4AE-2B93-4EC1-B3B5-EAE7739C73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6" r="18387"/>
          <a:stretch/>
        </p:blipFill>
        <p:spPr bwMode="auto">
          <a:xfrm>
            <a:off x="5171897" y="838453"/>
            <a:ext cx="1172954" cy="97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0987963A-C460-4862-B2B4-F80B4CCB8F81}"/>
              </a:ext>
            </a:extLst>
          </p:cNvPr>
          <p:cNvSpPr txBox="1"/>
          <p:nvPr/>
        </p:nvSpPr>
        <p:spPr>
          <a:xfrm>
            <a:off x="5635133" y="1540695"/>
            <a:ext cx="713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BCA9A6E-22E5-4A92-9B0E-BE95995FC36C}"/>
              </a:ext>
            </a:extLst>
          </p:cNvPr>
          <p:cNvCxnSpPr>
            <a:cxnSpLocks/>
          </p:cNvCxnSpPr>
          <p:nvPr/>
        </p:nvCxnSpPr>
        <p:spPr>
          <a:xfrm flipV="1">
            <a:off x="5440139" y="1922918"/>
            <a:ext cx="0" cy="148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3CC0A89-0B15-45DD-8BE7-27DF5A975A5F}"/>
              </a:ext>
            </a:extLst>
          </p:cNvPr>
          <p:cNvSpPr/>
          <p:nvPr/>
        </p:nvSpPr>
        <p:spPr>
          <a:xfrm>
            <a:off x="4224473" y="2134982"/>
            <a:ext cx="1492469" cy="5862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Call</a:t>
            </a:r>
          </a:p>
          <a:p>
            <a:pPr algn="ctr"/>
            <a:r>
              <a:rPr lang="en-US" altLang="ko-KR" sz="900" b="1" dirty="0" err="1"/>
              <a:t>Server.GetMapInfo</a:t>
            </a:r>
            <a:r>
              <a:rPr lang="en-US" altLang="ko-KR" sz="900" b="1" dirty="0"/>
              <a:t>(</a:t>
            </a:r>
          </a:p>
          <a:p>
            <a:pPr algn="ctr"/>
            <a:r>
              <a:rPr lang="en-US" altLang="ko-KR" sz="900" b="1" dirty="0" err="1"/>
              <a:t>Paramater</a:t>
            </a:r>
            <a:r>
              <a:rPr lang="en-US" altLang="ko-KR" sz="900" b="1" dirty="0"/>
              <a:t>: “</a:t>
            </a:r>
            <a:r>
              <a:rPr lang="ko-KR" altLang="en-US" sz="900" b="1" dirty="0">
                <a:solidFill>
                  <a:schemeClr val="accent6">
                    <a:lumMod val="75000"/>
                  </a:schemeClr>
                </a:solidFill>
              </a:rPr>
              <a:t>합정역</a:t>
            </a:r>
            <a:r>
              <a:rPr lang="en-US" altLang="ko-KR" sz="900" b="1" dirty="0"/>
              <a:t>”</a:t>
            </a:r>
          </a:p>
          <a:p>
            <a:pPr algn="ctr"/>
            <a:r>
              <a:rPr lang="en-US" altLang="ko-KR" sz="900" b="1" dirty="0"/>
              <a:t>)</a:t>
            </a:r>
          </a:p>
        </p:txBody>
      </p:sp>
      <p:pic>
        <p:nvPicPr>
          <p:cNvPr id="49" name="그래픽 48" descr="배지 4">
            <a:extLst>
              <a:ext uri="{FF2B5EF4-FFF2-40B4-BE49-F238E27FC236}">
                <a16:creationId xmlns:a16="http://schemas.microsoft.com/office/drawing/2014/main" id="{29BF750C-36BE-496A-A156-FEF8FC570F0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79099" y="1974242"/>
            <a:ext cx="290749" cy="290749"/>
          </a:xfrm>
          <a:prstGeom prst="rect">
            <a:avLst/>
          </a:prstGeom>
        </p:spPr>
      </p:pic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303832EF-BF11-4346-BE0D-8D8C176B94EC}"/>
              </a:ext>
            </a:extLst>
          </p:cNvPr>
          <p:cNvSpPr/>
          <p:nvPr/>
        </p:nvSpPr>
        <p:spPr>
          <a:xfrm>
            <a:off x="9309564" y="712741"/>
            <a:ext cx="1667674" cy="4859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Call</a:t>
            </a:r>
          </a:p>
          <a:p>
            <a:pPr algn="ctr"/>
            <a:r>
              <a:rPr lang="en-US" altLang="ko-KR" sz="900" b="1" dirty="0" err="1"/>
              <a:t>Camera.Get_Front_Image</a:t>
            </a:r>
            <a:r>
              <a:rPr lang="en-US" altLang="ko-KR" sz="900" b="1" dirty="0"/>
              <a:t>()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08AE429-F432-4F37-B818-AC764BCF85E1}"/>
              </a:ext>
            </a:extLst>
          </p:cNvPr>
          <p:cNvGrpSpPr/>
          <p:nvPr/>
        </p:nvGrpSpPr>
        <p:grpSpPr>
          <a:xfrm>
            <a:off x="8340059" y="1010506"/>
            <a:ext cx="1199962" cy="742548"/>
            <a:chOff x="4152763" y="1823738"/>
            <a:chExt cx="2121976" cy="1142228"/>
          </a:xfrm>
        </p:grpSpPr>
        <p:pic>
          <p:nvPicPr>
            <p:cNvPr id="73" name="Picture 16" descr="아이콘 프로그램 이미지, 스톡 사진 및 벡터 | Shutterstock">
              <a:extLst>
                <a:ext uri="{FF2B5EF4-FFF2-40B4-BE49-F238E27FC236}">
                  <a16:creationId xmlns:a16="http://schemas.microsoft.com/office/drawing/2014/main" id="{B5633E49-4B78-4E93-AEC5-99D93CB767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39" t="24286" r="30326" b="34408"/>
            <a:stretch/>
          </p:blipFill>
          <p:spPr bwMode="auto">
            <a:xfrm>
              <a:off x="4152763" y="1823738"/>
              <a:ext cx="1076097" cy="1109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4C1C29E-C2B2-40CA-83DC-0D872AE79D4D}"/>
                </a:ext>
              </a:extLst>
            </p:cNvPr>
            <p:cNvSpPr txBox="1"/>
            <p:nvPr/>
          </p:nvSpPr>
          <p:spPr>
            <a:xfrm>
              <a:off x="5106708" y="2539871"/>
              <a:ext cx="1168031" cy="426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718DB35-A036-49D3-B3C0-1CB7864B1CE7}"/>
              </a:ext>
            </a:extLst>
          </p:cNvPr>
          <p:cNvCxnSpPr>
            <a:cxnSpLocks/>
          </p:cNvCxnSpPr>
          <p:nvPr/>
        </p:nvCxnSpPr>
        <p:spPr>
          <a:xfrm flipV="1">
            <a:off x="6344851" y="1751776"/>
            <a:ext cx="1995208" cy="186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D420C4B8-DCA8-4087-97C5-00C97A5C12FC}"/>
              </a:ext>
            </a:extLst>
          </p:cNvPr>
          <p:cNvSpPr/>
          <p:nvPr/>
        </p:nvSpPr>
        <p:spPr>
          <a:xfrm>
            <a:off x="5781930" y="2702843"/>
            <a:ext cx="1327599" cy="6364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Call</a:t>
            </a:r>
          </a:p>
          <a:p>
            <a:pPr algn="ctr"/>
            <a:r>
              <a:rPr lang="en-US" altLang="ko-KR" sz="900" b="1" dirty="0" err="1"/>
              <a:t>Model.Set</a:t>
            </a:r>
            <a:r>
              <a:rPr lang="en-US" altLang="ko-KR" sz="900" b="1" dirty="0"/>
              <a:t>(</a:t>
            </a:r>
          </a:p>
          <a:p>
            <a:pPr algn="ctr"/>
            <a:r>
              <a:rPr lang="en-US" altLang="ko-KR" sz="900" b="1" dirty="0"/>
              <a:t>Parameter: “</a:t>
            </a:r>
            <a:r>
              <a:rPr lang="ko-KR" altLang="en-US" sz="900" b="1" dirty="0">
                <a:solidFill>
                  <a:schemeClr val="accent6">
                    <a:lumMod val="75000"/>
                  </a:schemeClr>
                </a:solidFill>
              </a:rPr>
              <a:t>합정</a:t>
            </a:r>
            <a:r>
              <a:rPr lang="en-US" altLang="ko-KR" sz="900" b="1" dirty="0"/>
              <a:t>”</a:t>
            </a:r>
          </a:p>
          <a:p>
            <a:pPr algn="ctr"/>
            <a:r>
              <a:rPr lang="en-US" altLang="ko-KR" sz="900" b="1" dirty="0"/>
              <a:t>)</a:t>
            </a:r>
          </a:p>
        </p:txBody>
      </p:sp>
      <p:pic>
        <p:nvPicPr>
          <p:cNvPr id="50" name="그래픽 49" descr="배지 5">
            <a:extLst>
              <a:ext uri="{FF2B5EF4-FFF2-40B4-BE49-F238E27FC236}">
                <a16:creationId xmlns:a16="http://schemas.microsoft.com/office/drawing/2014/main" id="{25E85116-1370-46AD-9830-026657CAA529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677386" y="2548235"/>
            <a:ext cx="290749" cy="290749"/>
          </a:xfrm>
          <a:prstGeom prst="rect">
            <a:avLst/>
          </a:prstGeom>
        </p:spPr>
      </p:pic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073B5F1-61C6-42C2-B2BB-135991A16428}"/>
              </a:ext>
            </a:extLst>
          </p:cNvPr>
          <p:cNvSpPr/>
          <p:nvPr/>
        </p:nvSpPr>
        <p:spPr>
          <a:xfrm>
            <a:off x="6736175" y="2054763"/>
            <a:ext cx="1463731" cy="6364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Call</a:t>
            </a:r>
          </a:p>
          <a:p>
            <a:pPr algn="ctr"/>
            <a:r>
              <a:rPr lang="en-US" altLang="ko-KR" sz="900" b="1" dirty="0" err="1"/>
              <a:t>Model.Predict_Sector</a:t>
            </a:r>
            <a:r>
              <a:rPr lang="en-US" altLang="ko-KR" sz="900" b="1" dirty="0"/>
              <a:t>()</a:t>
            </a:r>
          </a:p>
        </p:txBody>
      </p:sp>
      <p:pic>
        <p:nvPicPr>
          <p:cNvPr id="44" name="그래픽 43" descr="배지 6">
            <a:extLst>
              <a:ext uri="{FF2B5EF4-FFF2-40B4-BE49-F238E27FC236}">
                <a16:creationId xmlns:a16="http://schemas.microsoft.com/office/drawing/2014/main" id="{1E309282-68D2-4168-B5D5-6D3C693190CF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633028" y="1993994"/>
            <a:ext cx="290749" cy="290749"/>
          </a:xfrm>
          <a:prstGeom prst="rect">
            <a:avLst/>
          </a:prstGeom>
        </p:spPr>
      </p:pic>
      <p:pic>
        <p:nvPicPr>
          <p:cNvPr id="58" name="그래픽 57" descr="배지 7">
            <a:extLst>
              <a:ext uri="{FF2B5EF4-FFF2-40B4-BE49-F238E27FC236}">
                <a16:creationId xmlns:a16="http://schemas.microsoft.com/office/drawing/2014/main" id="{805A3EDF-7CFD-425B-9204-88341F80932C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164189" y="593304"/>
            <a:ext cx="290749" cy="290749"/>
          </a:xfrm>
          <a:prstGeom prst="rect">
            <a:avLst/>
          </a:prstGeom>
        </p:spPr>
      </p:pic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44F842EF-BAC6-48DE-BA67-674354D0C23B}"/>
              </a:ext>
            </a:extLst>
          </p:cNvPr>
          <p:cNvCxnSpPr>
            <a:cxnSpLocks/>
            <a:endCxn id="61" idx="0"/>
          </p:cNvCxnSpPr>
          <p:nvPr/>
        </p:nvCxnSpPr>
        <p:spPr>
          <a:xfrm flipV="1">
            <a:off x="8948584" y="712741"/>
            <a:ext cx="1194817" cy="380954"/>
          </a:xfrm>
          <a:prstGeom prst="curvedConnector4">
            <a:avLst>
              <a:gd name="adj1" fmla="val 15106"/>
              <a:gd name="adj2" fmla="val 1600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065E7FC5-658F-4B38-94BD-55C4F4820D56}"/>
              </a:ext>
            </a:extLst>
          </p:cNvPr>
          <p:cNvCxnSpPr>
            <a:cxnSpLocks/>
            <a:stCxn id="73" idx="3"/>
            <a:endCxn id="71" idx="0"/>
          </p:cNvCxnSpPr>
          <p:nvPr/>
        </p:nvCxnSpPr>
        <p:spPr>
          <a:xfrm flipH="1">
            <a:off x="8828486" y="1371214"/>
            <a:ext cx="120098" cy="1864658"/>
          </a:xfrm>
          <a:prstGeom prst="curvedConnector4">
            <a:avLst>
              <a:gd name="adj1" fmla="val -190345"/>
              <a:gd name="adj2" fmla="val 596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86309D4E-1FB4-4722-8FC7-B1757CAE1931}"/>
              </a:ext>
            </a:extLst>
          </p:cNvPr>
          <p:cNvCxnSpPr>
            <a:stCxn id="71" idx="2"/>
            <a:endCxn id="43" idx="3"/>
          </p:cNvCxnSpPr>
          <p:nvPr/>
        </p:nvCxnSpPr>
        <p:spPr>
          <a:xfrm rot="5400000">
            <a:off x="7468015" y="2544192"/>
            <a:ext cx="130114" cy="25908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160EE04-B29E-4314-800B-869D620BC73F}"/>
              </a:ext>
            </a:extLst>
          </p:cNvPr>
          <p:cNvSpPr/>
          <p:nvPr/>
        </p:nvSpPr>
        <p:spPr>
          <a:xfrm>
            <a:off x="8202033" y="3235872"/>
            <a:ext cx="1252905" cy="5386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Return</a:t>
            </a:r>
          </a:p>
          <a:p>
            <a:pPr algn="ctr"/>
            <a:r>
              <a:rPr lang="en-US" altLang="ko-KR" sz="900" b="1" dirty="0"/>
              <a:t>Predicted Sector</a:t>
            </a:r>
          </a:p>
        </p:txBody>
      </p:sp>
      <p:pic>
        <p:nvPicPr>
          <p:cNvPr id="52" name="그래픽 51" descr="배지 8">
            <a:extLst>
              <a:ext uri="{FF2B5EF4-FFF2-40B4-BE49-F238E27FC236}">
                <a16:creationId xmlns:a16="http://schemas.microsoft.com/office/drawing/2014/main" id="{8C1ECCAD-C3FC-450E-8934-EF99BF0B08A9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098434" y="3114846"/>
            <a:ext cx="290749" cy="290749"/>
          </a:xfrm>
          <a:prstGeom prst="rect">
            <a:avLst/>
          </a:prstGeom>
        </p:spPr>
      </p:pic>
      <p:cxnSp>
        <p:nvCxnSpPr>
          <p:cNvPr id="80" name="연결선: 구부러짐 79">
            <a:extLst>
              <a:ext uri="{FF2B5EF4-FFF2-40B4-BE49-F238E27FC236}">
                <a16:creationId xmlns:a16="http://schemas.microsoft.com/office/drawing/2014/main" id="{871AF160-3D77-4898-8A08-0BE8C7D11A8E}"/>
              </a:ext>
            </a:extLst>
          </p:cNvPr>
          <p:cNvCxnSpPr>
            <a:stCxn id="43" idx="2"/>
            <a:endCxn id="62" idx="3"/>
          </p:cNvCxnSpPr>
          <p:nvPr/>
        </p:nvCxnSpPr>
        <p:spPr>
          <a:xfrm rot="5400000">
            <a:off x="5349250" y="4504862"/>
            <a:ext cx="644044" cy="27653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구부러짐 81">
            <a:extLst>
              <a:ext uri="{FF2B5EF4-FFF2-40B4-BE49-F238E27FC236}">
                <a16:creationId xmlns:a16="http://schemas.microsoft.com/office/drawing/2014/main" id="{C4C3A2E9-8526-4AD1-B357-34C2CE299F91}"/>
              </a:ext>
            </a:extLst>
          </p:cNvPr>
          <p:cNvCxnSpPr>
            <a:stCxn id="62" idx="1"/>
            <a:endCxn id="2" idx="3"/>
          </p:cNvCxnSpPr>
          <p:nvPr/>
        </p:nvCxnSpPr>
        <p:spPr>
          <a:xfrm rot="10800000" flipV="1">
            <a:off x="3728999" y="4965149"/>
            <a:ext cx="682164" cy="14207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래픽 47" descr="배지 9">
            <a:extLst>
              <a:ext uri="{FF2B5EF4-FFF2-40B4-BE49-F238E27FC236}">
                <a16:creationId xmlns:a16="http://schemas.microsoft.com/office/drawing/2014/main" id="{DF72B009-D7C2-4917-8060-F067EFA0357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265788" y="4589480"/>
            <a:ext cx="290749" cy="290749"/>
          </a:xfrm>
          <a:prstGeom prst="rect">
            <a:avLst/>
          </a:prstGeom>
        </p:spPr>
      </p:pic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C7420A3-0C4D-4362-9FD4-169739A97A2C}"/>
              </a:ext>
            </a:extLst>
          </p:cNvPr>
          <p:cNvCxnSpPr>
            <a:cxnSpLocks/>
          </p:cNvCxnSpPr>
          <p:nvPr/>
        </p:nvCxnSpPr>
        <p:spPr>
          <a:xfrm flipH="1">
            <a:off x="1982296" y="4646935"/>
            <a:ext cx="1100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7EB7A52E-4947-4D5D-A3E9-FAC09264C68C}"/>
              </a:ext>
            </a:extLst>
          </p:cNvPr>
          <p:cNvSpPr/>
          <p:nvPr/>
        </p:nvSpPr>
        <p:spPr>
          <a:xfrm>
            <a:off x="2211971" y="4438927"/>
            <a:ext cx="754731" cy="3564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voice guide</a:t>
            </a:r>
          </a:p>
        </p:txBody>
      </p:sp>
      <p:pic>
        <p:nvPicPr>
          <p:cNvPr id="46" name="그래픽 45" descr="배지 10">
            <a:extLst>
              <a:ext uri="{FF2B5EF4-FFF2-40B4-BE49-F238E27FC236}">
                <a16:creationId xmlns:a16="http://schemas.microsoft.com/office/drawing/2014/main" id="{E5E09311-DCB2-4F30-8C91-85BB4653DEBF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068719" y="4290459"/>
            <a:ext cx="290749" cy="290749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B8AD03AD-5D57-4476-B5AD-5B91C0589F53}"/>
              </a:ext>
            </a:extLst>
          </p:cNvPr>
          <p:cNvSpPr txBox="1"/>
          <p:nvPr/>
        </p:nvSpPr>
        <p:spPr>
          <a:xfrm>
            <a:off x="4372363" y="5697184"/>
            <a:ext cx="400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While( Arrival ) :     ~  </a:t>
            </a:r>
            <a:endParaRPr lang="ko-KR" altLang="en-US" dirty="0"/>
          </a:p>
        </p:txBody>
      </p:sp>
      <p:pic>
        <p:nvPicPr>
          <p:cNvPr id="87" name="그래픽 86" descr="배지 6">
            <a:extLst>
              <a:ext uri="{FF2B5EF4-FFF2-40B4-BE49-F238E27FC236}">
                <a16:creationId xmlns:a16="http://schemas.microsoft.com/office/drawing/2014/main" id="{42FE7B33-ED37-4FE7-8A63-F4B697BD0F5D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171195" y="5737148"/>
            <a:ext cx="290749" cy="290749"/>
          </a:xfrm>
          <a:prstGeom prst="rect">
            <a:avLst/>
          </a:prstGeom>
        </p:spPr>
      </p:pic>
      <p:pic>
        <p:nvPicPr>
          <p:cNvPr id="88" name="그래픽 87" descr="배지 10">
            <a:extLst>
              <a:ext uri="{FF2B5EF4-FFF2-40B4-BE49-F238E27FC236}">
                <a16:creationId xmlns:a16="http://schemas.microsoft.com/office/drawing/2014/main" id="{97D79245-5EA6-4884-9E5B-EAADD6CB9BED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765302" y="5737147"/>
            <a:ext cx="290749" cy="290749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0762392-08AF-49CF-B54C-ED230DA87250}"/>
              </a:ext>
            </a:extLst>
          </p:cNvPr>
          <p:cNvCxnSpPr>
            <a:cxnSpLocks/>
            <a:stCxn id="39" idx="3"/>
            <a:endCxn id="38" idx="0"/>
          </p:cNvCxnSpPr>
          <p:nvPr/>
        </p:nvCxnSpPr>
        <p:spPr>
          <a:xfrm>
            <a:off x="2784277" y="3706194"/>
            <a:ext cx="554011" cy="58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11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A3850A55-0CC6-4FFC-908F-8B99BF5FB27B}"/>
              </a:ext>
            </a:extLst>
          </p:cNvPr>
          <p:cNvSpPr/>
          <p:nvPr/>
        </p:nvSpPr>
        <p:spPr>
          <a:xfrm>
            <a:off x="783523" y="4139360"/>
            <a:ext cx="5435201" cy="2481803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 b="1" dirty="0"/>
          </a:p>
        </p:txBody>
      </p:sp>
      <p:grpSp>
        <p:nvGrpSpPr>
          <p:cNvPr id="4" name="그룹 3"/>
          <p:cNvGrpSpPr/>
          <p:nvPr/>
        </p:nvGrpSpPr>
        <p:grpSpPr>
          <a:xfrm>
            <a:off x="0" y="0"/>
            <a:ext cx="3697788" cy="555477"/>
            <a:chOff x="0" y="0"/>
            <a:chExt cx="3697788" cy="555477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 rot="10800000">
            <a:off x="8499166" y="6308923"/>
            <a:ext cx="3697788" cy="555477"/>
            <a:chOff x="0" y="0"/>
            <a:chExt cx="3697788" cy="555477"/>
          </a:xfrm>
        </p:grpSpPr>
        <p:sp>
          <p:nvSpPr>
            <p:cNvPr id="15" name="직사각형 14"/>
            <p:cNvSpPr/>
            <p:nvPr/>
          </p:nvSpPr>
          <p:spPr>
            <a:xfrm>
              <a:off x="0" y="0"/>
              <a:ext cx="1461706" cy="55547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458303" y="308956"/>
              <a:ext cx="1667675" cy="66937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1973" y="308956"/>
              <a:ext cx="1035495" cy="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467185" y="183924"/>
              <a:ext cx="2230603" cy="45719"/>
            </a:xfrm>
            <a:prstGeom prst="rect">
              <a:avLst/>
            </a:prstGeom>
            <a:solidFill>
              <a:srgbClr val="56C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96286" y="183924"/>
              <a:ext cx="2726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56CBE61-D8ED-49DF-8547-84BE32169C76}"/>
              </a:ext>
            </a:extLst>
          </p:cNvPr>
          <p:cNvGrpSpPr/>
          <p:nvPr/>
        </p:nvGrpSpPr>
        <p:grpSpPr>
          <a:xfrm>
            <a:off x="375532" y="710926"/>
            <a:ext cx="671688" cy="754884"/>
            <a:chOff x="1167497" y="2000250"/>
            <a:chExt cx="3090179" cy="4628989"/>
          </a:xfrm>
        </p:grpSpPr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676D57DB-536F-4C97-9C42-7358958B81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37" t="5935" r="29829"/>
            <a:stretch/>
          </p:blipFill>
          <p:spPr bwMode="auto">
            <a:xfrm>
              <a:off x="1167497" y="2143586"/>
              <a:ext cx="3021597" cy="4485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7D2225D-F53E-49C5-88BF-8328E4005A9B}"/>
                </a:ext>
              </a:extLst>
            </p:cNvPr>
            <p:cNvSpPr/>
            <p:nvPr/>
          </p:nvSpPr>
          <p:spPr>
            <a:xfrm>
              <a:off x="2806065" y="2000250"/>
              <a:ext cx="1451610" cy="112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4061061-6341-478A-BE18-C962FF6A19F7}"/>
                </a:ext>
              </a:extLst>
            </p:cNvPr>
            <p:cNvSpPr/>
            <p:nvPr/>
          </p:nvSpPr>
          <p:spPr>
            <a:xfrm>
              <a:off x="3749040" y="4386412"/>
              <a:ext cx="508636" cy="1405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42D49FC-D274-466A-8954-69345C331C36}"/>
                </a:ext>
              </a:extLst>
            </p:cNvPr>
            <p:cNvSpPr/>
            <p:nvPr/>
          </p:nvSpPr>
          <p:spPr>
            <a:xfrm>
              <a:off x="3143250" y="3408917"/>
              <a:ext cx="617220" cy="1405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말풍선: 모서리가 둥근 사각형 39">
            <a:extLst>
              <a:ext uri="{FF2B5EF4-FFF2-40B4-BE49-F238E27FC236}">
                <a16:creationId xmlns:a16="http://schemas.microsoft.com/office/drawing/2014/main" id="{7F5908E2-803C-439A-8CA1-C6CD7D015379}"/>
              </a:ext>
            </a:extLst>
          </p:cNvPr>
          <p:cNvSpPr/>
          <p:nvPr/>
        </p:nvSpPr>
        <p:spPr>
          <a:xfrm>
            <a:off x="731695" y="612186"/>
            <a:ext cx="1106639" cy="465097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흠</a:t>
            </a:r>
            <a:r>
              <a:rPr lang="en-US" altLang="ko-KR" sz="900" dirty="0"/>
              <a:t>.. </a:t>
            </a:r>
            <a:r>
              <a:rPr lang="ko-KR" altLang="en-US" sz="900" b="1" dirty="0" err="1">
                <a:solidFill>
                  <a:srgbClr val="FF0000"/>
                </a:solidFill>
              </a:rPr>
              <a:t>아현역</a:t>
            </a:r>
            <a:r>
              <a:rPr lang="ko-KR" altLang="en-US" sz="900" b="1" dirty="0">
                <a:solidFill>
                  <a:srgbClr val="FF0000"/>
                </a:solidFill>
              </a:rPr>
              <a:t> </a:t>
            </a:r>
            <a:r>
              <a:rPr lang="en-US" altLang="ko-KR" sz="900" b="1" dirty="0">
                <a:solidFill>
                  <a:srgbClr val="FF0000"/>
                </a:solidFill>
              </a:rPr>
              <a:t>2</a:t>
            </a:r>
            <a:r>
              <a:rPr lang="ko-KR" altLang="en-US" sz="900" b="1" dirty="0">
                <a:solidFill>
                  <a:srgbClr val="FF0000"/>
                </a:solidFill>
              </a:rPr>
              <a:t>번 출구</a:t>
            </a:r>
            <a:r>
              <a:rPr lang="ko-KR" altLang="en-US" sz="900" dirty="0"/>
              <a:t>로 가고 싶은데</a:t>
            </a:r>
            <a:r>
              <a:rPr lang="en-US" altLang="ko-KR" sz="900" dirty="0"/>
              <a:t>..</a:t>
            </a:r>
            <a:endParaRPr lang="ko-KR" altLang="en-US" sz="900" dirty="0"/>
          </a:p>
        </p:txBody>
      </p:sp>
      <p:pic>
        <p:nvPicPr>
          <p:cNvPr id="41" name="Picture 6" descr="Cell Phone Icon Cell Phone and other 58,800 icons from Icons8 icon ...">
            <a:extLst>
              <a:ext uri="{FF2B5EF4-FFF2-40B4-BE49-F238E27FC236}">
                <a16:creationId xmlns:a16="http://schemas.microsoft.com/office/drawing/2014/main" id="{3DFB393C-89A2-41E3-AB6E-966D534335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2" t="15109" r="25802" b="17457"/>
          <a:stretch/>
        </p:blipFill>
        <p:spPr bwMode="auto">
          <a:xfrm>
            <a:off x="1890415" y="819299"/>
            <a:ext cx="267300" cy="43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2088F7E2-205D-4E87-9E10-0E57B6A7E556}"/>
              </a:ext>
            </a:extLst>
          </p:cNvPr>
          <p:cNvGrpSpPr/>
          <p:nvPr/>
        </p:nvGrpSpPr>
        <p:grpSpPr>
          <a:xfrm>
            <a:off x="9827547" y="732955"/>
            <a:ext cx="936042" cy="574782"/>
            <a:chOff x="4152763" y="1823738"/>
            <a:chExt cx="2612412" cy="1356418"/>
          </a:xfrm>
        </p:grpSpPr>
        <p:pic>
          <p:nvPicPr>
            <p:cNvPr id="53" name="Picture 16" descr="아이콘 프로그램 이미지, 스톡 사진 및 벡터 | Shutterstock">
              <a:extLst>
                <a:ext uri="{FF2B5EF4-FFF2-40B4-BE49-F238E27FC236}">
                  <a16:creationId xmlns:a16="http://schemas.microsoft.com/office/drawing/2014/main" id="{7AF6FF76-C798-4230-8E28-76A47EA9D0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39" t="24286" r="30326" b="34408"/>
            <a:stretch/>
          </p:blipFill>
          <p:spPr bwMode="auto">
            <a:xfrm>
              <a:off x="4152763" y="1823738"/>
              <a:ext cx="1076097" cy="1109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84CB116-B6A8-4740-A487-66B7EBE26683}"/>
                </a:ext>
              </a:extLst>
            </p:cNvPr>
            <p:cNvSpPr txBox="1"/>
            <p:nvPr/>
          </p:nvSpPr>
          <p:spPr>
            <a:xfrm>
              <a:off x="4999239" y="2529676"/>
              <a:ext cx="1765936" cy="650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5A988F2-DE6A-49BC-8DEF-8A77E38AC415}"/>
              </a:ext>
            </a:extLst>
          </p:cNvPr>
          <p:cNvGrpSpPr/>
          <p:nvPr/>
        </p:nvGrpSpPr>
        <p:grpSpPr>
          <a:xfrm>
            <a:off x="3813566" y="782853"/>
            <a:ext cx="1261981" cy="563583"/>
            <a:chOff x="4099759" y="3240525"/>
            <a:chExt cx="2604648" cy="1273771"/>
          </a:xfrm>
        </p:grpSpPr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359B1EE5-9196-4049-9CAC-EBA63C37D3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8146" t="17083" r="28656" b="26667"/>
            <a:stretch/>
          </p:blipFill>
          <p:spPr>
            <a:xfrm>
              <a:off x="4099759" y="3240525"/>
              <a:ext cx="1288320" cy="1258172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764DB58-80B8-4691-A6A5-FAB582D168F0}"/>
                </a:ext>
              </a:extLst>
            </p:cNvPr>
            <p:cNvSpPr txBox="1"/>
            <p:nvPr/>
          </p:nvSpPr>
          <p:spPr>
            <a:xfrm>
              <a:off x="5156606" y="3888242"/>
              <a:ext cx="1547801" cy="626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2D817C9-3D57-4482-B85A-D4EFBA04D3A8}"/>
              </a:ext>
            </a:extLst>
          </p:cNvPr>
          <p:cNvGrpSpPr/>
          <p:nvPr/>
        </p:nvGrpSpPr>
        <p:grpSpPr>
          <a:xfrm>
            <a:off x="5777531" y="769366"/>
            <a:ext cx="856918" cy="556682"/>
            <a:chOff x="4135723" y="4602725"/>
            <a:chExt cx="2532004" cy="1358301"/>
          </a:xfrm>
        </p:grpSpPr>
        <p:pic>
          <p:nvPicPr>
            <p:cNvPr id="59" name="Picture 20" descr="map pointer gps icon - Download Free Vectors, Clipart Graphics ...">
              <a:extLst>
                <a:ext uri="{FF2B5EF4-FFF2-40B4-BE49-F238E27FC236}">
                  <a16:creationId xmlns:a16="http://schemas.microsoft.com/office/drawing/2014/main" id="{5075FB9C-2180-4471-9803-62BC28131B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57" t="11918" r="17388" b="9225"/>
            <a:stretch/>
          </p:blipFill>
          <p:spPr bwMode="auto">
            <a:xfrm>
              <a:off x="4135723" y="4602725"/>
              <a:ext cx="1042076" cy="1249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3C6AF61-7266-4CFA-A995-A1CCA40FE60D}"/>
                </a:ext>
              </a:extLst>
            </p:cNvPr>
            <p:cNvSpPr txBox="1"/>
            <p:nvPr/>
          </p:nvSpPr>
          <p:spPr>
            <a:xfrm>
              <a:off x="5156605" y="5339180"/>
              <a:ext cx="1511122" cy="621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GPS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1" name="Picture 12" descr="서버 클라우드 - 무료 인터페이스개 아이콘">
            <a:extLst>
              <a:ext uri="{FF2B5EF4-FFF2-40B4-BE49-F238E27FC236}">
                <a16:creationId xmlns:a16="http://schemas.microsoft.com/office/drawing/2014/main" id="{C23A0EB0-5CBD-4499-BD63-A9DC949324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6" r="18387"/>
          <a:stretch/>
        </p:blipFill>
        <p:spPr bwMode="auto">
          <a:xfrm>
            <a:off x="7605476" y="681826"/>
            <a:ext cx="746801" cy="65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A82AAE7-0B41-4594-A384-AAFD4BBE4354}"/>
              </a:ext>
            </a:extLst>
          </p:cNvPr>
          <p:cNvCxnSpPr>
            <a:cxnSpLocks/>
          </p:cNvCxnSpPr>
          <p:nvPr/>
        </p:nvCxnSpPr>
        <p:spPr>
          <a:xfrm>
            <a:off x="4027784" y="1987762"/>
            <a:ext cx="19223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0B96728-F52F-49A2-8C89-1F00935C5897}"/>
              </a:ext>
            </a:extLst>
          </p:cNvPr>
          <p:cNvSpPr/>
          <p:nvPr/>
        </p:nvSpPr>
        <p:spPr>
          <a:xfrm>
            <a:off x="4300864" y="1726038"/>
            <a:ext cx="1121844" cy="4633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Call</a:t>
            </a:r>
          </a:p>
          <a:p>
            <a:pPr algn="ctr"/>
            <a:r>
              <a:rPr lang="en-US" altLang="ko-KR" sz="900" b="1" dirty="0" err="1"/>
              <a:t>GPS.GetCurPos</a:t>
            </a:r>
            <a:r>
              <a:rPr lang="en-US" altLang="ko-KR" sz="900" b="1" dirty="0"/>
              <a:t>()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C91088A-EAF2-4C1B-8743-F587D78969E6}"/>
              </a:ext>
            </a:extLst>
          </p:cNvPr>
          <p:cNvSpPr/>
          <p:nvPr/>
        </p:nvSpPr>
        <p:spPr>
          <a:xfrm>
            <a:off x="4568899" y="2095525"/>
            <a:ext cx="1474952" cy="2807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Return </a:t>
            </a:r>
            <a:r>
              <a:rPr lang="ko-KR" altLang="en-US" sz="900" b="1" dirty="0">
                <a:solidFill>
                  <a:schemeClr val="accent6">
                    <a:lumMod val="75000"/>
                  </a:schemeClr>
                </a:solidFill>
              </a:rPr>
              <a:t>합정역 </a:t>
            </a:r>
            <a:r>
              <a:rPr lang="en-US" altLang="ko-KR" sz="9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ko-KR" altLang="en-US" sz="900" b="1" dirty="0">
                <a:solidFill>
                  <a:schemeClr val="accent6">
                    <a:lumMod val="75000"/>
                  </a:schemeClr>
                </a:solidFill>
              </a:rPr>
              <a:t>번 출구 </a:t>
            </a:r>
            <a:endParaRPr lang="en-US" altLang="ko-KR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0C627CA-3939-4812-9607-8CFD003AA5E5}"/>
              </a:ext>
            </a:extLst>
          </p:cNvPr>
          <p:cNvCxnSpPr>
            <a:cxnSpLocks/>
          </p:cNvCxnSpPr>
          <p:nvPr/>
        </p:nvCxnSpPr>
        <p:spPr>
          <a:xfrm>
            <a:off x="10112895" y="1639284"/>
            <a:ext cx="10486" cy="485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93EF3F1-C633-4137-9A42-30FEFC6E57B2}"/>
              </a:ext>
            </a:extLst>
          </p:cNvPr>
          <p:cNvCxnSpPr>
            <a:cxnSpLocks/>
          </p:cNvCxnSpPr>
          <p:nvPr/>
        </p:nvCxnSpPr>
        <p:spPr>
          <a:xfrm>
            <a:off x="4027784" y="2886477"/>
            <a:ext cx="3885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4F721DB-25CE-4A49-9DE2-955EF1C5D14C}"/>
              </a:ext>
            </a:extLst>
          </p:cNvPr>
          <p:cNvCxnSpPr>
            <a:cxnSpLocks/>
          </p:cNvCxnSpPr>
          <p:nvPr/>
        </p:nvCxnSpPr>
        <p:spPr>
          <a:xfrm flipV="1">
            <a:off x="4038270" y="3772455"/>
            <a:ext cx="603212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9CA96B54-B041-435C-A0F7-2461BAA7DBF8}"/>
              </a:ext>
            </a:extLst>
          </p:cNvPr>
          <p:cNvSpPr/>
          <p:nvPr/>
        </p:nvSpPr>
        <p:spPr>
          <a:xfrm>
            <a:off x="4360470" y="3394417"/>
            <a:ext cx="1327599" cy="6364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Call</a:t>
            </a:r>
          </a:p>
          <a:p>
            <a:pPr algn="ctr"/>
            <a:r>
              <a:rPr lang="en-US" altLang="ko-KR" sz="900" b="1" dirty="0" err="1"/>
              <a:t>Model.Set</a:t>
            </a:r>
            <a:r>
              <a:rPr lang="en-US" altLang="ko-KR" sz="900" b="1" dirty="0"/>
              <a:t>(</a:t>
            </a:r>
          </a:p>
          <a:p>
            <a:pPr algn="ctr"/>
            <a:r>
              <a:rPr lang="en-US" altLang="ko-KR" sz="900" b="1" dirty="0"/>
              <a:t>Parameter: “</a:t>
            </a:r>
            <a:r>
              <a:rPr lang="ko-KR" altLang="en-US" sz="900" b="1" dirty="0">
                <a:solidFill>
                  <a:schemeClr val="accent6">
                    <a:lumMod val="75000"/>
                  </a:schemeClr>
                </a:solidFill>
              </a:rPr>
              <a:t>합정</a:t>
            </a:r>
            <a:r>
              <a:rPr lang="en-US" altLang="ko-KR" sz="900" b="1" dirty="0"/>
              <a:t>”</a:t>
            </a:r>
          </a:p>
          <a:p>
            <a:pPr algn="ctr"/>
            <a:r>
              <a:rPr lang="en-US" altLang="ko-KR" sz="900" b="1" dirty="0"/>
              <a:t>)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7702115-140C-46D7-A17B-40A148D9AA6F}"/>
              </a:ext>
            </a:extLst>
          </p:cNvPr>
          <p:cNvCxnSpPr>
            <a:cxnSpLocks/>
          </p:cNvCxnSpPr>
          <p:nvPr/>
        </p:nvCxnSpPr>
        <p:spPr>
          <a:xfrm flipV="1">
            <a:off x="4081038" y="4522257"/>
            <a:ext cx="603212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3E52F986-1ABE-4397-8F84-DBF4E2D4E0FA}"/>
              </a:ext>
            </a:extLst>
          </p:cNvPr>
          <p:cNvSpPr/>
          <p:nvPr/>
        </p:nvSpPr>
        <p:spPr>
          <a:xfrm>
            <a:off x="4321355" y="4301728"/>
            <a:ext cx="1463731" cy="4926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Call</a:t>
            </a:r>
          </a:p>
          <a:p>
            <a:pPr algn="ctr"/>
            <a:r>
              <a:rPr lang="en-US" altLang="ko-KR" sz="900" b="1" dirty="0" err="1"/>
              <a:t>Model.Predict_Sector</a:t>
            </a:r>
            <a:r>
              <a:rPr lang="en-US" altLang="ko-KR" sz="900" b="1" dirty="0"/>
              <a:t>()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C12D03D0-0557-4E79-A210-639C3C8ED0E8}"/>
              </a:ext>
            </a:extLst>
          </p:cNvPr>
          <p:cNvCxnSpPr>
            <a:cxnSpLocks/>
          </p:cNvCxnSpPr>
          <p:nvPr/>
        </p:nvCxnSpPr>
        <p:spPr>
          <a:xfrm flipH="1">
            <a:off x="2011475" y="5609922"/>
            <a:ext cx="20360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4C090A4-D546-4336-9BC3-1FC67C9EBF5D}"/>
              </a:ext>
            </a:extLst>
          </p:cNvPr>
          <p:cNvSpPr/>
          <p:nvPr/>
        </p:nvSpPr>
        <p:spPr>
          <a:xfrm>
            <a:off x="2646246" y="5291708"/>
            <a:ext cx="1121844" cy="6364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Send Navigation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Message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23ED931A-7CDE-4726-8E30-B1D88AA34CC1}"/>
              </a:ext>
            </a:extLst>
          </p:cNvPr>
          <p:cNvCxnSpPr>
            <a:cxnSpLocks/>
          </p:cNvCxnSpPr>
          <p:nvPr/>
        </p:nvCxnSpPr>
        <p:spPr>
          <a:xfrm flipH="1" flipV="1">
            <a:off x="565743" y="6097189"/>
            <a:ext cx="13939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DDCD1C5B-45D5-4F06-8118-4115D98FAB4A}"/>
              </a:ext>
            </a:extLst>
          </p:cNvPr>
          <p:cNvSpPr/>
          <p:nvPr/>
        </p:nvSpPr>
        <p:spPr>
          <a:xfrm>
            <a:off x="895785" y="5903117"/>
            <a:ext cx="754731" cy="3564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voice guide</a:t>
            </a:r>
          </a:p>
        </p:txBody>
      </p:sp>
      <p:pic>
        <p:nvPicPr>
          <p:cNvPr id="100" name="그래픽 99" descr="카메라">
            <a:extLst>
              <a:ext uri="{FF2B5EF4-FFF2-40B4-BE49-F238E27FC236}">
                <a16:creationId xmlns:a16="http://schemas.microsoft.com/office/drawing/2014/main" id="{35A573C7-6A38-4CD6-A5F1-E5BE70A480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13855" y="3453154"/>
            <a:ext cx="468382" cy="425427"/>
          </a:xfrm>
          <a:prstGeom prst="rect">
            <a:avLst/>
          </a:prstGeom>
        </p:spPr>
      </p:pic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D5405EC-B419-4E27-807C-83686F819F62}"/>
              </a:ext>
            </a:extLst>
          </p:cNvPr>
          <p:cNvSpPr/>
          <p:nvPr/>
        </p:nvSpPr>
        <p:spPr>
          <a:xfrm>
            <a:off x="4333954" y="2593366"/>
            <a:ext cx="1492469" cy="5862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Call</a:t>
            </a:r>
          </a:p>
          <a:p>
            <a:pPr algn="ctr"/>
            <a:r>
              <a:rPr lang="en-US" altLang="ko-KR" sz="900" b="1" dirty="0" err="1"/>
              <a:t>Server.GetMapInfo</a:t>
            </a:r>
            <a:r>
              <a:rPr lang="en-US" altLang="ko-KR" sz="900" b="1" dirty="0"/>
              <a:t>(</a:t>
            </a:r>
          </a:p>
          <a:p>
            <a:pPr algn="ctr"/>
            <a:r>
              <a:rPr lang="en-US" altLang="ko-KR" sz="900" b="1" dirty="0" err="1"/>
              <a:t>Paramater</a:t>
            </a:r>
            <a:r>
              <a:rPr lang="en-US" altLang="ko-KR" sz="900" b="1" dirty="0"/>
              <a:t>: “</a:t>
            </a:r>
            <a:r>
              <a:rPr lang="ko-KR" altLang="en-US" sz="900" b="1" dirty="0">
                <a:solidFill>
                  <a:schemeClr val="accent6">
                    <a:lumMod val="75000"/>
                  </a:schemeClr>
                </a:solidFill>
              </a:rPr>
              <a:t>합정역</a:t>
            </a:r>
            <a:r>
              <a:rPr lang="en-US" altLang="ko-KR" sz="900" b="1" dirty="0"/>
              <a:t>”</a:t>
            </a:r>
          </a:p>
          <a:p>
            <a:pPr algn="ctr"/>
            <a:r>
              <a:rPr lang="en-US" altLang="ko-KR" sz="900" b="1" dirty="0"/>
              <a:t>)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9191B72-B955-48E3-A886-BAC3A4FBB648}"/>
              </a:ext>
            </a:extLst>
          </p:cNvPr>
          <p:cNvCxnSpPr>
            <a:cxnSpLocks/>
          </p:cNvCxnSpPr>
          <p:nvPr/>
        </p:nvCxnSpPr>
        <p:spPr>
          <a:xfrm flipV="1">
            <a:off x="2035545" y="1765732"/>
            <a:ext cx="1905834" cy="1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6B88C45-4DE9-4484-9D7C-D20CD9A1168F}"/>
              </a:ext>
            </a:extLst>
          </p:cNvPr>
          <p:cNvSpPr txBox="1"/>
          <p:nvPr/>
        </p:nvSpPr>
        <p:spPr>
          <a:xfrm>
            <a:off x="2200016" y="4193659"/>
            <a:ext cx="180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While( Arrival )</a:t>
            </a:r>
            <a:endParaRPr lang="ko-KR" alt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67DE8186-3CF2-4335-8265-E2535090228A}"/>
              </a:ext>
            </a:extLst>
          </p:cNvPr>
          <p:cNvCxnSpPr>
            <a:cxnSpLocks/>
          </p:cNvCxnSpPr>
          <p:nvPr/>
        </p:nvCxnSpPr>
        <p:spPr>
          <a:xfrm>
            <a:off x="7913757" y="1639284"/>
            <a:ext cx="10486" cy="485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7E5F35B4-F2D4-458F-AE12-E27BBAA2F9E7}"/>
              </a:ext>
            </a:extLst>
          </p:cNvPr>
          <p:cNvCxnSpPr>
            <a:cxnSpLocks/>
          </p:cNvCxnSpPr>
          <p:nvPr/>
        </p:nvCxnSpPr>
        <p:spPr>
          <a:xfrm>
            <a:off x="5950113" y="1638000"/>
            <a:ext cx="10486" cy="485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4B6DBD0E-5BD1-475E-9D9D-A96E09E9F960}"/>
              </a:ext>
            </a:extLst>
          </p:cNvPr>
          <p:cNvCxnSpPr>
            <a:cxnSpLocks/>
          </p:cNvCxnSpPr>
          <p:nvPr/>
        </p:nvCxnSpPr>
        <p:spPr>
          <a:xfrm>
            <a:off x="560700" y="1638000"/>
            <a:ext cx="10486" cy="485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DA350BF2-A0FC-4E19-904B-325D76DD7EFE}"/>
              </a:ext>
            </a:extLst>
          </p:cNvPr>
          <p:cNvCxnSpPr>
            <a:cxnSpLocks/>
          </p:cNvCxnSpPr>
          <p:nvPr/>
        </p:nvCxnSpPr>
        <p:spPr>
          <a:xfrm>
            <a:off x="2035545" y="1638000"/>
            <a:ext cx="10486" cy="485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0E19CDB9-F350-4F39-B194-4C1A7C838563}"/>
              </a:ext>
            </a:extLst>
          </p:cNvPr>
          <p:cNvCxnSpPr>
            <a:cxnSpLocks/>
          </p:cNvCxnSpPr>
          <p:nvPr/>
        </p:nvCxnSpPr>
        <p:spPr>
          <a:xfrm>
            <a:off x="4027784" y="1638000"/>
            <a:ext cx="10486" cy="4858200"/>
          </a:xfrm>
          <a:prstGeom prst="line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09F200E-8041-4504-8515-9F108CCA444B}"/>
              </a:ext>
            </a:extLst>
          </p:cNvPr>
          <p:cNvSpPr txBox="1"/>
          <p:nvPr/>
        </p:nvSpPr>
        <p:spPr>
          <a:xfrm>
            <a:off x="4000818" y="86000"/>
            <a:ext cx="4431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7. Service Sequence diagram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572B7F5-8E45-4A6F-A59B-E36AE518E3E2}"/>
              </a:ext>
            </a:extLst>
          </p:cNvPr>
          <p:cNvSpPr txBox="1"/>
          <p:nvPr/>
        </p:nvSpPr>
        <p:spPr>
          <a:xfrm>
            <a:off x="3575666" y="1383551"/>
            <a:ext cx="993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Time axis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2362FDD7-0D6E-4302-AF96-9C108A8A7C98}"/>
              </a:ext>
            </a:extLst>
          </p:cNvPr>
          <p:cNvSpPr/>
          <p:nvPr/>
        </p:nvSpPr>
        <p:spPr>
          <a:xfrm>
            <a:off x="5529172" y="2997718"/>
            <a:ext cx="1133656" cy="3125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Return</a:t>
            </a:r>
          </a:p>
          <a:p>
            <a:pPr algn="ctr"/>
            <a:r>
              <a:rPr lang="ko-KR" altLang="en-US" sz="900" b="1" dirty="0">
                <a:solidFill>
                  <a:schemeClr val="accent6">
                    <a:lumMod val="75000"/>
                  </a:schemeClr>
                </a:solidFill>
              </a:rPr>
              <a:t>합정역</a:t>
            </a:r>
            <a:r>
              <a:rPr lang="en-US" altLang="ko-KR" sz="900" b="1" dirty="0"/>
              <a:t> Info</a:t>
            </a:r>
          </a:p>
        </p:txBody>
      </p:sp>
      <p:cxnSp>
        <p:nvCxnSpPr>
          <p:cNvPr id="122" name="연결선: 구부러짐 121">
            <a:extLst>
              <a:ext uri="{FF2B5EF4-FFF2-40B4-BE49-F238E27FC236}">
                <a16:creationId xmlns:a16="http://schemas.microsoft.com/office/drawing/2014/main" id="{6F1D9125-07AB-4055-9EEA-55D333F94547}"/>
              </a:ext>
            </a:extLst>
          </p:cNvPr>
          <p:cNvCxnSpPr>
            <a:endCxn id="100" idx="2"/>
          </p:cNvCxnSpPr>
          <p:nvPr/>
        </p:nvCxnSpPr>
        <p:spPr>
          <a:xfrm flipV="1">
            <a:off x="10123381" y="3878581"/>
            <a:ext cx="1624665" cy="85146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EBF1B983-57D7-45EE-B157-7CBF4798A53C}"/>
              </a:ext>
            </a:extLst>
          </p:cNvPr>
          <p:cNvSpPr/>
          <p:nvPr/>
        </p:nvSpPr>
        <p:spPr>
          <a:xfrm>
            <a:off x="10329460" y="4366686"/>
            <a:ext cx="1710870" cy="3911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Call</a:t>
            </a:r>
          </a:p>
          <a:p>
            <a:pPr algn="ctr"/>
            <a:r>
              <a:rPr lang="en-US" altLang="ko-KR" sz="900" b="1"/>
              <a:t>Camera.Get_Front_Image()</a:t>
            </a:r>
            <a:endParaRPr lang="en-US" altLang="ko-KR" sz="900" b="1" dirty="0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1056BBB0-3E8B-48B2-BF95-C2421635125E}"/>
              </a:ext>
            </a:extLst>
          </p:cNvPr>
          <p:cNvCxnSpPr/>
          <p:nvPr/>
        </p:nvCxnSpPr>
        <p:spPr>
          <a:xfrm flipH="1">
            <a:off x="4125668" y="4906118"/>
            <a:ext cx="5997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C1A7E602-80EB-47DB-9BE6-9BE6B7B85058}"/>
              </a:ext>
            </a:extLst>
          </p:cNvPr>
          <p:cNvSpPr/>
          <p:nvPr/>
        </p:nvSpPr>
        <p:spPr>
          <a:xfrm>
            <a:off x="5334906" y="4740513"/>
            <a:ext cx="1118463" cy="3526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Return</a:t>
            </a:r>
          </a:p>
          <a:p>
            <a:pPr algn="ctr"/>
            <a:r>
              <a:rPr lang="en-US" altLang="ko-KR" sz="900" b="1" dirty="0"/>
              <a:t>Predicted Sector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BCAA478-DF4F-496B-BFE9-828A6A133E51}"/>
              </a:ext>
            </a:extLst>
          </p:cNvPr>
          <p:cNvSpPr txBox="1"/>
          <p:nvPr/>
        </p:nvSpPr>
        <p:spPr>
          <a:xfrm>
            <a:off x="7913757" y="1100018"/>
            <a:ext cx="734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4DA66D5-BCF3-477E-B247-A002D2C8278E}"/>
              </a:ext>
            </a:extLst>
          </p:cNvPr>
          <p:cNvSpPr/>
          <p:nvPr/>
        </p:nvSpPr>
        <p:spPr>
          <a:xfrm>
            <a:off x="3575666" y="4983920"/>
            <a:ext cx="903262" cy="306059"/>
          </a:xfrm>
          <a:prstGeom prst="round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Remainder</a:t>
            </a:r>
          </a:p>
          <a:p>
            <a:pPr algn="ctr"/>
            <a:r>
              <a:rPr lang="ko-KR" altLang="en-US" sz="900" b="1" dirty="0" err="1"/>
              <a:t>algorithm</a:t>
            </a:r>
            <a:endParaRPr lang="ko-KR" altLang="en-US" sz="900" b="1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5F8197D9-383C-424F-93F8-7F2B425DE3B8}"/>
              </a:ext>
            </a:extLst>
          </p:cNvPr>
          <p:cNvSpPr/>
          <p:nvPr/>
        </p:nvSpPr>
        <p:spPr>
          <a:xfrm>
            <a:off x="4482939" y="5519783"/>
            <a:ext cx="1457910" cy="815525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Computing</a:t>
            </a:r>
          </a:p>
          <a:p>
            <a:pPr algn="ctr"/>
            <a:r>
              <a:rPr lang="en-US" altLang="ko-KR" sz="900" b="1" dirty="0"/>
              <a:t>Shortest Path</a:t>
            </a:r>
          </a:p>
          <a:p>
            <a:pPr algn="ctr"/>
            <a:r>
              <a:rPr lang="en-US" altLang="ko-KR" sz="900" b="1" dirty="0" err="1">
                <a:solidFill>
                  <a:schemeClr val="accent6">
                    <a:lumMod val="75000"/>
                  </a:schemeClr>
                </a:solidFill>
              </a:rPr>
              <a:t>Cur_Sector</a:t>
            </a:r>
            <a:r>
              <a:rPr lang="en-US" altLang="ko-KR" sz="9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900" b="1" dirty="0"/>
              <a:t>in</a:t>
            </a:r>
            <a:r>
              <a:rPr lang="ko-KR" altLang="en-US" sz="900" b="1" dirty="0"/>
              <a:t> </a:t>
            </a:r>
            <a:r>
              <a:rPr lang="ko-KR" altLang="en-US" sz="900" b="1" dirty="0">
                <a:solidFill>
                  <a:schemeClr val="accent6">
                    <a:lumMod val="75000"/>
                  </a:schemeClr>
                </a:solidFill>
              </a:rPr>
              <a:t>합정역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to</a:t>
            </a:r>
          </a:p>
          <a:p>
            <a:pPr algn="ctr"/>
            <a:r>
              <a:rPr lang="ko-KR" altLang="en-US" sz="900" b="1" dirty="0" err="1">
                <a:solidFill>
                  <a:srgbClr val="FF0000"/>
                </a:solidFill>
              </a:rPr>
              <a:t>아현역</a:t>
            </a:r>
            <a:r>
              <a:rPr lang="en-US" altLang="ko-KR" sz="900" b="1" dirty="0">
                <a:solidFill>
                  <a:srgbClr val="FF0000"/>
                </a:solidFill>
              </a:rPr>
              <a:t> 2</a:t>
            </a:r>
            <a:r>
              <a:rPr lang="ko-KR" altLang="en-US" sz="900" b="1" dirty="0">
                <a:solidFill>
                  <a:srgbClr val="FF0000"/>
                </a:solidFill>
              </a:rPr>
              <a:t>번 출구</a:t>
            </a:r>
            <a:endParaRPr lang="en-US" altLang="ko-KR" sz="9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etc..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B12246B-C272-4BF0-88B8-2B3BEE7B1790}"/>
              </a:ext>
            </a:extLst>
          </p:cNvPr>
          <p:cNvCxnSpPr>
            <a:cxnSpLocks/>
          </p:cNvCxnSpPr>
          <p:nvPr/>
        </p:nvCxnSpPr>
        <p:spPr>
          <a:xfrm>
            <a:off x="4437771" y="5289979"/>
            <a:ext cx="164847" cy="184533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3752F95-0C60-431F-893E-8B99B9144B1F}"/>
              </a:ext>
            </a:extLst>
          </p:cNvPr>
          <p:cNvSpPr/>
          <p:nvPr/>
        </p:nvSpPr>
        <p:spPr>
          <a:xfrm>
            <a:off x="2263875" y="1423595"/>
            <a:ext cx="1388084" cy="7042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Call</a:t>
            </a:r>
          </a:p>
          <a:p>
            <a:pPr algn="ctr"/>
            <a:r>
              <a:rPr lang="en-US" altLang="ko-KR" sz="900" b="1" dirty="0" err="1"/>
              <a:t>Service.Navigate</a:t>
            </a:r>
            <a:endParaRPr lang="en-US" altLang="ko-KR" sz="900" b="1" dirty="0"/>
          </a:p>
          <a:p>
            <a:pPr algn="ctr"/>
            <a:r>
              <a:rPr lang="en-US" altLang="ko-KR" sz="900" b="1" dirty="0"/>
              <a:t>(Parameter: </a:t>
            </a:r>
          </a:p>
          <a:p>
            <a:pPr algn="ctr"/>
            <a:r>
              <a:rPr lang="en-US" altLang="ko-KR" sz="900" b="1" dirty="0"/>
              <a:t>“</a:t>
            </a:r>
            <a:r>
              <a:rPr lang="ko-KR" altLang="en-US" sz="900" b="1" dirty="0" err="1">
                <a:solidFill>
                  <a:srgbClr val="FF0000"/>
                </a:solidFill>
              </a:rPr>
              <a:t>아현역</a:t>
            </a:r>
            <a:r>
              <a:rPr lang="ko-KR" altLang="en-US" sz="900" b="1" dirty="0">
                <a:solidFill>
                  <a:srgbClr val="FF0000"/>
                </a:solidFill>
              </a:rPr>
              <a:t> </a:t>
            </a:r>
            <a:r>
              <a:rPr lang="en-US" altLang="ko-KR" sz="900" b="1" dirty="0">
                <a:solidFill>
                  <a:srgbClr val="FF0000"/>
                </a:solidFill>
              </a:rPr>
              <a:t>2</a:t>
            </a:r>
            <a:r>
              <a:rPr lang="ko-KR" altLang="en-US" sz="900" b="1" dirty="0">
                <a:solidFill>
                  <a:srgbClr val="FF0000"/>
                </a:solidFill>
              </a:rPr>
              <a:t>번 출구</a:t>
            </a:r>
            <a:r>
              <a:rPr lang="en-US" altLang="ko-KR" sz="900" b="1" dirty="0"/>
              <a:t>”)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62746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5087</TotalTime>
  <Words>567</Words>
  <Application>Microsoft Office PowerPoint</Application>
  <PresentationFormat>와이드스크린</PresentationFormat>
  <Paragraphs>189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박준형</cp:lastModifiedBy>
  <cp:revision>149</cp:revision>
  <dcterms:created xsi:type="dcterms:W3CDTF">2018-01-12T04:05:40Z</dcterms:created>
  <dcterms:modified xsi:type="dcterms:W3CDTF">2020-04-29T08:40:01Z</dcterms:modified>
</cp:coreProperties>
</file>