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4" r:id="rId3"/>
    <p:sldId id="291" r:id="rId4"/>
    <p:sldId id="292" r:id="rId5"/>
    <p:sldId id="295" r:id="rId6"/>
    <p:sldId id="296" r:id="rId7"/>
    <p:sldId id="293" r:id="rId8"/>
    <p:sldId id="28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C2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031AC-3D47-482F-9C54-7FA6FF0D2265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D77A4-E7E8-4B70-A778-26F496193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0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79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47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62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6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9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59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10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7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7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8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07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B6E75-8578-4AB9-95AD-689E0CFB81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8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438400" y="1820977"/>
            <a:ext cx="7315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Metro Vision</a:t>
            </a:r>
            <a:r>
              <a:rPr lang="en-US" altLang="ko-KR" sz="7200" dirty="0">
                <a:solidFill>
                  <a:schemeClr val="bg1"/>
                </a:solidFill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….</a:t>
            </a:r>
          </a:p>
          <a:p>
            <a:pPr algn="ctr"/>
            <a:r>
              <a:rPr lang="en-US" altLang="ko-KR" sz="1400" dirty="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altLang="ko-KR" sz="4000" dirty="0"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R&amp;D process</a:t>
            </a:r>
            <a:r>
              <a:rPr lang="en-US" altLang="ko-KR" sz="3200" dirty="0"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:</a:t>
            </a:r>
            <a:r>
              <a:rPr lang="en-US" altLang="ko-KR" sz="2800" dirty="0"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altLang="ko-KR" sz="2800" dirty="0"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Solution &amp; Implementation</a:t>
            </a:r>
          </a:p>
        </p:txBody>
      </p:sp>
      <p:grpSp>
        <p:nvGrpSpPr>
          <p:cNvPr id="14" name="그룹 13"/>
          <p:cNvGrpSpPr/>
          <p:nvPr/>
        </p:nvGrpSpPr>
        <p:grpSpPr>
          <a:xfrm rot="10800000">
            <a:off x="8499166" y="6308923"/>
            <a:ext cx="3697788" cy="555477"/>
            <a:chOff x="0" y="0"/>
            <a:chExt cx="3697788" cy="555477"/>
          </a:xfrm>
        </p:grpSpPr>
        <p:sp>
          <p:nvSpPr>
            <p:cNvPr id="15" name="직사각형 1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7F7F517-F6D7-48AE-B044-32DD72C7C989}"/>
              </a:ext>
            </a:extLst>
          </p:cNvPr>
          <p:cNvSpPr txBox="1"/>
          <p:nvPr/>
        </p:nvSpPr>
        <p:spPr>
          <a:xfrm>
            <a:off x="431973" y="5094514"/>
            <a:ext cx="198742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B711025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김소현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B511074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박준형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B511209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최아성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5683A646-683D-4AA2-AA2F-298EBE0665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212228" y="2050292"/>
            <a:ext cx="711036" cy="809207"/>
            <a:chOff x="3593" y="1158"/>
            <a:chExt cx="507" cy="577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9C98709B-582C-40D9-8570-0282E2875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1158"/>
              <a:ext cx="233" cy="78"/>
            </a:xfrm>
            <a:custGeom>
              <a:avLst/>
              <a:gdLst>
                <a:gd name="T0" fmla="*/ 419 w 1399"/>
                <a:gd name="T1" fmla="*/ 0 h 470"/>
                <a:gd name="T2" fmla="*/ 979 w 1399"/>
                <a:gd name="T3" fmla="*/ 0 h 470"/>
                <a:gd name="T4" fmla="*/ 1017 w 1399"/>
                <a:gd name="T5" fmla="*/ 3 h 470"/>
                <a:gd name="T6" fmla="*/ 1054 w 1399"/>
                <a:gd name="T7" fmla="*/ 10 h 470"/>
                <a:gd name="T8" fmla="*/ 1089 w 1399"/>
                <a:gd name="T9" fmla="*/ 21 h 470"/>
                <a:gd name="T10" fmla="*/ 1123 w 1399"/>
                <a:gd name="T11" fmla="*/ 37 h 470"/>
                <a:gd name="T12" fmla="*/ 1154 w 1399"/>
                <a:gd name="T13" fmla="*/ 56 h 470"/>
                <a:gd name="T14" fmla="*/ 1184 w 1399"/>
                <a:gd name="T15" fmla="*/ 79 h 470"/>
                <a:gd name="T16" fmla="*/ 1209 w 1399"/>
                <a:gd name="T17" fmla="*/ 106 h 470"/>
                <a:gd name="T18" fmla="*/ 1232 w 1399"/>
                <a:gd name="T19" fmla="*/ 136 h 470"/>
                <a:gd name="T20" fmla="*/ 1251 w 1399"/>
                <a:gd name="T21" fmla="*/ 170 h 470"/>
                <a:gd name="T22" fmla="*/ 1399 w 1399"/>
                <a:gd name="T23" fmla="*/ 470 h 470"/>
                <a:gd name="T24" fmla="*/ 0 w 1399"/>
                <a:gd name="T25" fmla="*/ 470 h 470"/>
                <a:gd name="T26" fmla="*/ 148 w 1399"/>
                <a:gd name="T27" fmla="*/ 170 h 470"/>
                <a:gd name="T28" fmla="*/ 167 w 1399"/>
                <a:gd name="T29" fmla="*/ 136 h 470"/>
                <a:gd name="T30" fmla="*/ 189 w 1399"/>
                <a:gd name="T31" fmla="*/ 106 h 470"/>
                <a:gd name="T32" fmla="*/ 215 w 1399"/>
                <a:gd name="T33" fmla="*/ 79 h 470"/>
                <a:gd name="T34" fmla="*/ 243 w 1399"/>
                <a:gd name="T35" fmla="*/ 56 h 470"/>
                <a:gd name="T36" fmla="*/ 275 w 1399"/>
                <a:gd name="T37" fmla="*/ 37 h 470"/>
                <a:gd name="T38" fmla="*/ 308 w 1399"/>
                <a:gd name="T39" fmla="*/ 21 h 470"/>
                <a:gd name="T40" fmla="*/ 344 w 1399"/>
                <a:gd name="T41" fmla="*/ 10 h 470"/>
                <a:gd name="T42" fmla="*/ 381 w 1399"/>
                <a:gd name="T43" fmla="*/ 3 h 470"/>
                <a:gd name="T44" fmla="*/ 419 w 1399"/>
                <a:gd name="T4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9" h="470">
                  <a:moveTo>
                    <a:pt x="419" y="0"/>
                  </a:moveTo>
                  <a:lnTo>
                    <a:pt x="979" y="0"/>
                  </a:lnTo>
                  <a:lnTo>
                    <a:pt x="1017" y="3"/>
                  </a:lnTo>
                  <a:lnTo>
                    <a:pt x="1054" y="10"/>
                  </a:lnTo>
                  <a:lnTo>
                    <a:pt x="1089" y="21"/>
                  </a:lnTo>
                  <a:lnTo>
                    <a:pt x="1123" y="37"/>
                  </a:lnTo>
                  <a:lnTo>
                    <a:pt x="1154" y="56"/>
                  </a:lnTo>
                  <a:lnTo>
                    <a:pt x="1184" y="79"/>
                  </a:lnTo>
                  <a:lnTo>
                    <a:pt x="1209" y="106"/>
                  </a:lnTo>
                  <a:lnTo>
                    <a:pt x="1232" y="136"/>
                  </a:lnTo>
                  <a:lnTo>
                    <a:pt x="1251" y="170"/>
                  </a:lnTo>
                  <a:lnTo>
                    <a:pt x="1399" y="470"/>
                  </a:lnTo>
                  <a:lnTo>
                    <a:pt x="0" y="470"/>
                  </a:lnTo>
                  <a:lnTo>
                    <a:pt x="148" y="170"/>
                  </a:lnTo>
                  <a:lnTo>
                    <a:pt x="167" y="136"/>
                  </a:lnTo>
                  <a:lnTo>
                    <a:pt x="189" y="106"/>
                  </a:lnTo>
                  <a:lnTo>
                    <a:pt x="215" y="79"/>
                  </a:lnTo>
                  <a:lnTo>
                    <a:pt x="243" y="56"/>
                  </a:lnTo>
                  <a:lnTo>
                    <a:pt x="275" y="37"/>
                  </a:lnTo>
                  <a:lnTo>
                    <a:pt x="308" y="21"/>
                  </a:lnTo>
                  <a:lnTo>
                    <a:pt x="344" y="10"/>
                  </a:lnTo>
                  <a:lnTo>
                    <a:pt x="381" y="3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233B4F"/>
            </a:solidFill>
            <a:ln w="0">
              <a:solidFill>
                <a:srgbClr val="233B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0BAA206-1825-4488-89FA-CC44832BB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158"/>
              <a:ext cx="117" cy="78"/>
            </a:xfrm>
            <a:custGeom>
              <a:avLst/>
              <a:gdLst>
                <a:gd name="T0" fmla="*/ 0 w 700"/>
                <a:gd name="T1" fmla="*/ 0 h 470"/>
                <a:gd name="T2" fmla="*/ 280 w 700"/>
                <a:gd name="T3" fmla="*/ 0 h 470"/>
                <a:gd name="T4" fmla="*/ 318 w 700"/>
                <a:gd name="T5" fmla="*/ 3 h 470"/>
                <a:gd name="T6" fmla="*/ 355 w 700"/>
                <a:gd name="T7" fmla="*/ 10 h 470"/>
                <a:gd name="T8" fmla="*/ 390 w 700"/>
                <a:gd name="T9" fmla="*/ 21 h 470"/>
                <a:gd name="T10" fmla="*/ 424 w 700"/>
                <a:gd name="T11" fmla="*/ 37 h 470"/>
                <a:gd name="T12" fmla="*/ 455 w 700"/>
                <a:gd name="T13" fmla="*/ 56 h 470"/>
                <a:gd name="T14" fmla="*/ 485 w 700"/>
                <a:gd name="T15" fmla="*/ 79 h 470"/>
                <a:gd name="T16" fmla="*/ 510 w 700"/>
                <a:gd name="T17" fmla="*/ 106 h 470"/>
                <a:gd name="T18" fmla="*/ 533 w 700"/>
                <a:gd name="T19" fmla="*/ 136 h 470"/>
                <a:gd name="T20" fmla="*/ 552 w 700"/>
                <a:gd name="T21" fmla="*/ 170 h 470"/>
                <a:gd name="T22" fmla="*/ 700 w 700"/>
                <a:gd name="T23" fmla="*/ 470 h 470"/>
                <a:gd name="T24" fmla="*/ 0 w 700"/>
                <a:gd name="T25" fmla="*/ 470 h 470"/>
                <a:gd name="T26" fmla="*/ 0 w 700"/>
                <a:gd name="T27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0" h="470">
                  <a:moveTo>
                    <a:pt x="0" y="0"/>
                  </a:moveTo>
                  <a:lnTo>
                    <a:pt x="280" y="0"/>
                  </a:lnTo>
                  <a:lnTo>
                    <a:pt x="318" y="3"/>
                  </a:lnTo>
                  <a:lnTo>
                    <a:pt x="355" y="10"/>
                  </a:lnTo>
                  <a:lnTo>
                    <a:pt x="390" y="21"/>
                  </a:lnTo>
                  <a:lnTo>
                    <a:pt x="424" y="37"/>
                  </a:lnTo>
                  <a:lnTo>
                    <a:pt x="455" y="56"/>
                  </a:lnTo>
                  <a:lnTo>
                    <a:pt x="485" y="79"/>
                  </a:lnTo>
                  <a:lnTo>
                    <a:pt x="510" y="106"/>
                  </a:lnTo>
                  <a:lnTo>
                    <a:pt x="533" y="136"/>
                  </a:lnTo>
                  <a:lnTo>
                    <a:pt x="552" y="170"/>
                  </a:lnTo>
                  <a:lnTo>
                    <a:pt x="700" y="470"/>
                  </a:lnTo>
                  <a:lnTo>
                    <a:pt x="0" y="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537"/>
            </a:solidFill>
            <a:ln w="0">
              <a:solidFill>
                <a:srgbClr val="0E2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91679D5-F780-460C-BE1C-647B7D71E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1667"/>
              <a:ext cx="429" cy="34"/>
            </a:xfrm>
            <a:custGeom>
              <a:avLst/>
              <a:gdLst>
                <a:gd name="T0" fmla="*/ 102 w 2571"/>
                <a:gd name="T1" fmla="*/ 0 h 203"/>
                <a:gd name="T2" fmla="*/ 2470 w 2571"/>
                <a:gd name="T3" fmla="*/ 0 h 203"/>
                <a:gd name="T4" fmla="*/ 2494 w 2571"/>
                <a:gd name="T5" fmla="*/ 4 h 203"/>
                <a:gd name="T6" fmla="*/ 2516 w 2571"/>
                <a:gd name="T7" fmla="*/ 11 h 203"/>
                <a:gd name="T8" fmla="*/ 2533 w 2571"/>
                <a:gd name="T9" fmla="*/ 22 h 203"/>
                <a:gd name="T10" fmla="*/ 2549 w 2571"/>
                <a:gd name="T11" fmla="*/ 38 h 203"/>
                <a:gd name="T12" fmla="*/ 2562 w 2571"/>
                <a:gd name="T13" fmla="*/ 57 h 203"/>
                <a:gd name="T14" fmla="*/ 2569 w 2571"/>
                <a:gd name="T15" fmla="*/ 78 h 203"/>
                <a:gd name="T16" fmla="*/ 2571 w 2571"/>
                <a:gd name="T17" fmla="*/ 102 h 203"/>
                <a:gd name="T18" fmla="*/ 2569 w 2571"/>
                <a:gd name="T19" fmla="*/ 125 h 203"/>
                <a:gd name="T20" fmla="*/ 2562 w 2571"/>
                <a:gd name="T21" fmla="*/ 146 h 203"/>
                <a:gd name="T22" fmla="*/ 2549 w 2571"/>
                <a:gd name="T23" fmla="*/ 165 h 203"/>
                <a:gd name="T24" fmla="*/ 2533 w 2571"/>
                <a:gd name="T25" fmla="*/ 181 h 203"/>
                <a:gd name="T26" fmla="*/ 2516 w 2571"/>
                <a:gd name="T27" fmla="*/ 193 h 203"/>
                <a:gd name="T28" fmla="*/ 2494 w 2571"/>
                <a:gd name="T29" fmla="*/ 201 h 203"/>
                <a:gd name="T30" fmla="*/ 2470 w 2571"/>
                <a:gd name="T31" fmla="*/ 203 h 203"/>
                <a:gd name="T32" fmla="*/ 102 w 2571"/>
                <a:gd name="T33" fmla="*/ 203 h 203"/>
                <a:gd name="T34" fmla="*/ 78 w 2571"/>
                <a:gd name="T35" fmla="*/ 201 h 203"/>
                <a:gd name="T36" fmla="*/ 57 w 2571"/>
                <a:gd name="T37" fmla="*/ 193 h 203"/>
                <a:gd name="T38" fmla="*/ 38 w 2571"/>
                <a:gd name="T39" fmla="*/ 181 h 203"/>
                <a:gd name="T40" fmla="*/ 22 w 2571"/>
                <a:gd name="T41" fmla="*/ 165 h 203"/>
                <a:gd name="T42" fmla="*/ 11 w 2571"/>
                <a:gd name="T43" fmla="*/ 146 h 203"/>
                <a:gd name="T44" fmla="*/ 3 w 2571"/>
                <a:gd name="T45" fmla="*/ 125 h 203"/>
                <a:gd name="T46" fmla="*/ 0 w 2571"/>
                <a:gd name="T47" fmla="*/ 102 h 203"/>
                <a:gd name="T48" fmla="*/ 3 w 2571"/>
                <a:gd name="T49" fmla="*/ 78 h 203"/>
                <a:gd name="T50" fmla="*/ 11 w 2571"/>
                <a:gd name="T51" fmla="*/ 57 h 203"/>
                <a:gd name="T52" fmla="*/ 22 w 2571"/>
                <a:gd name="T53" fmla="*/ 38 h 203"/>
                <a:gd name="T54" fmla="*/ 38 w 2571"/>
                <a:gd name="T55" fmla="*/ 22 h 203"/>
                <a:gd name="T56" fmla="*/ 57 w 2571"/>
                <a:gd name="T57" fmla="*/ 11 h 203"/>
                <a:gd name="T58" fmla="*/ 78 w 2571"/>
                <a:gd name="T59" fmla="*/ 4 h 203"/>
                <a:gd name="T60" fmla="*/ 102 w 2571"/>
                <a:gd name="T6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71" h="203">
                  <a:moveTo>
                    <a:pt x="102" y="0"/>
                  </a:moveTo>
                  <a:lnTo>
                    <a:pt x="2470" y="0"/>
                  </a:lnTo>
                  <a:lnTo>
                    <a:pt x="2494" y="4"/>
                  </a:lnTo>
                  <a:lnTo>
                    <a:pt x="2516" y="11"/>
                  </a:lnTo>
                  <a:lnTo>
                    <a:pt x="2533" y="22"/>
                  </a:lnTo>
                  <a:lnTo>
                    <a:pt x="2549" y="38"/>
                  </a:lnTo>
                  <a:lnTo>
                    <a:pt x="2562" y="57"/>
                  </a:lnTo>
                  <a:lnTo>
                    <a:pt x="2569" y="78"/>
                  </a:lnTo>
                  <a:lnTo>
                    <a:pt x="2571" y="102"/>
                  </a:lnTo>
                  <a:lnTo>
                    <a:pt x="2569" y="125"/>
                  </a:lnTo>
                  <a:lnTo>
                    <a:pt x="2562" y="146"/>
                  </a:lnTo>
                  <a:lnTo>
                    <a:pt x="2549" y="165"/>
                  </a:lnTo>
                  <a:lnTo>
                    <a:pt x="2533" y="181"/>
                  </a:lnTo>
                  <a:lnTo>
                    <a:pt x="2516" y="193"/>
                  </a:lnTo>
                  <a:lnTo>
                    <a:pt x="2494" y="201"/>
                  </a:lnTo>
                  <a:lnTo>
                    <a:pt x="2470" y="203"/>
                  </a:lnTo>
                  <a:lnTo>
                    <a:pt x="102" y="203"/>
                  </a:lnTo>
                  <a:lnTo>
                    <a:pt x="78" y="201"/>
                  </a:lnTo>
                  <a:lnTo>
                    <a:pt x="57" y="193"/>
                  </a:lnTo>
                  <a:lnTo>
                    <a:pt x="38" y="181"/>
                  </a:lnTo>
                  <a:lnTo>
                    <a:pt x="22" y="165"/>
                  </a:lnTo>
                  <a:lnTo>
                    <a:pt x="11" y="146"/>
                  </a:lnTo>
                  <a:lnTo>
                    <a:pt x="3" y="125"/>
                  </a:lnTo>
                  <a:lnTo>
                    <a:pt x="0" y="102"/>
                  </a:lnTo>
                  <a:lnTo>
                    <a:pt x="3" y="78"/>
                  </a:lnTo>
                  <a:lnTo>
                    <a:pt x="11" y="57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8" y="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233B4F"/>
            </a:solidFill>
            <a:ln w="0">
              <a:solidFill>
                <a:srgbClr val="233B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8D1D049B-E4FC-4A62-9CC2-D0CB79C92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667"/>
              <a:ext cx="215" cy="34"/>
            </a:xfrm>
            <a:custGeom>
              <a:avLst/>
              <a:gdLst>
                <a:gd name="T0" fmla="*/ 0 w 1285"/>
                <a:gd name="T1" fmla="*/ 0 h 203"/>
                <a:gd name="T2" fmla="*/ 1184 w 1285"/>
                <a:gd name="T3" fmla="*/ 0 h 203"/>
                <a:gd name="T4" fmla="*/ 1208 w 1285"/>
                <a:gd name="T5" fmla="*/ 4 h 203"/>
                <a:gd name="T6" fmla="*/ 1230 w 1285"/>
                <a:gd name="T7" fmla="*/ 11 h 203"/>
                <a:gd name="T8" fmla="*/ 1247 w 1285"/>
                <a:gd name="T9" fmla="*/ 22 h 203"/>
                <a:gd name="T10" fmla="*/ 1263 w 1285"/>
                <a:gd name="T11" fmla="*/ 38 h 203"/>
                <a:gd name="T12" fmla="*/ 1276 w 1285"/>
                <a:gd name="T13" fmla="*/ 57 h 203"/>
                <a:gd name="T14" fmla="*/ 1283 w 1285"/>
                <a:gd name="T15" fmla="*/ 78 h 203"/>
                <a:gd name="T16" fmla="*/ 1285 w 1285"/>
                <a:gd name="T17" fmla="*/ 102 h 203"/>
                <a:gd name="T18" fmla="*/ 1283 w 1285"/>
                <a:gd name="T19" fmla="*/ 125 h 203"/>
                <a:gd name="T20" fmla="*/ 1276 w 1285"/>
                <a:gd name="T21" fmla="*/ 146 h 203"/>
                <a:gd name="T22" fmla="*/ 1263 w 1285"/>
                <a:gd name="T23" fmla="*/ 165 h 203"/>
                <a:gd name="T24" fmla="*/ 1247 w 1285"/>
                <a:gd name="T25" fmla="*/ 181 h 203"/>
                <a:gd name="T26" fmla="*/ 1230 w 1285"/>
                <a:gd name="T27" fmla="*/ 193 h 203"/>
                <a:gd name="T28" fmla="*/ 1208 w 1285"/>
                <a:gd name="T29" fmla="*/ 201 h 203"/>
                <a:gd name="T30" fmla="*/ 1184 w 1285"/>
                <a:gd name="T31" fmla="*/ 203 h 203"/>
                <a:gd name="T32" fmla="*/ 0 w 1285"/>
                <a:gd name="T33" fmla="*/ 203 h 203"/>
                <a:gd name="T34" fmla="*/ 0 w 1285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5" h="203">
                  <a:moveTo>
                    <a:pt x="0" y="0"/>
                  </a:moveTo>
                  <a:lnTo>
                    <a:pt x="1184" y="0"/>
                  </a:lnTo>
                  <a:lnTo>
                    <a:pt x="1208" y="4"/>
                  </a:lnTo>
                  <a:lnTo>
                    <a:pt x="1230" y="11"/>
                  </a:lnTo>
                  <a:lnTo>
                    <a:pt x="1247" y="22"/>
                  </a:lnTo>
                  <a:lnTo>
                    <a:pt x="1263" y="38"/>
                  </a:lnTo>
                  <a:lnTo>
                    <a:pt x="1276" y="57"/>
                  </a:lnTo>
                  <a:lnTo>
                    <a:pt x="1283" y="78"/>
                  </a:lnTo>
                  <a:lnTo>
                    <a:pt x="1285" y="102"/>
                  </a:lnTo>
                  <a:lnTo>
                    <a:pt x="1283" y="125"/>
                  </a:lnTo>
                  <a:lnTo>
                    <a:pt x="1276" y="146"/>
                  </a:lnTo>
                  <a:lnTo>
                    <a:pt x="1263" y="165"/>
                  </a:lnTo>
                  <a:lnTo>
                    <a:pt x="1247" y="181"/>
                  </a:lnTo>
                  <a:lnTo>
                    <a:pt x="1230" y="193"/>
                  </a:lnTo>
                  <a:lnTo>
                    <a:pt x="1208" y="201"/>
                  </a:lnTo>
                  <a:lnTo>
                    <a:pt x="1184" y="203"/>
                  </a:lnTo>
                  <a:lnTo>
                    <a:pt x="0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537"/>
            </a:solidFill>
            <a:ln w="0">
              <a:solidFill>
                <a:srgbClr val="0E2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2F41E3D-D6B8-4C7B-8110-8F0B446D3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1600"/>
              <a:ext cx="151" cy="135"/>
            </a:xfrm>
            <a:custGeom>
              <a:avLst/>
              <a:gdLst>
                <a:gd name="T0" fmla="*/ 804 w 909"/>
                <a:gd name="T1" fmla="*/ 0 h 811"/>
                <a:gd name="T2" fmla="*/ 827 w 909"/>
                <a:gd name="T3" fmla="*/ 2 h 811"/>
                <a:gd name="T4" fmla="*/ 848 w 909"/>
                <a:gd name="T5" fmla="*/ 8 h 811"/>
                <a:gd name="T6" fmla="*/ 868 w 909"/>
                <a:gd name="T7" fmla="*/ 19 h 811"/>
                <a:gd name="T8" fmla="*/ 885 w 909"/>
                <a:gd name="T9" fmla="*/ 35 h 811"/>
                <a:gd name="T10" fmla="*/ 898 w 909"/>
                <a:gd name="T11" fmla="*/ 54 h 811"/>
                <a:gd name="T12" fmla="*/ 906 w 909"/>
                <a:gd name="T13" fmla="*/ 75 h 811"/>
                <a:gd name="T14" fmla="*/ 909 w 909"/>
                <a:gd name="T15" fmla="*/ 97 h 811"/>
                <a:gd name="T16" fmla="*/ 908 w 909"/>
                <a:gd name="T17" fmla="*/ 120 h 811"/>
                <a:gd name="T18" fmla="*/ 901 w 909"/>
                <a:gd name="T19" fmla="*/ 142 h 811"/>
                <a:gd name="T20" fmla="*/ 890 w 909"/>
                <a:gd name="T21" fmla="*/ 160 h 811"/>
                <a:gd name="T22" fmla="*/ 874 w 909"/>
                <a:gd name="T23" fmla="*/ 178 h 811"/>
                <a:gd name="T24" fmla="*/ 168 w 909"/>
                <a:gd name="T25" fmla="*/ 787 h 811"/>
                <a:gd name="T26" fmla="*/ 148 w 909"/>
                <a:gd name="T27" fmla="*/ 799 h 811"/>
                <a:gd name="T28" fmla="*/ 127 w 909"/>
                <a:gd name="T29" fmla="*/ 808 h 811"/>
                <a:gd name="T30" fmla="*/ 105 w 909"/>
                <a:gd name="T31" fmla="*/ 811 h 811"/>
                <a:gd name="T32" fmla="*/ 83 w 909"/>
                <a:gd name="T33" fmla="*/ 809 h 811"/>
                <a:gd name="T34" fmla="*/ 62 w 909"/>
                <a:gd name="T35" fmla="*/ 803 h 811"/>
                <a:gd name="T36" fmla="*/ 42 w 909"/>
                <a:gd name="T37" fmla="*/ 792 h 811"/>
                <a:gd name="T38" fmla="*/ 25 w 909"/>
                <a:gd name="T39" fmla="*/ 775 h 811"/>
                <a:gd name="T40" fmla="*/ 12 w 909"/>
                <a:gd name="T41" fmla="*/ 756 h 811"/>
                <a:gd name="T42" fmla="*/ 4 w 909"/>
                <a:gd name="T43" fmla="*/ 735 h 811"/>
                <a:gd name="T44" fmla="*/ 0 w 909"/>
                <a:gd name="T45" fmla="*/ 713 h 811"/>
                <a:gd name="T46" fmla="*/ 2 w 909"/>
                <a:gd name="T47" fmla="*/ 691 h 811"/>
                <a:gd name="T48" fmla="*/ 8 w 909"/>
                <a:gd name="T49" fmla="*/ 670 h 811"/>
                <a:gd name="T50" fmla="*/ 20 w 909"/>
                <a:gd name="T51" fmla="*/ 650 h 811"/>
                <a:gd name="T52" fmla="*/ 36 w 909"/>
                <a:gd name="T53" fmla="*/ 632 h 811"/>
                <a:gd name="T54" fmla="*/ 742 w 909"/>
                <a:gd name="T55" fmla="*/ 24 h 811"/>
                <a:gd name="T56" fmla="*/ 761 w 909"/>
                <a:gd name="T57" fmla="*/ 11 h 811"/>
                <a:gd name="T58" fmla="*/ 782 w 909"/>
                <a:gd name="T59" fmla="*/ 3 h 811"/>
                <a:gd name="T60" fmla="*/ 804 w 909"/>
                <a:gd name="T61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09" h="811">
                  <a:moveTo>
                    <a:pt x="804" y="0"/>
                  </a:moveTo>
                  <a:lnTo>
                    <a:pt x="827" y="2"/>
                  </a:lnTo>
                  <a:lnTo>
                    <a:pt x="848" y="8"/>
                  </a:lnTo>
                  <a:lnTo>
                    <a:pt x="868" y="19"/>
                  </a:lnTo>
                  <a:lnTo>
                    <a:pt x="885" y="35"/>
                  </a:lnTo>
                  <a:lnTo>
                    <a:pt x="898" y="54"/>
                  </a:lnTo>
                  <a:lnTo>
                    <a:pt x="906" y="75"/>
                  </a:lnTo>
                  <a:lnTo>
                    <a:pt x="909" y="97"/>
                  </a:lnTo>
                  <a:lnTo>
                    <a:pt x="908" y="120"/>
                  </a:lnTo>
                  <a:lnTo>
                    <a:pt x="901" y="142"/>
                  </a:lnTo>
                  <a:lnTo>
                    <a:pt x="890" y="160"/>
                  </a:lnTo>
                  <a:lnTo>
                    <a:pt x="874" y="178"/>
                  </a:lnTo>
                  <a:lnTo>
                    <a:pt x="168" y="787"/>
                  </a:lnTo>
                  <a:lnTo>
                    <a:pt x="148" y="799"/>
                  </a:lnTo>
                  <a:lnTo>
                    <a:pt x="127" y="808"/>
                  </a:lnTo>
                  <a:lnTo>
                    <a:pt x="105" y="811"/>
                  </a:lnTo>
                  <a:lnTo>
                    <a:pt x="83" y="809"/>
                  </a:lnTo>
                  <a:lnTo>
                    <a:pt x="62" y="803"/>
                  </a:lnTo>
                  <a:lnTo>
                    <a:pt x="42" y="792"/>
                  </a:lnTo>
                  <a:lnTo>
                    <a:pt x="25" y="775"/>
                  </a:lnTo>
                  <a:lnTo>
                    <a:pt x="12" y="756"/>
                  </a:lnTo>
                  <a:lnTo>
                    <a:pt x="4" y="735"/>
                  </a:lnTo>
                  <a:lnTo>
                    <a:pt x="0" y="713"/>
                  </a:lnTo>
                  <a:lnTo>
                    <a:pt x="2" y="691"/>
                  </a:lnTo>
                  <a:lnTo>
                    <a:pt x="8" y="670"/>
                  </a:lnTo>
                  <a:lnTo>
                    <a:pt x="20" y="650"/>
                  </a:lnTo>
                  <a:lnTo>
                    <a:pt x="36" y="632"/>
                  </a:lnTo>
                  <a:lnTo>
                    <a:pt x="742" y="24"/>
                  </a:lnTo>
                  <a:lnTo>
                    <a:pt x="761" y="11"/>
                  </a:lnTo>
                  <a:lnTo>
                    <a:pt x="782" y="3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6C8697"/>
            </a:solidFill>
            <a:ln w="0">
              <a:solidFill>
                <a:srgbClr val="6C869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EAAB9B9-E338-4A0E-BD44-9F6484802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" y="1600"/>
              <a:ext cx="152" cy="135"/>
            </a:xfrm>
            <a:custGeom>
              <a:avLst/>
              <a:gdLst>
                <a:gd name="T0" fmla="*/ 105 w 909"/>
                <a:gd name="T1" fmla="*/ 0 h 811"/>
                <a:gd name="T2" fmla="*/ 127 w 909"/>
                <a:gd name="T3" fmla="*/ 3 h 811"/>
                <a:gd name="T4" fmla="*/ 148 w 909"/>
                <a:gd name="T5" fmla="*/ 11 h 811"/>
                <a:gd name="T6" fmla="*/ 167 w 909"/>
                <a:gd name="T7" fmla="*/ 24 h 811"/>
                <a:gd name="T8" fmla="*/ 874 w 909"/>
                <a:gd name="T9" fmla="*/ 632 h 811"/>
                <a:gd name="T10" fmla="*/ 890 w 909"/>
                <a:gd name="T11" fmla="*/ 650 h 811"/>
                <a:gd name="T12" fmla="*/ 900 w 909"/>
                <a:gd name="T13" fmla="*/ 670 h 811"/>
                <a:gd name="T14" fmla="*/ 908 w 909"/>
                <a:gd name="T15" fmla="*/ 691 h 811"/>
                <a:gd name="T16" fmla="*/ 909 w 909"/>
                <a:gd name="T17" fmla="*/ 713 h 811"/>
                <a:gd name="T18" fmla="*/ 905 w 909"/>
                <a:gd name="T19" fmla="*/ 735 h 811"/>
                <a:gd name="T20" fmla="*/ 897 w 909"/>
                <a:gd name="T21" fmla="*/ 756 h 811"/>
                <a:gd name="T22" fmla="*/ 884 w 909"/>
                <a:gd name="T23" fmla="*/ 775 h 811"/>
                <a:gd name="T24" fmla="*/ 867 w 909"/>
                <a:gd name="T25" fmla="*/ 792 h 811"/>
                <a:gd name="T26" fmla="*/ 848 w 909"/>
                <a:gd name="T27" fmla="*/ 803 h 811"/>
                <a:gd name="T28" fmla="*/ 826 w 909"/>
                <a:gd name="T29" fmla="*/ 809 h 811"/>
                <a:gd name="T30" fmla="*/ 804 w 909"/>
                <a:gd name="T31" fmla="*/ 811 h 811"/>
                <a:gd name="T32" fmla="*/ 782 w 909"/>
                <a:gd name="T33" fmla="*/ 808 h 811"/>
                <a:gd name="T34" fmla="*/ 761 w 909"/>
                <a:gd name="T35" fmla="*/ 799 h 811"/>
                <a:gd name="T36" fmla="*/ 742 w 909"/>
                <a:gd name="T37" fmla="*/ 787 h 811"/>
                <a:gd name="T38" fmla="*/ 36 w 909"/>
                <a:gd name="T39" fmla="*/ 178 h 811"/>
                <a:gd name="T40" fmla="*/ 19 w 909"/>
                <a:gd name="T41" fmla="*/ 160 h 811"/>
                <a:gd name="T42" fmla="*/ 8 w 909"/>
                <a:gd name="T43" fmla="*/ 142 h 811"/>
                <a:gd name="T44" fmla="*/ 2 w 909"/>
                <a:gd name="T45" fmla="*/ 120 h 811"/>
                <a:gd name="T46" fmla="*/ 0 w 909"/>
                <a:gd name="T47" fmla="*/ 97 h 811"/>
                <a:gd name="T48" fmla="*/ 3 w 909"/>
                <a:gd name="T49" fmla="*/ 75 h 811"/>
                <a:gd name="T50" fmla="*/ 11 w 909"/>
                <a:gd name="T51" fmla="*/ 54 h 811"/>
                <a:gd name="T52" fmla="*/ 24 w 909"/>
                <a:gd name="T53" fmla="*/ 35 h 811"/>
                <a:gd name="T54" fmla="*/ 42 w 909"/>
                <a:gd name="T55" fmla="*/ 19 h 811"/>
                <a:gd name="T56" fmla="*/ 62 w 909"/>
                <a:gd name="T57" fmla="*/ 8 h 811"/>
                <a:gd name="T58" fmla="*/ 83 w 909"/>
                <a:gd name="T59" fmla="*/ 2 h 811"/>
                <a:gd name="T60" fmla="*/ 105 w 909"/>
                <a:gd name="T61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09" h="811">
                  <a:moveTo>
                    <a:pt x="105" y="0"/>
                  </a:moveTo>
                  <a:lnTo>
                    <a:pt x="127" y="3"/>
                  </a:lnTo>
                  <a:lnTo>
                    <a:pt x="148" y="11"/>
                  </a:lnTo>
                  <a:lnTo>
                    <a:pt x="167" y="24"/>
                  </a:lnTo>
                  <a:lnTo>
                    <a:pt x="874" y="632"/>
                  </a:lnTo>
                  <a:lnTo>
                    <a:pt x="890" y="650"/>
                  </a:lnTo>
                  <a:lnTo>
                    <a:pt x="900" y="670"/>
                  </a:lnTo>
                  <a:lnTo>
                    <a:pt x="908" y="691"/>
                  </a:lnTo>
                  <a:lnTo>
                    <a:pt x="909" y="713"/>
                  </a:lnTo>
                  <a:lnTo>
                    <a:pt x="905" y="735"/>
                  </a:lnTo>
                  <a:lnTo>
                    <a:pt x="897" y="756"/>
                  </a:lnTo>
                  <a:lnTo>
                    <a:pt x="884" y="775"/>
                  </a:lnTo>
                  <a:lnTo>
                    <a:pt x="867" y="792"/>
                  </a:lnTo>
                  <a:lnTo>
                    <a:pt x="848" y="803"/>
                  </a:lnTo>
                  <a:lnTo>
                    <a:pt x="826" y="809"/>
                  </a:lnTo>
                  <a:lnTo>
                    <a:pt x="804" y="811"/>
                  </a:lnTo>
                  <a:lnTo>
                    <a:pt x="782" y="808"/>
                  </a:lnTo>
                  <a:lnTo>
                    <a:pt x="761" y="799"/>
                  </a:lnTo>
                  <a:lnTo>
                    <a:pt x="742" y="787"/>
                  </a:lnTo>
                  <a:lnTo>
                    <a:pt x="36" y="178"/>
                  </a:lnTo>
                  <a:lnTo>
                    <a:pt x="19" y="160"/>
                  </a:lnTo>
                  <a:lnTo>
                    <a:pt x="8" y="142"/>
                  </a:lnTo>
                  <a:lnTo>
                    <a:pt x="2" y="120"/>
                  </a:lnTo>
                  <a:lnTo>
                    <a:pt x="0" y="97"/>
                  </a:lnTo>
                  <a:lnTo>
                    <a:pt x="3" y="75"/>
                  </a:lnTo>
                  <a:lnTo>
                    <a:pt x="11" y="54"/>
                  </a:lnTo>
                  <a:lnTo>
                    <a:pt x="24" y="35"/>
                  </a:lnTo>
                  <a:lnTo>
                    <a:pt x="42" y="19"/>
                  </a:lnTo>
                  <a:lnTo>
                    <a:pt x="62" y="8"/>
                  </a:lnTo>
                  <a:lnTo>
                    <a:pt x="83" y="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597386"/>
            </a:solidFill>
            <a:ln w="0">
              <a:solidFill>
                <a:srgbClr val="5973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4C2E2843-7A63-4361-85F7-A82323C95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" y="1227"/>
              <a:ext cx="439" cy="407"/>
            </a:xfrm>
            <a:custGeom>
              <a:avLst/>
              <a:gdLst>
                <a:gd name="T0" fmla="*/ 2129 w 2636"/>
                <a:gd name="T1" fmla="*/ 0 h 2441"/>
                <a:gd name="T2" fmla="*/ 2238 w 2636"/>
                <a:gd name="T3" fmla="*/ 12 h 2441"/>
                <a:gd name="T4" fmla="*/ 2339 w 2636"/>
                <a:gd name="T5" fmla="*/ 46 h 2441"/>
                <a:gd name="T6" fmla="*/ 2429 w 2636"/>
                <a:gd name="T7" fmla="*/ 98 h 2441"/>
                <a:gd name="T8" fmla="*/ 2506 w 2636"/>
                <a:gd name="T9" fmla="*/ 167 h 2441"/>
                <a:gd name="T10" fmla="*/ 2567 w 2636"/>
                <a:gd name="T11" fmla="*/ 251 h 2441"/>
                <a:gd name="T12" fmla="*/ 2611 w 2636"/>
                <a:gd name="T13" fmla="*/ 347 h 2441"/>
                <a:gd name="T14" fmla="*/ 2633 w 2636"/>
                <a:gd name="T15" fmla="*/ 452 h 2441"/>
                <a:gd name="T16" fmla="*/ 2636 w 2636"/>
                <a:gd name="T17" fmla="*/ 1934 h 2441"/>
                <a:gd name="T18" fmla="*/ 2624 w 2636"/>
                <a:gd name="T19" fmla="*/ 2042 h 2441"/>
                <a:gd name="T20" fmla="*/ 2591 w 2636"/>
                <a:gd name="T21" fmla="*/ 2143 h 2441"/>
                <a:gd name="T22" fmla="*/ 2538 w 2636"/>
                <a:gd name="T23" fmla="*/ 2232 h 2441"/>
                <a:gd name="T24" fmla="*/ 2469 w 2636"/>
                <a:gd name="T25" fmla="*/ 2310 h 2441"/>
                <a:gd name="T26" fmla="*/ 2385 w 2636"/>
                <a:gd name="T27" fmla="*/ 2371 h 2441"/>
                <a:gd name="T28" fmla="*/ 2289 w 2636"/>
                <a:gd name="T29" fmla="*/ 2414 h 2441"/>
                <a:gd name="T30" fmla="*/ 2184 w 2636"/>
                <a:gd name="T31" fmla="*/ 2437 h 2441"/>
                <a:gd name="T32" fmla="*/ 507 w 2636"/>
                <a:gd name="T33" fmla="*/ 2441 h 2441"/>
                <a:gd name="T34" fmla="*/ 398 w 2636"/>
                <a:gd name="T35" fmla="*/ 2429 h 2441"/>
                <a:gd name="T36" fmla="*/ 298 w 2636"/>
                <a:gd name="T37" fmla="*/ 2395 h 2441"/>
                <a:gd name="T38" fmla="*/ 208 w 2636"/>
                <a:gd name="T39" fmla="*/ 2343 h 2441"/>
                <a:gd name="T40" fmla="*/ 131 w 2636"/>
                <a:gd name="T41" fmla="*/ 2273 h 2441"/>
                <a:gd name="T42" fmla="*/ 69 w 2636"/>
                <a:gd name="T43" fmla="*/ 2189 h 2441"/>
                <a:gd name="T44" fmla="*/ 26 w 2636"/>
                <a:gd name="T45" fmla="*/ 2094 h 2441"/>
                <a:gd name="T46" fmla="*/ 3 w 2636"/>
                <a:gd name="T47" fmla="*/ 1989 h 2441"/>
                <a:gd name="T48" fmla="*/ 0 w 2636"/>
                <a:gd name="T49" fmla="*/ 507 h 2441"/>
                <a:gd name="T50" fmla="*/ 12 w 2636"/>
                <a:gd name="T51" fmla="*/ 399 h 2441"/>
                <a:gd name="T52" fmla="*/ 45 w 2636"/>
                <a:gd name="T53" fmla="*/ 298 h 2441"/>
                <a:gd name="T54" fmla="*/ 98 w 2636"/>
                <a:gd name="T55" fmla="*/ 207 h 2441"/>
                <a:gd name="T56" fmla="*/ 168 w 2636"/>
                <a:gd name="T57" fmla="*/ 131 h 2441"/>
                <a:gd name="T58" fmla="*/ 251 w 2636"/>
                <a:gd name="T59" fmla="*/ 70 h 2441"/>
                <a:gd name="T60" fmla="*/ 346 w 2636"/>
                <a:gd name="T61" fmla="*/ 26 h 2441"/>
                <a:gd name="T62" fmla="*/ 452 w 2636"/>
                <a:gd name="T63" fmla="*/ 3 h 2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6" h="2441">
                  <a:moveTo>
                    <a:pt x="507" y="0"/>
                  </a:moveTo>
                  <a:lnTo>
                    <a:pt x="2129" y="0"/>
                  </a:lnTo>
                  <a:lnTo>
                    <a:pt x="2184" y="3"/>
                  </a:lnTo>
                  <a:lnTo>
                    <a:pt x="2238" y="12"/>
                  </a:lnTo>
                  <a:lnTo>
                    <a:pt x="2289" y="26"/>
                  </a:lnTo>
                  <a:lnTo>
                    <a:pt x="2339" y="46"/>
                  </a:lnTo>
                  <a:lnTo>
                    <a:pt x="2385" y="70"/>
                  </a:lnTo>
                  <a:lnTo>
                    <a:pt x="2429" y="98"/>
                  </a:lnTo>
                  <a:lnTo>
                    <a:pt x="2469" y="131"/>
                  </a:lnTo>
                  <a:lnTo>
                    <a:pt x="2506" y="167"/>
                  </a:lnTo>
                  <a:lnTo>
                    <a:pt x="2538" y="207"/>
                  </a:lnTo>
                  <a:lnTo>
                    <a:pt x="2567" y="251"/>
                  </a:lnTo>
                  <a:lnTo>
                    <a:pt x="2591" y="298"/>
                  </a:lnTo>
                  <a:lnTo>
                    <a:pt x="2611" y="347"/>
                  </a:lnTo>
                  <a:lnTo>
                    <a:pt x="2624" y="399"/>
                  </a:lnTo>
                  <a:lnTo>
                    <a:pt x="2633" y="452"/>
                  </a:lnTo>
                  <a:lnTo>
                    <a:pt x="2636" y="507"/>
                  </a:lnTo>
                  <a:lnTo>
                    <a:pt x="2636" y="1934"/>
                  </a:lnTo>
                  <a:lnTo>
                    <a:pt x="2633" y="1989"/>
                  </a:lnTo>
                  <a:lnTo>
                    <a:pt x="2624" y="2042"/>
                  </a:lnTo>
                  <a:lnTo>
                    <a:pt x="2611" y="2094"/>
                  </a:lnTo>
                  <a:lnTo>
                    <a:pt x="2591" y="2143"/>
                  </a:lnTo>
                  <a:lnTo>
                    <a:pt x="2567" y="2189"/>
                  </a:lnTo>
                  <a:lnTo>
                    <a:pt x="2538" y="2232"/>
                  </a:lnTo>
                  <a:lnTo>
                    <a:pt x="2506" y="2273"/>
                  </a:lnTo>
                  <a:lnTo>
                    <a:pt x="2469" y="2310"/>
                  </a:lnTo>
                  <a:lnTo>
                    <a:pt x="2429" y="2343"/>
                  </a:lnTo>
                  <a:lnTo>
                    <a:pt x="2385" y="2371"/>
                  </a:lnTo>
                  <a:lnTo>
                    <a:pt x="2339" y="2395"/>
                  </a:lnTo>
                  <a:lnTo>
                    <a:pt x="2289" y="2414"/>
                  </a:lnTo>
                  <a:lnTo>
                    <a:pt x="2238" y="2429"/>
                  </a:lnTo>
                  <a:lnTo>
                    <a:pt x="2184" y="2437"/>
                  </a:lnTo>
                  <a:lnTo>
                    <a:pt x="2129" y="2441"/>
                  </a:lnTo>
                  <a:lnTo>
                    <a:pt x="507" y="2441"/>
                  </a:lnTo>
                  <a:lnTo>
                    <a:pt x="452" y="2437"/>
                  </a:lnTo>
                  <a:lnTo>
                    <a:pt x="398" y="2429"/>
                  </a:lnTo>
                  <a:lnTo>
                    <a:pt x="346" y="2414"/>
                  </a:lnTo>
                  <a:lnTo>
                    <a:pt x="298" y="2395"/>
                  </a:lnTo>
                  <a:lnTo>
                    <a:pt x="251" y="2371"/>
                  </a:lnTo>
                  <a:lnTo>
                    <a:pt x="208" y="2343"/>
                  </a:lnTo>
                  <a:lnTo>
                    <a:pt x="168" y="2310"/>
                  </a:lnTo>
                  <a:lnTo>
                    <a:pt x="131" y="2273"/>
                  </a:lnTo>
                  <a:lnTo>
                    <a:pt x="98" y="2232"/>
                  </a:lnTo>
                  <a:lnTo>
                    <a:pt x="69" y="2189"/>
                  </a:lnTo>
                  <a:lnTo>
                    <a:pt x="45" y="2143"/>
                  </a:lnTo>
                  <a:lnTo>
                    <a:pt x="26" y="2094"/>
                  </a:lnTo>
                  <a:lnTo>
                    <a:pt x="12" y="2042"/>
                  </a:lnTo>
                  <a:lnTo>
                    <a:pt x="3" y="1989"/>
                  </a:lnTo>
                  <a:lnTo>
                    <a:pt x="0" y="1934"/>
                  </a:lnTo>
                  <a:lnTo>
                    <a:pt x="0" y="507"/>
                  </a:lnTo>
                  <a:lnTo>
                    <a:pt x="3" y="452"/>
                  </a:lnTo>
                  <a:lnTo>
                    <a:pt x="12" y="399"/>
                  </a:lnTo>
                  <a:lnTo>
                    <a:pt x="26" y="347"/>
                  </a:lnTo>
                  <a:lnTo>
                    <a:pt x="45" y="298"/>
                  </a:lnTo>
                  <a:lnTo>
                    <a:pt x="69" y="251"/>
                  </a:lnTo>
                  <a:lnTo>
                    <a:pt x="98" y="207"/>
                  </a:lnTo>
                  <a:lnTo>
                    <a:pt x="131" y="167"/>
                  </a:lnTo>
                  <a:lnTo>
                    <a:pt x="168" y="131"/>
                  </a:lnTo>
                  <a:lnTo>
                    <a:pt x="208" y="98"/>
                  </a:lnTo>
                  <a:lnTo>
                    <a:pt x="251" y="70"/>
                  </a:lnTo>
                  <a:lnTo>
                    <a:pt x="298" y="46"/>
                  </a:lnTo>
                  <a:lnTo>
                    <a:pt x="346" y="26"/>
                  </a:lnTo>
                  <a:lnTo>
                    <a:pt x="398" y="12"/>
                  </a:lnTo>
                  <a:lnTo>
                    <a:pt x="452" y="3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30A5E4"/>
            </a:solidFill>
            <a:ln w="0">
              <a:solidFill>
                <a:srgbClr val="30A5E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0B299F06-6F11-43A8-BB09-E03DA3EA0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227"/>
              <a:ext cx="220" cy="407"/>
            </a:xfrm>
            <a:custGeom>
              <a:avLst/>
              <a:gdLst>
                <a:gd name="T0" fmla="*/ 0 w 1318"/>
                <a:gd name="T1" fmla="*/ 0 h 2441"/>
                <a:gd name="T2" fmla="*/ 811 w 1318"/>
                <a:gd name="T3" fmla="*/ 0 h 2441"/>
                <a:gd name="T4" fmla="*/ 866 w 1318"/>
                <a:gd name="T5" fmla="*/ 3 h 2441"/>
                <a:gd name="T6" fmla="*/ 920 w 1318"/>
                <a:gd name="T7" fmla="*/ 12 h 2441"/>
                <a:gd name="T8" fmla="*/ 971 w 1318"/>
                <a:gd name="T9" fmla="*/ 26 h 2441"/>
                <a:gd name="T10" fmla="*/ 1021 w 1318"/>
                <a:gd name="T11" fmla="*/ 46 h 2441"/>
                <a:gd name="T12" fmla="*/ 1067 w 1318"/>
                <a:gd name="T13" fmla="*/ 70 h 2441"/>
                <a:gd name="T14" fmla="*/ 1111 w 1318"/>
                <a:gd name="T15" fmla="*/ 98 h 2441"/>
                <a:gd name="T16" fmla="*/ 1151 w 1318"/>
                <a:gd name="T17" fmla="*/ 131 h 2441"/>
                <a:gd name="T18" fmla="*/ 1188 w 1318"/>
                <a:gd name="T19" fmla="*/ 167 h 2441"/>
                <a:gd name="T20" fmla="*/ 1220 w 1318"/>
                <a:gd name="T21" fmla="*/ 207 h 2441"/>
                <a:gd name="T22" fmla="*/ 1249 w 1318"/>
                <a:gd name="T23" fmla="*/ 251 h 2441"/>
                <a:gd name="T24" fmla="*/ 1273 w 1318"/>
                <a:gd name="T25" fmla="*/ 298 h 2441"/>
                <a:gd name="T26" fmla="*/ 1293 w 1318"/>
                <a:gd name="T27" fmla="*/ 347 h 2441"/>
                <a:gd name="T28" fmla="*/ 1306 w 1318"/>
                <a:gd name="T29" fmla="*/ 399 h 2441"/>
                <a:gd name="T30" fmla="*/ 1315 w 1318"/>
                <a:gd name="T31" fmla="*/ 452 h 2441"/>
                <a:gd name="T32" fmla="*/ 1318 w 1318"/>
                <a:gd name="T33" fmla="*/ 507 h 2441"/>
                <a:gd name="T34" fmla="*/ 1318 w 1318"/>
                <a:gd name="T35" fmla="*/ 1934 h 2441"/>
                <a:gd name="T36" fmla="*/ 1315 w 1318"/>
                <a:gd name="T37" fmla="*/ 1989 h 2441"/>
                <a:gd name="T38" fmla="*/ 1306 w 1318"/>
                <a:gd name="T39" fmla="*/ 2042 h 2441"/>
                <a:gd name="T40" fmla="*/ 1293 w 1318"/>
                <a:gd name="T41" fmla="*/ 2094 h 2441"/>
                <a:gd name="T42" fmla="*/ 1273 w 1318"/>
                <a:gd name="T43" fmla="*/ 2143 h 2441"/>
                <a:gd name="T44" fmla="*/ 1249 w 1318"/>
                <a:gd name="T45" fmla="*/ 2189 h 2441"/>
                <a:gd name="T46" fmla="*/ 1220 w 1318"/>
                <a:gd name="T47" fmla="*/ 2232 h 2441"/>
                <a:gd name="T48" fmla="*/ 1188 w 1318"/>
                <a:gd name="T49" fmla="*/ 2273 h 2441"/>
                <a:gd name="T50" fmla="*/ 1151 w 1318"/>
                <a:gd name="T51" fmla="*/ 2310 h 2441"/>
                <a:gd name="T52" fmla="*/ 1111 w 1318"/>
                <a:gd name="T53" fmla="*/ 2343 h 2441"/>
                <a:gd name="T54" fmla="*/ 1067 w 1318"/>
                <a:gd name="T55" fmla="*/ 2371 h 2441"/>
                <a:gd name="T56" fmla="*/ 1021 w 1318"/>
                <a:gd name="T57" fmla="*/ 2395 h 2441"/>
                <a:gd name="T58" fmla="*/ 971 w 1318"/>
                <a:gd name="T59" fmla="*/ 2414 h 2441"/>
                <a:gd name="T60" fmla="*/ 920 w 1318"/>
                <a:gd name="T61" fmla="*/ 2429 h 2441"/>
                <a:gd name="T62" fmla="*/ 866 w 1318"/>
                <a:gd name="T63" fmla="*/ 2437 h 2441"/>
                <a:gd name="T64" fmla="*/ 811 w 1318"/>
                <a:gd name="T65" fmla="*/ 2441 h 2441"/>
                <a:gd name="T66" fmla="*/ 0 w 1318"/>
                <a:gd name="T67" fmla="*/ 2441 h 2441"/>
                <a:gd name="T68" fmla="*/ 0 w 1318"/>
                <a:gd name="T69" fmla="*/ 0 h 2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18" h="2441">
                  <a:moveTo>
                    <a:pt x="0" y="0"/>
                  </a:moveTo>
                  <a:lnTo>
                    <a:pt x="811" y="0"/>
                  </a:lnTo>
                  <a:lnTo>
                    <a:pt x="866" y="3"/>
                  </a:lnTo>
                  <a:lnTo>
                    <a:pt x="920" y="12"/>
                  </a:lnTo>
                  <a:lnTo>
                    <a:pt x="971" y="26"/>
                  </a:lnTo>
                  <a:lnTo>
                    <a:pt x="1021" y="46"/>
                  </a:lnTo>
                  <a:lnTo>
                    <a:pt x="1067" y="70"/>
                  </a:lnTo>
                  <a:lnTo>
                    <a:pt x="1111" y="98"/>
                  </a:lnTo>
                  <a:lnTo>
                    <a:pt x="1151" y="131"/>
                  </a:lnTo>
                  <a:lnTo>
                    <a:pt x="1188" y="167"/>
                  </a:lnTo>
                  <a:lnTo>
                    <a:pt x="1220" y="207"/>
                  </a:lnTo>
                  <a:lnTo>
                    <a:pt x="1249" y="251"/>
                  </a:lnTo>
                  <a:lnTo>
                    <a:pt x="1273" y="298"/>
                  </a:lnTo>
                  <a:lnTo>
                    <a:pt x="1293" y="347"/>
                  </a:lnTo>
                  <a:lnTo>
                    <a:pt x="1306" y="399"/>
                  </a:lnTo>
                  <a:lnTo>
                    <a:pt x="1315" y="452"/>
                  </a:lnTo>
                  <a:lnTo>
                    <a:pt x="1318" y="507"/>
                  </a:lnTo>
                  <a:lnTo>
                    <a:pt x="1318" y="1934"/>
                  </a:lnTo>
                  <a:lnTo>
                    <a:pt x="1315" y="1989"/>
                  </a:lnTo>
                  <a:lnTo>
                    <a:pt x="1306" y="2042"/>
                  </a:lnTo>
                  <a:lnTo>
                    <a:pt x="1293" y="2094"/>
                  </a:lnTo>
                  <a:lnTo>
                    <a:pt x="1273" y="2143"/>
                  </a:lnTo>
                  <a:lnTo>
                    <a:pt x="1249" y="2189"/>
                  </a:lnTo>
                  <a:lnTo>
                    <a:pt x="1220" y="2232"/>
                  </a:lnTo>
                  <a:lnTo>
                    <a:pt x="1188" y="2273"/>
                  </a:lnTo>
                  <a:lnTo>
                    <a:pt x="1151" y="2310"/>
                  </a:lnTo>
                  <a:lnTo>
                    <a:pt x="1111" y="2343"/>
                  </a:lnTo>
                  <a:lnTo>
                    <a:pt x="1067" y="2371"/>
                  </a:lnTo>
                  <a:lnTo>
                    <a:pt x="1021" y="2395"/>
                  </a:lnTo>
                  <a:lnTo>
                    <a:pt x="971" y="2414"/>
                  </a:lnTo>
                  <a:lnTo>
                    <a:pt x="920" y="2429"/>
                  </a:lnTo>
                  <a:lnTo>
                    <a:pt x="866" y="2437"/>
                  </a:lnTo>
                  <a:lnTo>
                    <a:pt x="811" y="2441"/>
                  </a:lnTo>
                  <a:lnTo>
                    <a:pt x="0" y="2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81FA"/>
            </a:solidFill>
            <a:ln w="0">
              <a:solidFill>
                <a:srgbClr val="2E81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FD1CD8DF-8588-4EC8-BABD-432598FCF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8" y="1294"/>
              <a:ext cx="436" cy="204"/>
            </a:xfrm>
            <a:custGeom>
              <a:avLst/>
              <a:gdLst>
                <a:gd name="T0" fmla="*/ 0 w 2616"/>
                <a:gd name="T1" fmla="*/ 0 h 1223"/>
                <a:gd name="T2" fmla="*/ 2616 w 2616"/>
                <a:gd name="T3" fmla="*/ 0 h 1223"/>
                <a:gd name="T4" fmla="*/ 2316 w 2616"/>
                <a:gd name="T5" fmla="*/ 898 h 1223"/>
                <a:gd name="T6" fmla="*/ 2294 w 2616"/>
                <a:gd name="T7" fmla="*/ 945 h 1223"/>
                <a:gd name="T8" fmla="*/ 2269 w 2616"/>
                <a:gd name="T9" fmla="*/ 989 h 1223"/>
                <a:gd name="T10" fmla="*/ 2239 w 2616"/>
                <a:gd name="T11" fmla="*/ 1030 h 1223"/>
                <a:gd name="T12" fmla="*/ 2206 w 2616"/>
                <a:gd name="T13" fmla="*/ 1068 h 1223"/>
                <a:gd name="T14" fmla="*/ 2169 w 2616"/>
                <a:gd name="T15" fmla="*/ 1102 h 1223"/>
                <a:gd name="T16" fmla="*/ 2129 w 2616"/>
                <a:gd name="T17" fmla="*/ 1133 h 1223"/>
                <a:gd name="T18" fmla="*/ 2087 w 2616"/>
                <a:gd name="T19" fmla="*/ 1159 h 1223"/>
                <a:gd name="T20" fmla="*/ 2042 w 2616"/>
                <a:gd name="T21" fmla="*/ 1182 h 1223"/>
                <a:gd name="T22" fmla="*/ 1995 w 2616"/>
                <a:gd name="T23" fmla="*/ 1200 h 1223"/>
                <a:gd name="T24" fmla="*/ 1947 w 2616"/>
                <a:gd name="T25" fmla="*/ 1213 h 1223"/>
                <a:gd name="T26" fmla="*/ 1897 w 2616"/>
                <a:gd name="T27" fmla="*/ 1221 h 1223"/>
                <a:gd name="T28" fmla="*/ 1845 w 2616"/>
                <a:gd name="T29" fmla="*/ 1223 h 1223"/>
                <a:gd name="T30" fmla="*/ 770 w 2616"/>
                <a:gd name="T31" fmla="*/ 1223 h 1223"/>
                <a:gd name="T32" fmla="*/ 720 w 2616"/>
                <a:gd name="T33" fmla="*/ 1221 h 1223"/>
                <a:gd name="T34" fmla="*/ 670 w 2616"/>
                <a:gd name="T35" fmla="*/ 1213 h 1223"/>
                <a:gd name="T36" fmla="*/ 621 w 2616"/>
                <a:gd name="T37" fmla="*/ 1200 h 1223"/>
                <a:gd name="T38" fmla="*/ 574 w 2616"/>
                <a:gd name="T39" fmla="*/ 1182 h 1223"/>
                <a:gd name="T40" fmla="*/ 530 w 2616"/>
                <a:gd name="T41" fmla="*/ 1159 h 1223"/>
                <a:gd name="T42" fmla="*/ 487 w 2616"/>
                <a:gd name="T43" fmla="*/ 1133 h 1223"/>
                <a:gd name="T44" fmla="*/ 447 w 2616"/>
                <a:gd name="T45" fmla="*/ 1102 h 1223"/>
                <a:gd name="T46" fmla="*/ 411 w 2616"/>
                <a:gd name="T47" fmla="*/ 1068 h 1223"/>
                <a:gd name="T48" fmla="*/ 377 w 2616"/>
                <a:gd name="T49" fmla="*/ 1030 h 1223"/>
                <a:gd name="T50" fmla="*/ 348 w 2616"/>
                <a:gd name="T51" fmla="*/ 989 h 1223"/>
                <a:gd name="T52" fmla="*/ 322 w 2616"/>
                <a:gd name="T53" fmla="*/ 945 h 1223"/>
                <a:gd name="T54" fmla="*/ 301 w 2616"/>
                <a:gd name="T55" fmla="*/ 898 h 1223"/>
                <a:gd name="T56" fmla="*/ 0 w 2616"/>
                <a:gd name="T57" fmla="*/ 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16" h="1223">
                  <a:moveTo>
                    <a:pt x="0" y="0"/>
                  </a:moveTo>
                  <a:lnTo>
                    <a:pt x="2616" y="0"/>
                  </a:lnTo>
                  <a:lnTo>
                    <a:pt x="2316" y="898"/>
                  </a:lnTo>
                  <a:lnTo>
                    <a:pt x="2294" y="945"/>
                  </a:lnTo>
                  <a:lnTo>
                    <a:pt x="2269" y="989"/>
                  </a:lnTo>
                  <a:lnTo>
                    <a:pt x="2239" y="1030"/>
                  </a:lnTo>
                  <a:lnTo>
                    <a:pt x="2206" y="1068"/>
                  </a:lnTo>
                  <a:lnTo>
                    <a:pt x="2169" y="1102"/>
                  </a:lnTo>
                  <a:lnTo>
                    <a:pt x="2129" y="1133"/>
                  </a:lnTo>
                  <a:lnTo>
                    <a:pt x="2087" y="1159"/>
                  </a:lnTo>
                  <a:lnTo>
                    <a:pt x="2042" y="1182"/>
                  </a:lnTo>
                  <a:lnTo>
                    <a:pt x="1995" y="1200"/>
                  </a:lnTo>
                  <a:lnTo>
                    <a:pt x="1947" y="1213"/>
                  </a:lnTo>
                  <a:lnTo>
                    <a:pt x="1897" y="1221"/>
                  </a:lnTo>
                  <a:lnTo>
                    <a:pt x="1845" y="1223"/>
                  </a:lnTo>
                  <a:lnTo>
                    <a:pt x="770" y="1223"/>
                  </a:lnTo>
                  <a:lnTo>
                    <a:pt x="720" y="1221"/>
                  </a:lnTo>
                  <a:lnTo>
                    <a:pt x="670" y="1213"/>
                  </a:lnTo>
                  <a:lnTo>
                    <a:pt x="621" y="1200"/>
                  </a:lnTo>
                  <a:lnTo>
                    <a:pt x="574" y="1182"/>
                  </a:lnTo>
                  <a:lnTo>
                    <a:pt x="530" y="1159"/>
                  </a:lnTo>
                  <a:lnTo>
                    <a:pt x="487" y="1133"/>
                  </a:lnTo>
                  <a:lnTo>
                    <a:pt x="447" y="1102"/>
                  </a:lnTo>
                  <a:lnTo>
                    <a:pt x="411" y="1068"/>
                  </a:lnTo>
                  <a:lnTo>
                    <a:pt x="377" y="1030"/>
                  </a:lnTo>
                  <a:lnTo>
                    <a:pt x="348" y="989"/>
                  </a:lnTo>
                  <a:lnTo>
                    <a:pt x="322" y="945"/>
                  </a:lnTo>
                  <a:lnTo>
                    <a:pt x="301" y="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B4F"/>
            </a:solidFill>
            <a:ln w="0">
              <a:solidFill>
                <a:srgbClr val="233B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A4CACD9C-49DE-47FB-A254-E12A1BC09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294"/>
              <a:ext cx="218" cy="204"/>
            </a:xfrm>
            <a:custGeom>
              <a:avLst/>
              <a:gdLst>
                <a:gd name="T0" fmla="*/ 0 w 1308"/>
                <a:gd name="T1" fmla="*/ 0 h 1223"/>
                <a:gd name="T2" fmla="*/ 1308 w 1308"/>
                <a:gd name="T3" fmla="*/ 0 h 1223"/>
                <a:gd name="T4" fmla="*/ 1008 w 1308"/>
                <a:gd name="T5" fmla="*/ 898 h 1223"/>
                <a:gd name="T6" fmla="*/ 986 w 1308"/>
                <a:gd name="T7" fmla="*/ 945 h 1223"/>
                <a:gd name="T8" fmla="*/ 961 w 1308"/>
                <a:gd name="T9" fmla="*/ 989 h 1223"/>
                <a:gd name="T10" fmla="*/ 931 w 1308"/>
                <a:gd name="T11" fmla="*/ 1030 h 1223"/>
                <a:gd name="T12" fmla="*/ 898 w 1308"/>
                <a:gd name="T13" fmla="*/ 1068 h 1223"/>
                <a:gd name="T14" fmla="*/ 861 w 1308"/>
                <a:gd name="T15" fmla="*/ 1102 h 1223"/>
                <a:gd name="T16" fmla="*/ 821 w 1308"/>
                <a:gd name="T17" fmla="*/ 1133 h 1223"/>
                <a:gd name="T18" fmla="*/ 779 w 1308"/>
                <a:gd name="T19" fmla="*/ 1159 h 1223"/>
                <a:gd name="T20" fmla="*/ 734 w 1308"/>
                <a:gd name="T21" fmla="*/ 1182 h 1223"/>
                <a:gd name="T22" fmla="*/ 687 w 1308"/>
                <a:gd name="T23" fmla="*/ 1200 h 1223"/>
                <a:gd name="T24" fmla="*/ 639 w 1308"/>
                <a:gd name="T25" fmla="*/ 1213 h 1223"/>
                <a:gd name="T26" fmla="*/ 589 w 1308"/>
                <a:gd name="T27" fmla="*/ 1221 h 1223"/>
                <a:gd name="T28" fmla="*/ 537 w 1308"/>
                <a:gd name="T29" fmla="*/ 1223 h 1223"/>
                <a:gd name="T30" fmla="*/ 0 w 1308"/>
                <a:gd name="T31" fmla="*/ 1223 h 1223"/>
                <a:gd name="T32" fmla="*/ 0 w 1308"/>
                <a:gd name="T33" fmla="*/ 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8" h="1223">
                  <a:moveTo>
                    <a:pt x="0" y="0"/>
                  </a:moveTo>
                  <a:lnTo>
                    <a:pt x="1308" y="0"/>
                  </a:lnTo>
                  <a:lnTo>
                    <a:pt x="1008" y="898"/>
                  </a:lnTo>
                  <a:lnTo>
                    <a:pt x="986" y="945"/>
                  </a:lnTo>
                  <a:lnTo>
                    <a:pt x="961" y="989"/>
                  </a:lnTo>
                  <a:lnTo>
                    <a:pt x="931" y="1030"/>
                  </a:lnTo>
                  <a:lnTo>
                    <a:pt x="898" y="1068"/>
                  </a:lnTo>
                  <a:lnTo>
                    <a:pt x="861" y="1102"/>
                  </a:lnTo>
                  <a:lnTo>
                    <a:pt x="821" y="1133"/>
                  </a:lnTo>
                  <a:lnTo>
                    <a:pt x="779" y="1159"/>
                  </a:lnTo>
                  <a:lnTo>
                    <a:pt x="734" y="1182"/>
                  </a:lnTo>
                  <a:lnTo>
                    <a:pt x="687" y="1200"/>
                  </a:lnTo>
                  <a:lnTo>
                    <a:pt x="639" y="1213"/>
                  </a:lnTo>
                  <a:lnTo>
                    <a:pt x="589" y="1221"/>
                  </a:lnTo>
                  <a:lnTo>
                    <a:pt x="537" y="1223"/>
                  </a:lnTo>
                  <a:lnTo>
                    <a:pt x="0" y="1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537"/>
            </a:solidFill>
            <a:ln w="0">
              <a:solidFill>
                <a:srgbClr val="0E2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E43E67B0-85CE-4B40-8D73-1C3AD21E0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1532"/>
              <a:ext cx="67" cy="34"/>
            </a:xfrm>
            <a:custGeom>
              <a:avLst/>
              <a:gdLst>
                <a:gd name="T0" fmla="*/ 102 w 405"/>
                <a:gd name="T1" fmla="*/ 0 h 203"/>
                <a:gd name="T2" fmla="*/ 304 w 405"/>
                <a:gd name="T3" fmla="*/ 0 h 203"/>
                <a:gd name="T4" fmla="*/ 328 w 405"/>
                <a:gd name="T5" fmla="*/ 3 h 203"/>
                <a:gd name="T6" fmla="*/ 349 w 405"/>
                <a:gd name="T7" fmla="*/ 11 h 203"/>
                <a:gd name="T8" fmla="*/ 367 w 405"/>
                <a:gd name="T9" fmla="*/ 22 h 203"/>
                <a:gd name="T10" fmla="*/ 383 w 405"/>
                <a:gd name="T11" fmla="*/ 38 h 203"/>
                <a:gd name="T12" fmla="*/ 395 w 405"/>
                <a:gd name="T13" fmla="*/ 57 h 203"/>
                <a:gd name="T14" fmla="*/ 403 w 405"/>
                <a:gd name="T15" fmla="*/ 78 h 203"/>
                <a:gd name="T16" fmla="*/ 405 w 405"/>
                <a:gd name="T17" fmla="*/ 102 h 203"/>
                <a:gd name="T18" fmla="*/ 403 w 405"/>
                <a:gd name="T19" fmla="*/ 125 h 203"/>
                <a:gd name="T20" fmla="*/ 395 w 405"/>
                <a:gd name="T21" fmla="*/ 146 h 203"/>
                <a:gd name="T22" fmla="*/ 383 w 405"/>
                <a:gd name="T23" fmla="*/ 165 h 203"/>
                <a:gd name="T24" fmla="*/ 367 w 405"/>
                <a:gd name="T25" fmla="*/ 181 h 203"/>
                <a:gd name="T26" fmla="*/ 349 w 405"/>
                <a:gd name="T27" fmla="*/ 192 h 203"/>
                <a:gd name="T28" fmla="*/ 328 w 405"/>
                <a:gd name="T29" fmla="*/ 201 h 203"/>
                <a:gd name="T30" fmla="*/ 304 w 405"/>
                <a:gd name="T31" fmla="*/ 203 h 203"/>
                <a:gd name="T32" fmla="*/ 102 w 405"/>
                <a:gd name="T33" fmla="*/ 203 h 203"/>
                <a:gd name="T34" fmla="*/ 79 w 405"/>
                <a:gd name="T35" fmla="*/ 201 h 203"/>
                <a:gd name="T36" fmla="*/ 56 w 405"/>
                <a:gd name="T37" fmla="*/ 192 h 203"/>
                <a:gd name="T38" fmla="*/ 38 w 405"/>
                <a:gd name="T39" fmla="*/ 181 h 203"/>
                <a:gd name="T40" fmla="*/ 22 w 405"/>
                <a:gd name="T41" fmla="*/ 165 h 203"/>
                <a:gd name="T42" fmla="*/ 10 w 405"/>
                <a:gd name="T43" fmla="*/ 146 h 203"/>
                <a:gd name="T44" fmla="*/ 3 w 405"/>
                <a:gd name="T45" fmla="*/ 125 h 203"/>
                <a:gd name="T46" fmla="*/ 0 w 405"/>
                <a:gd name="T47" fmla="*/ 102 h 203"/>
                <a:gd name="T48" fmla="*/ 3 w 405"/>
                <a:gd name="T49" fmla="*/ 78 h 203"/>
                <a:gd name="T50" fmla="*/ 10 w 405"/>
                <a:gd name="T51" fmla="*/ 57 h 203"/>
                <a:gd name="T52" fmla="*/ 22 w 405"/>
                <a:gd name="T53" fmla="*/ 38 h 203"/>
                <a:gd name="T54" fmla="*/ 38 w 405"/>
                <a:gd name="T55" fmla="*/ 22 h 203"/>
                <a:gd name="T56" fmla="*/ 56 w 405"/>
                <a:gd name="T57" fmla="*/ 11 h 203"/>
                <a:gd name="T58" fmla="*/ 79 w 405"/>
                <a:gd name="T59" fmla="*/ 3 h 203"/>
                <a:gd name="T60" fmla="*/ 102 w 405"/>
                <a:gd name="T6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5" h="203">
                  <a:moveTo>
                    <a:pt x="102" y="0"/>
                  </a:moveTo>
                  <a:lnTo>
                    <a:pt x="304" y="0"/>
                  </a:lnTo>
                  <a:lnTo>
                    <a:pt x="328" y="3"/>
                  </a:lnTo>
                  <a:lnTo>
                    <a:pt x="349" y="11"/>
                  </a:lnTo>
                  <a:lnTo>
                    <a:pt x="367" y="22"/>
                  </a:lnTo>
                  <a:lnTo>
                    <a:pt x="383" y="38"/>
                  </a:lnTo>
                  <a:lnTo>
                    <a:pt x="395" y="57"/>
                  </a:lnTo>
                  <a:lnTo>
                    <a:pt x="403" y="78"/>
                  </a:lnTo>
                  <a:lnTo>
                    <a:pt x="405" y="102"/>
                  </a:lnTo>
                  <a:lnTo>
                    <a:pt x="403" y="125"/>
                  </a:lnTo>
                  <a:lnTo>
                    <a:pt x="395" y="146"/>
                  </a:lnTo>
                  <a:lnTo>
                    <a:pt x="383" y="165"/>
                  </a:lnTo>
                  <a:lnTo>
                    <a:pt x="367" y="181"/>
                  </a:lnTo>
                  <a:lnTo>
                    <a:pt x="349" y="192"/>
                  </a:lnTo>
                  <a:lnTo>
                    <a:pt x="328" y="201"/>
                  </a:lnTo>
                  <a:lnTo>
                    <a:pt x="304" y="203"/>
                  </a:lnTo>
                  <a:lnTo>
                    <a:pt x="102" y="203"/>
                  </a:lnTo>
                  <a:lnTo>
                    <a:pt x="79" y="201"/>
                  </a:lnTo>
                  <a:lnTo>
                    <a:pt x="56" y="192"/>
                  </a:lnTo>
                  <a:lnTo>
                    <a:pt x="38" y="181"/>
                  </a:lnTo>
                  <a:lnTo>
                    <a:pt x="22" y="165"/>
                  </a:lnTo>
                  <a:lnTo>
                    <a:pt x="10" y="146"/>
                  </a:lnTo>
                  <a:lnTo>
                    <a:pt x="3" y="125"/>
                  </a:lnTo>
                  <a:lnTo>
                    <a:pt x="0" y="102"/>
                  </a:lnTo>
                  <a:lnTo>
                    <a:pt x="3" y="78"/>
                  </a:lnTo>
                  <a:lnTo>
                    <a:pt x="10" y="57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1"/>
                  </a:lnTo>
                  <a:lnTo>
                    <a:pt x="79" y="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FEDFE"/>
            </a:solidFill>
            <a:ln w="0">
              <a:solidFill>
                <a:srgbClr val="DFED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EB7E9A4C-2BFC-4533-A600-0C8E851F2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" y="1532"/>
              <a:ext cx="68" cy="34"/>
            </a:xfrm>
            <a:custGeom>
              <a:avLst/>
              <a:gdLst>
                <a:gd name="T0" fmla="*/ 102 w 406"/>
                <a:gd name="T1" fmla="*/ 0 h 203"/>
                <a:gd name="T2" fmla="*/ 305 w 406"/>
                <a:gd name="T3" fmla="*/ 0 h 203"/>
                <a:gd name="T4" fmla="*/ 328 w 406"/>
                <a:gd name="T5" fmla="*/ 3 h 203"/>
                <a:gd name="T6" fmla="*/ 349 w 406"/>
                <a:gd name="T7" fmla="*/ 11 h 203"/>
                <a:gd name="T8" fmla="*/ 368 w 406"/>
                <a:gd name="T9" fmla="*/ 22 h 203"/>
                <a:gd name="T10" fmla="*/ 384 w 406"/>
                <a:gd name="T11" fmla="*/ 38 h 203"/>
                <a:gd name="T12" fmla="*/ 396 w 406"/>
                <a:gd name="T13" fmla="*/ 57 h 203"/>
                <a:gd name="T14" fmla="*/ 404 w 406"/>
                <a:gd name="T15" fmla="*/ 78 h 203"/>
                <a:gd name="T16" fmla="*/ 406 w 406"/>
                <a:gd name="T17" fmla="*/ 102 h 203"/>
                <a:gd name="T18" fmla="*/ 404 w 406"/>
                <a:gd name="T19" fmla="*/ 125 h 203"/>
                <a:gd name="T20" fmla="*/ 396 w 406"/>
                <a:gd name="T21" fmla="*/ 146 h 203"/>
                <a:gd name="T22" fmla="*/ 384 w 406"/>
                <a:gd name="T23" fmla="*/ 165 h 203"/>
                <a:gd name="T24" fmla="*/ 368 w 406"/>
                <a:gd name="T25" fmla="*/ 181 h 203"/>
                <a:gd name="T26" fmla="*/ 349 w 406"/>
                <a:gd name="T27" fmla="*/ 192 h 203"/>
                <a:gd name="T28" fmla="*/ 328 w 406"/>
                <a:gd name="T29" fmla="*/ 201 h 203"/>
                <a:gd name="T30" fmla="*/ 305 w 406"/>
                <a:gd name="T31" fmla="*/ 203 h 203"/>
                <a:gd name="T32" fmla="*/ 102 w 406"/>
                <a:gd name="T33" fmla="*/ 203 h 203"/>
                <a:gd name="T34" fmla="*/ 79 w 406"/>
                <a:gd name="T35" fmla="*/ 201 h 203"/>
                <a:gd name="T36" fmla="*/ 57 w 406"/>
                <a:gd name="T37" fmla="*/ 192 h 203"/>
                <a:gd name="T38" fmla="*/ 38 w 406"/>
                <a:gd name="T39" fmla="*/ 181 h 203"/>
                <a:gd name="T40" fmla="*/ 23 w 406"/>
                <a:gd name="T41" fmla="*/ 165 h 203"/>
                <a:gd name="T42" fmla="*/ 11 w 406"/>
                <a:gd name="T43" fmla="*/ 146 h 203"/>
                <a:gd name="T44" fmla="*/ 3 w 406"/>
                <a:gd name="T45" fmla="*/ 125 h 203"/>
                <a:gd name="T46" fmla="*/ 0 w 406"/>
                <a:gd name="T47" fmla="*/ 102 h 203"/>
                <a:gd name="T48" fmla="*/ 3 w 406"/>
                <a:gd name="T49" fmla="*/ 78 h 203"/>
                <a:gd name="T50" fmla="*/ 11 w 406"/>
                <a:gd name="T51" fmla="*/ 57 h 203"/>
                <a:gd name="T52" fmla="*/ 23 w 406"/>
                <a:gd name="T53" fmla="*/ 38 h 203"/>
                <a:gd name="T54" fmla="*/ 38 w 406"/>
                <a:gd name="T55" fmla="*/ 22 h 203"/>
                <a:gd name="T56" fmla="*/ 57 w 406"/>
                <a:gd name="T57" fmla="*/ 11 h 203"/>
                <a:gd name="T58" fmla="*/ 79 w 406"/>
                <a:gd name="T59" fmla="*/ 3 h 203"/>
                <a:gd name="T60" fmla="*/ 102 w 406"/>
                <a:gd name="T6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6" h="203">
                  <a:moveTo>
                    <a:pt x="102" y="0"/>
                  </a:moveTo>
                  <a:lnTo>
                    <a:pt x="305" y="0"/>
                  </a:lnTo>
                  <a:lnTo>
                    <a:pt x="328" y="3"/>
                  </a:lnTo>
                  <a:lnTo>
                    <a:pt x="349" y="11"/>
                  </a:lnTo>
                  <a:lnTo>
                    <a:pt x="368" y="22"/>
                  </a:lnTo>
                  <a:lnTo>
                    <a:pt x="384" y="38"/>
                  </a:lnTo>
                  <a:lnTo>
                    <a:pt x="396" y="57"/>
                  </a:lnTo>
                  <a:lnTo>
                    <a:pt x="404" y="78"/>
                  </a:lnTo>
                  <a:lnTo>
                    <a:pt x="406" y="102"/>
                  </a:lnTo>
                  <a:lnTo>
                    <a:pt x="404" y="125"/>
                  </a:lnTo>
                  <a:lnTo>
                    <a:pt x="396" y="146"/>
                  </a:lnTo>
                  <a:lnTo>
                    <a:pt x="384" y="165"/>
                  </a:lnTo>
                  <a:lnTo>
                    <a:pt x="368" y="181"/>
                  </a:lnTo>
                  <a:lnTo>
                    <a:pt x="349" y="192"/>
                  </a:lnTo>
                  <a:lnTo>
                    <a:pt x="328" y="201"/>
                  </a:lnTo>
                  <a:lnTo>
                    <a:pt x="305" y="203"/>
                  </a:lnTo>
                  <a:lnTo>
                    <a:pt x="102" y="203"/>
                  </a:lnTo>
                  <a:lnTo>
                    <a:pt x="79" y="201"/>
                  </a:lnTo>
                  <a:lnTo>
                    <a:pt x="57" y="192"/>
                  </a:lnTo>
                  <a:lnTo>
                    <a:pt x="38" y="181"/>
                  </a:lnTo>
                  <a:lnTo>
                    <a:pt x="23" y="165"/>
                  </a:lnTo>
                  <a:lnTo>
                    <a:pt x="11" y="146"/>
                  </a:lnTo>
                  <a:lnTo>
                    <a:pt x="3" y="125"/>
                  </a:lnTo>
                  <a:lnTo>
                    <a:pt x="0" y="102"/>
                  </a:lnTo>
                  <a:lnTo>
                    <a:pt x="3" y="78"/>
                  </a:lnTo>
                  <a:lnTo>
                    <a:pt x="11" y="57"/>
                  </a:lnTo>
                  <a:lnTo>
                    <a:pt x="23" y="38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EBF7FF"/>
            </a:solidFill>
            <a:ln w="0">
              <a:solidFill>
                <a:srgbClr val="EBF7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AF403019-BBF2-4761-9BCD-02714B627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1532"/>
              <a:ext cx="101" cy="102"/>
            </a:xfrm>
            <a:custGeom>
              <a:avLst/>
              <a:gdLst>
                <a:gd name="T0" fmla="*/ 304 w 608"/>
                <a:gd name="T1" fmla="*/ 0 h 609"/>
                <a:gd name="T2" fmla="*/ 350 w 608"/>
                <a:gd name="T3" fmla="*/ 3 h 609"/>
                <a:gd name="T4" fmla="*/ 393 w 608"/>
                <a:gd name="T5" fmla="*/ 13 h 609"/>
                <a:gd name="T6" fmla="*/ 433 w 608"/>
                <a:gd name="T7" fmla="*/ 28 h 609"/>
                <a:gd name="T8" fmla="*/ 470 w 608"/>
                <a:gd name="T9" fmla="*/ 49 h 609"/>
                <a:gd name="T10" fmla="*/ 504 w 608"/>
                <a:gd name="T11" fmla="*/ 75 h 609"/>
                <a:gd name="T12" fmla="*/ 533 w 608"/>
                <a:gd name="T13" fmla="*/ 105 h 609"/>
                <a:gd name="T14" fmla="*/ 560 w 608"/>
                <a:gd name="T15" fmla="*/ 139 h 609"/>
                <a:gd name="T16" fmla="*/ 580 w 608"/>
                <a:gd name="T17" fmla="*/ 176 h 609"/>
                <a:gd name="T18" fmla="*/ 595 w 608"/>
                <a:gd name="T19" fmla="*/ 217 h 609"/>
                <a:gd name="T20" fmla="*/ 605 w 608"/>
                <a:gd name="T21" fmla="*/ 260 h 609"/>
                <a:gd name="T22" fmla="*/ 608 w 608"/>
                <a:gd name="T23" fmla="*/ 305 h 609"/>
                <a:gd name="T24" fmla="*/ 608 w 608"/>
                <a:gd name="T25" fmla="*/ 609 h 609"/>
                <a:gd name="T26" fmla="*/ 0 w 608"/>
                <a:gd name="T27" fmla="*/ 609 h 609"/>
                <a:gd name="T28" fmla="*/ 0 w 608"/>
                <a:gd name="T29" fmla="*/ 305 h 609"/>
                <a:gd name="T30" fmla="*/ 3 w 608"/>
                <a:gd name="T31" fmla="*/ 260 h 609"/>
                <a:gd name="T32" fmla="*/ 13 w 608"/>
                <a:gd name="T33" fmla="*/ 217 h 609"/>
                <a:gd name="T34" fmla="*/ 28 w 608"/>
                <a:gd name="T35" fmla="*/ 176 h 609"/>
                <a:gd name="T36" fmla="*/ 49 w 608"/>
                <a:gd name="T37" fmla="*/ 139 h 609"/>
                <a:gd name="T38" fmla="*/ 74 w 608"/>
                <a:gd name="T39" fmla="*/ 105 h 609"/>
                <a:gd name="T40" fmla="*/ 105 w 608"/>
                <a:gd name="T41" fmla="*/ 75 h 609"/>
                <a:gd name="T42" fmla="*/ 138 w 608"/>
                <a:gd name="T43" fmla="*/ 49 h 609"/>
                <a:gd name="T44" fmla="*/ 176 w 608"/>
                <a:gd name="T45" fmla="*/ 28 h 609"/>
                <a:gd name="T46" fmla="*/ 216 w 608"/>
                <a:gd name="T47" fmla="*/ 13 h 609"/>
                <a:gd name="T48" fmla="*/ 259 w 608"/>
                <a:gd name="T49" fmla="*/ 3 h 609"/>
                <a:gd name="T50" fmla="*/ 304 w 608"/>
                <a:gd name="T51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8" h="609">
                  <a:moveTo>
                    <a:pt x="304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3" y="28"/>
                  </a:lnTo>
                  <a:lnTo>
                    <a:pt x="470" y="49"/>
                  </a:lnTo>
                  <a:lnTo>
                    <a:pt x="504" y="75"/>
                  </a:lnTo>
                  <a:lnTo>
                    <a:pt x="533" y="105"/>
                  </a:lnTo>
                  <a:lnTo>
                    <a:pt x="560" y="139"/>
                  </a:lnTo>
                  <a:lnTo>
                    <a:pt x="580" y="176"/>
                  </a:lnTo>
                  <a:lnTo>
                    <a:pt x="595" y="217"/>
                  </a:lnTo>
                  <a:lnTo>
                    <a:pt x="605" y="260"/>
                  </a:lnTo>
                  <a:lnTo>
                    <a:pt x="608" y="305"/>
                  </a:lnTo>
                  <a:lnTo>
                    <a:pt x="608" y="609"/>
                  </a:lnTo>
                  <a:lnTo>
                    <a:pt x="0" y="609"/>
                  </a:lnTo>
                  <a:lnTo>
                    <a:pt x="0" y="305"/>
                  </a:lnTo>
                  <a:lnTo>
                    <a:pt x="3" y="260"/>
                  </a:lnTo>
                  <a:lnTo>
                    <a:pt x="13" y="217"/>
                  </a:lnTo>
                  <a:lnTo>
                    <a:pt x="28" y="176"/>
                  </a:lnTo>
                  <a:lnTo>
                    <a:pt x="49" y="139"/>
                  </a:lnTo>
                  <a:lnTo>
                    <a:pt x="74" y="105"/>
                  </a:lnTo>
                  <a:lnTo>
                    <a:pt x="105" y="75"/>
                  </a:lnTo>
                  <a:lnTo>
                    <a:pt x="138" y="49"/>
                  </a:lnTo>
                  <a:lnTo>
                    <a:pt x="176" y="28"/>
                  </a:lnTo>
                  <a:lnTo>
                    <a:pt x="216" y="13"/>
                  </a:lnTo>
                  <a:lnTo>
                    <a:pt x="259" y="3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233B4F"/>
            </a:solidFill>
            <a:ln w="0">
              <a:solidFill>
                <a:srgbClr val="233B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F56140D6-2A39-445A-850B-9F308F3A4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532"/>
              <a:ext cx="51" cy="102"/>
            </a:xfrm>
            <a:custGeom>
              <a:avLst/>
              <a:gdLst>
                <a:gd name="T0" fmla="*/ 0 w 304"/>
                <a:gd name="T1" fmla="*/ 0 h 609"/>
                <a:gd name="T2" fmla="*/ 46 w 304"/>
                <a:gd name="T3" fmla="*/ 3 h 609"/>
                <a:gd name="T4" fmla="*/ 89 w 304"/>
                <a:gd name="T5" fmla="*/ 13 h 609"/>
                <a:gd name="T6" fmla="*/ 129 w 304"/>
                <a:gd name="T7" fmla="*/ 28 h 609"/>
                <a:gd name="T8" fmla="*/ 166 w 304"/>
                <a:gd name="T9" fmla="*/ 49 h 609"/>
                <a:gd name="T10" fmla="*/ 200 w 304"/>
                <a:gd name="T11" fmla="*/ 75 h 609"/>
                <a:gd name="T12" fmla="*/ 229 w 304"/>
                <a:gd name="T13" fmla="*/ 105 h 609"/>
                <a:gd name="T14" fmla="*/ 256 w 304"/>
                <a:gd name="T15" fmla="*/ 139 h 609"/>
                <a:gd name="T16" fmla="*/ 276 w 304"/>
                <a:gd name="T17" fmla="*/ 176 h 609"/>
                <a:gd name="T18" fmla="*/ 291 w 304"/>
                <a:gd name="T19" fmla="*/ 217 h 609"/>
                <a:gd name="T20" fmla="*/ 301 w 304"/>
                <a:gd name="T21" fmla="*/ 260 h 609"/>
                <a:gd name="T22" fmla="*/ 304 w 304"/>
                <a:gd name="T23" fmla="*/ 305 h 609"/>
                <a:gd name="T24" fmla="*/ 304 w 304"/>
                <a:gd name="T25" fmla="*/ 609 h 609"/>
                <a:gd name="T26" fmla="*/ 0 w 304"/>
                <a:gd name="T27" fmla="*/ 609 h 609"/>
                <a:gd name="T28" fmla="*/ 0 w 304"/>
                <a:gd name="T29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4" h="609">
                  <a:moveTo>
                    <a:pt x="0" y="0"/>
                  </a:moveTo>
                  <a:lnTo>
                    <a:pt x="46" y="3"/>
                  </a:lnTo>
                  <a:lnTo>
                    <a:pt x="89" y="13"/>
                  </a:lnTo>
                  <a:lnTo>
                    <a:pt x="129" y="28"/>
                  </a:lnTo>
                  <a:lnTo>
                    <a:pt x="166" y="49"/>
                  </a:lnTo>
                  <a:lnTo>
                    <a:pt x="200" y="75"/>
                  </a:lnTo>
                  <a:lnTo>
                    <a:pt x="229" y="105"/>
                  </a:lnTo>
                  <a:lnTo>
                    <a:pt x="256" y="139"/>
                  </a:lnTo>
                  <a:lnTo>
                    <a:pt x="276" y="176"/>
                  </a:lnTo>
                  <a:lnTo>
                    <a:pt x="291" y="217"/>
                  </a:lnTo>
                  <a:lnTo>
                    <a:pt x="301" y="260"/>
                  </a:lnTo>
                  <a:lnTo>
                    <a:pt x="304" y="305"/>
                  </a:lnTo>
                  <a:lnTo>
                    <a:pt x="304" y="609"/>
                  </a:lnTo>
                  <a:lnTo>
                    <a:pt x="0" y="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537"/>
            </a:solidFill>
            <a:ln w="0">
              <a:solidFill>
                <a:srgbClr val="0E2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189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D9CEF5E-B9C3-4361-B507-33E41B60DF52}"/>
              </a:ext>
            </a:extLst>
          </p:cNvPr>
          <p:cNvSpPr txBox="1"/>
          <p:nvPr/>
        </p:nvSpPr>
        <p:spPr>
          <a:xfrm>
            <a:off x="335902" y="669726"/>
            <a:ext cx="4043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1. 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System Diagram</a:t>
            </a:r>
            <a:endParaRPr lang="ko-KR" altLang="en-US" sz="3200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D33EE12E-8F29-4054-B5B5-458FE1D8CA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694" y="5310375"/>
            <a:ext cx="737628" cy="785925"/>
          </a:xfrm>
          <a:prstGeom prst="rect">
            <a:avLst/>
          </a:prstGeom>
        </p:spPr>
      </p:pic>
      <p:pic>
        <p:nvPicPr>
          <p:cNvPr id="75" name="Picture 6" descr="Cell Phone Icon Cell Phone and other 58,800 icons from Icons8 icon ...">
            <a:extLst>
              <a:ext uri="{FF2B5EF4-FFF2-40B4-BE49-F238E27FC236}">
                <a16:creationId xmlns:a16="http://schemas.microsoft.com/office/drawing/2014/main" id="{D44DDAAD-0CB8-4135-9187-3156A74CD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2" t="15109" r="25802" b="17457"/>
          <a:stretch/>
        </p:blipFill>
        <p:spPr bwMode="auto">
          <a:xfrm>
            <a:off x="2912942" y="3185455"/>
            <a:ext cx="699115" cy="113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B56295BB-AF34-4109-B291-E20264D37983}"/>
              </a:ext>
            </a:extLst>
          </p:cNvPr>
          <p:cNvGrpSpPr/>
          <p:nvPr/>
        </p:nvGrpSpPr>
        <p:grpSpPr>
          <a:xfrm>
            <a:off x="774449" y="2778325"/>
            <a:ext cx="1314926" cy="1824400"/>
            <a:chOff x="1167497" y="2000250"/>
            <a:chExt cx="3090179" cy="4628989"/>
          </a:xfrm>
        </p:grpSpPr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60F7FF41-53A9-4F72-9F4F-F5EBE67C75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37" t="5935" r="29829"/>
            <a:stretch/>
          </p:blipFill>
          <p:spPr bwMode="auto">
            <a:xfrm>
              <a:off x="1167497" y="2143586"/>
              <a:ext cx="3021597" cy="4485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E77C0B1-D712-44B4-B6D3-956AD16BFB26}"/>
                </a:ext>
              </a:extLst>
            </p:cNvPr>
            <p:cNvSpPr/>
            <p:nvPr/>
          </p:nvSpPr>
          <p:spPr>
            <a:xfrm>
              <a:off x="2806065" y="2000250"/>
              <a:ext cx="1451610" cy="112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E807A3F-2665-4556-A060-80A21F81BCFA}"/>
                </a:ext>
              </a:extLst>
            </p:cNvPr>
            <p:cNvSpPr/>
            <p:nvPr/>
          </p:nvSpPr>
          <p:spPr>
            <a:xfrm>
              <a:off x="3749040" y="4386412"/>
              <a:ext cx="508636" cy="1405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629D2DB-AD59-41DF-B84B-C95B4D758DAA}"/>
                </a:ext>
              </a:extLst>
            </p:cNvPr>
            <p:cNvSpPr/>
            <p:nvPr/>
          </p:nvSpPr>
          <p:spPr>
            <a:xfrm>
              <a:off x="3143250" y="3408917"/>
              <a:ext cx="617220" cy="1405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67CB31C-E265-4318-ACDD-29640BC41898}"/>
              </a:ext>
            </a:extLst>
          </p:cNvPr>
          <p:cNvCxnSpPr>
            <a:cxnSpLocks/>
          </p:cNvCxnSpPr>
          <p:nvPr/>
        </p:nvCxnSpPr>
        <p:spPr>
          <a:xfrm>
            <a:off x="1892700" y="3622206"/>
            <a:ext cx="850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말풍선: 모서리가 둥근 사각형 81">
            <a:extLst>
              <a:ext uri="{FF2B5EF4-FFF2-40B4-BE49-F238E27FC236}">
                <a16:creationId xmlns:a16="http://schemas.microsoft.com/office/drawing/2014/main" id="{A2BB70C2-201C-4901-A95F-D049C07D3686}"/>
              </a:ext>
            </a:extLst>
          </p:cNvPr>
          <p:cNvSpPr/>
          <p:nvPr/>
        </p:nvSpPr>
        <p:spPr>
          <a:xfrm>
            <a:off x="3912992" y="1572183"/>
            <a:ext cx="4145367" cy="4616083"/>
          </a:xfrm>
          <a:prstGeom prst="wedgeRoundRectCallout">
            <a:avLst>
              <a:gd name="adj1" fmla="val -62079"/>
              <a:gd name="adj2" fmla="val -1833"/>
              <a:gd name="adj3" fmla="val 16667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3" name="Picture 12" descr="서버 클라우드 - 무료 인터페이스개 아이콘">
            <a:extLst>
              <a:ext uri="{FF2B5EF4-FFF2-40B4-BE49-F238E27FC236}">
                <a16:creationId xmlns:a16="http://schemas.microsoft.com/office/drawing/2014/main" id="{DBCA9BA5-AA9F-4899-8BE7-D7B88F6630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6" r="18387"/>
          <a:stretch/>
        </p:blipFill>
        <p:spPr bwMode="auto">
          <a:xfrm>
            <a:off x="9064001" y="2708287"/>
            <a:ext cx="1914585" cy="159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4" descr="Database server icon | Free Cliparts | illustAC">
            <a:extLst>
              <a:ext uri="{FF2B5EF4-FFF2-40B4-BE49-F238E27FC236}">
                <a16:creationId xmlns:a16="http://schemas.microsoft.com/office/drawing/2014/main" id="{4F359194-5525-4C67-BD3B-72CFBF319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051" y="4650319"/>
            <a:ext cx="699122" cy="84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9" name="그룹 98">
            <a:extLst>
              <a:ext uri="{FF2B5EF4-FFF2-40B4-BE49-F238E27FC236}">
                <a16:creationId xmlns:a16="http://schemas.microsoft.com/office/drawing/2014/main" id="{0445CFD2-058D-40F3-91EE-52745135AC77}"/>
              </a:ext>
            </a:extLst>
          </p:cNvPr>
          <p:cNvGrpSpPr/>
          <p:nvPr/>
        </p:nvGrpSpPr>
        <p:grpSpPr>
          <a:xfrm>
            <a:off x="4149673" y="3939571"/>
            <a:ext cx="2821538" cy="1109721"/>
            <a:chOff x="4152763" y="1823738"/>
            <a:chExt cx="2821538" cy="1109721"/>
          </a:xfrm>
        </p:grpSpPr>
        <p:pic>
          <p:nvPicPr>
            <p:cNvPr id="86" name="Picture 16" descr="아이콘 프로그램 이미지, 스톡 사진 및 벡터 | Shutterstock">
              <a:extLst>
                <a:ext uri="{FF2B5EF4-FFF2-40B4-BE49-F238E27FC236}">
                  <a16:creationId xmlns:a16="http://schemas.microsoft.com/office/drawing/2014/main" id="{BDED2272-2780-4A68-8144-012D77AACE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39" t="24286" r="30326" b="34408"/>
            <a:stretch/>
          </p:blipFill>
          <p:spPr bwMode="auto">
            <a:xfrm>
              <a:off x="4152763" y="1823738"/>
              <a:ext cx="1076097" cy="1109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B43A97F-31D0-4D0F-9A2A-3D21B74A3CDF}"/>
                </a:ext>
              </a:extLst>
            </p:cNvPr>
            <p:cNvSpPr txBox="1"/>
            <p:nvPr/>
          </p:nvSpPr>
          <p:spPr>
            <a:xfrm>
              <a:off x="5208366" y="2530113"/>
              <a:ext cx="1765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60AFBCB-ED81-4A3A-BE27-C4E7F8E1FD30}"/>
              </a:ext>
            </a:extLst>
          </p:cNvPr>
          <p:cNvGrpSpPr/>
          <p:nvPr/>
        </p:nvGrpSpPr>
        <p:grpSpPr>
          <a:xfrm>
            <a:off x="6090973" y="3922525"/>
            <a:ext cx="2059239" cy="1330708"/>
            <a:chOff x="4099759" y="3240525"/>
            <a:chExt cx="2016801" cy="1258172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D398D5D2-05A2-4312-A001-7C7600AA28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8146" t="17083" r="28656" b="26667"/>
            <a:stretch/>
          </p:blipFill>
          <p:spPr>
            <a:xfrm>
              <a:off x="4099759" y="3240525"/>
              <a:ext cx="1288320" cy="1258172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0ED5867-108A-482F-8F61-FB19ED66C9C3}"/>
                </a:ext>
              </a:extLst>
            </p:cNvPr>
            <p:cNvSpPr txBox="1"/>
            <p:nvPr/>
          </p:nvSpPr>
          <p:spPr>
            <a:xfrm>
              <a:off x="5156606" y="3888242"/>
              <a:ext cx="959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7709227-88B2-4B21-9EE9-DC86FB53CC1A}"/>
              </a:ext>
            </a:extLst>
          </p:cNvPr>
          <p:cNvGrpSpPr/>
          <p:nvPr/>
        </p:nvGrpSpPr>
        <p:grpSpPr>
          <a:xfrm>
            <a:off x="6166374" y="2002968"/>
            <a:ext cx="1765928" cy="1176532"/>
            <a:chOff x="4135723" y="4602725"/>
            <a:chExt cx="1980837" cy="1249713"/>
          </a:xfrm>
        </p:grpSpPr>
        <p:pic>
          <p:nvPicPr>
            <p:cNvPr id="90" name="Picture 20" descr="map pointer gps icon - Download Free Vectors, Clipart Graphics ...">
              <a:extLst>
                <a:ext uri="{FF2B5EF4-FFF2-40B4-BE49-F238E27FC236}">
                  <a16:creationId xmlns:a16="http://schemas.microsoft.com/office/drawing/2014/main" id="{4BEF0F6A-03BB-43C1-A684-F92BC22348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57" t="11918" r="17388" b="9225"/>
            <a:stretch/>
          </p:blipFill>
          <p:spPr bwMode="auto">
            <a:xfrm>
              <a:off x="4135723" y="4602725"/>
              <a:ext cx="1042076" cy="1249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C870318-ADD2-4A29-AE9A-7F94E5B1768D}"/>
                </a:ext>
              </a:extLst>
            </p:cNvPr>
            <p:cNvSpPr txBox="1"/>
            <p:nvPr/>
          </p:nvSpPr>
          <p:spPr>
            <a:xfrm>
              <a:off x="5156606" y="5339179"/>
              <a:ext cx="959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GPS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CD398BD6-D219-4539-8329-612065AAB4F8}"/>
              </a:ext>
            </a:extLst>
          </p:cNvPr>
          <p:cNvSpPr txBox="1"/>
          <p:nvPr/>
        </p:nvSpPr>
        <p:spPr>
          <a:xfrm>
            <a:off x="9901223" y="3857327"/>
            <a:ext cx="88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BC14524-C1D1-45B2-AF8A-0207FAE0F51A}"/>
              </a:ext>
            </a:extLst>
          </p:cNvPr>
          <p:cNvSpPr txBox="1"/>
          <p:nvPr/>
        </p:nvSpPr>
        <p:spPr>
          <a:xfrm>
            <a:off x="9916518" y="5098325"/>
            <a:ext cx="177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CD326B8-3AF3-4961-8975-007DB31FD252}"/>
              </a:ext>
            </a:extLst>
          </p:cNvPr>
          <p:cNvCxnSpPr>
            <a:cxnSpLocks/>
          </p:cNvCxnSpPr>
          <p:nvPr/>
        </p:nvCxnSpPr>
        <p:spPr>
          <a:xfrm>
            <a:off x="4741666" y="3333516"/>
            <a:ext cx="0" cy="53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801C725-559C-4ADE-9ADE-78A07DFF0BC7}"/>
              </a:ext>
            </a:extLst>
          </p:cNvPr>
          <p:cNvSpPr txBox="1"/>
          <p:nvPr/>
        </p:nvSpPr>
        <p:spPr>
          <a:xfrm>
            <a:off x="1007430" y="4590949"/>
            <a:ext cx="78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2A2A8C82-A494-4A64-9C0B-20B61F3777FF}"/>
              </a:ext>
            </a:extLst>
          </p:cNvPr>
          <p:cNvCxnSpPr/>
          <p:nvPr/>
        </p:nvCxnSpPr>
        <p:spPr>
          <a:xfrm flipH="1">
            <a:off x="1892700" y="4158154"/>
            <a:ext cx="850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FDEC78B5-91E2-4914-BA5F-78ABEBA6F829}"/>
              </a:ext>
            </a:extLst>
          </p:cNvPr>
          <p:cNvSpPr txBox="1"/>
          <p:nvPr/>
        </p:nvSpPr>
        <p:spPr>
          <a:xfrm>
            <a:off x="2192319" y="339333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1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89FC97-D346-464B-83F4-E396A959F061}"/>
              </a:ext>
            </a:extLst>
          </p:cNvPr>
          <p:cNvSpPr txBox="1"/>
          <p:nvPr/>
        </p:nvSpPr>
        <p:spPr>
          <a:xfrm>
            <a:off x="8465802" y="195701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2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75FF0C-F742-4570-A3CD-1EACE7D11422}"/>
              </a:ext>
            </a:extLst>
          </p:cNvPr>
          <p:cNvSpPr txBox="1"/>
          <p:nvPr/>
        </p:nvSpPr>
        <p:spPr>
          <a:xfrm>
            <a:off x="9422401" y="428882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3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B1B554CF-7B77-4A0A-81BB-EC2B13F892F2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9614612" y="4158154"/>
            <a:ext cx="0" cy="4921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58ABCBF5-D6F1-4793-87EB-50E4BF316753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8150212" y="3506031"/>
            <a:ext cx="913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2992561E-E1F4-43A6-882D-E00D08E19291}"/>
              </a:ext>
            </a:extLst>
          </p:cNvPr>
          <p:cNvSpPr txBox="1"/>
          <p:nvPr/>
        </p:nvSpPr>
        <p:spPr>
          <a:xfrm>
            <a:off x="8503352" y="331780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4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F4BBA3BE-6D5E-4301-91AD-38D67B6573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9039" y="2159722"/>
            <a:ext cx="981693" cy="1002360"/>
          </a:xfrm>
          <a:prstGeom prst="rect">
            <a:avLst/>
          </a:prstGeom>
        </p:spPr>
      </p:pic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5B86CBE-BF79-400A-88F0-BFB50A69D3C6}"/>
              </a:ext>
            </a:extLst>
          </p:cNvPr>
          <p:cNvSpPr/>
          <p:nvPr/>
        </p:nvSpPr>
        <p:spPr>
          <a:xfrm>
            <a:off x="5160732" y="2757052"/>
            <a:ext cx="890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76681F41-DFE8-45E0-8B40-2F96AFACCAF4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7170058" y="2153874"/>
            <a:ext cx="2851236" cy="554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1C16DA8-4D07-470A-B25D-DC2F8D45A152}"/>
              </a:ext>
            </a:extLst>
          </p:cNvPr>
          <p:cNvCxnSpPr/>
          <p:nvPr/>
        </p:nvCxnSpPr>
        <p:spPr>
          <a:xfrm flipH="1">
            <a:off x="5347063" y="3333516"/>
            <a:ext cx="888274" cy="53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B07D5B7-A73E-4C2B-8A52-DB7B3E47C6CC}"/>
              </a:ext>
            </a:extLst>
          </p:cNvPr>
          <p:cNvSpPr txBox="1"/>
          <p:nvPr/>
        </p:nvSpPr>
        <p:spPr>
          <a:xfrm>
            <a:off x="4545492" y="346004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5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112CCFD-89EB-4449-8EF7-83143EB16A09}"/>
              </a:ext>
            </a:extLst>
          </p:cNvPr>
          <p:cNvSpPr txBox="1"/>
          <p:nvPr/>
        </p:nvSpPr>
        <p:spPr>
          <a:xfrm>
            <a:off x="5528785" y="346004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5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FD52117-FF6F-4BBC-9F77-BE2E92B555F3}"/>
              </a:ext>
            </a:extLst>
          </p:cNvPr>
          <p:cNvSpPr txBox="1"/>
          <p:nvPr/>
        </p:nvSpPr>
        <p:spPr>
          <a:xfrm>
            <a:off x="5483927" y="429888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6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CD9785C-B4B0-4453-8BD4-EAA804F94AB0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5225770" y="4494432"/>
            <a:ext cx="759905" cy="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7D4D9FFE-E867-4667-B487-9C86D6FBACFA}"/>
              </a:ext>
            </a:extLst>
          </p:cNvPr>
          <p:cNvSpPr txBox="1"/>
          <p:nvPr/>
        </p:nvSpPr>
        <p:spPr>
          <a:xfrm>
            <a:off x="2187478" y="395687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7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0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D9CEF5E-B9C3-4361-B507-33E41B60DF52}"/>
              </a:ext>
            </a:extLst>
          </p:cNvPr>
          <p:cNvSpPr txBox="1"/>
          <p:nvPr/>
        </p:nvSpPr>
        <p:spPr>
          <a:xfrm>
            <a:off x="335902" y="669726"/>
            <a:ext cx="4431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 User Interface</a:t>
            </a: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9CA13-252B-4EF2-9062-81F228E38E85}"/>
              </a:ext>
            </a:extLst>
          </p:cNvPr>
          <p:cNvSpPr txBox="1"/>
          <p:nvPr/>
        </p:nvSpPr>
        <p:spPr>
          <a:xfrm>
            <a:off x="1235397" y="1779715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Mobile Phone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92766F2-41E0-4325-9D14-41C97CFBE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758" y="3102453"/>
            <a:ext cx="3895725" cy="20859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F5F9891-1D2F-4141-BB67-DC1549A63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211" y="555477"/>
            <a:ext cx="5015245" cy="2277012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F9B3B90E-8223-4836-8B28-B999C4C60BC1}"/>
              </a:ext>
            </a:extLst>
          </p:cNvPr>
          <p:cNvSpPr/>
          <p:nvPr/>
        </p:nvSpPr>
        <p:spPr>
          <a:xfrm>
            <a:off x="6646211" y="1184366"/>
            <a:ext cx="1513720" cy="5747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05D7B5-FD97-4CC5-B122-BEAE31EE9A8E}"/>
              </a:ext>
            </a:extLst>
          </p:cNvPr>
          <p:cNvSpPr txBox="1"/>
          <p:nvPr/>
        </p:nvSpPr>
        <p:spPr>
          <a:xfrm>
            <a:off x="5474653" y="3463833"/>
            <a:ext cx="295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동영상 촬영</a:t>
            </a:r>
            <a:r>
              <a:rPr lang="en-US" altLang="ko-KR" dirty="0"/>
              <a:t>, GPS</a:t>
            </a:r>
            <a:r>
              <a:rPr lang="ko-KR" altLang="en-US" dirty="0"/>
              <a:t>정보 </a:t>
            </a:r>
            <a:r>
              <a:rPr lang="en-US" altLang="ko-KR" dirty="0"/>
              <a:t>take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BA9F00-2F90-45EA-91F6-606CD211598F}"/>
              </a:ext>
            </a:extLst>
          </p:cNvPr>
          <p:cNvSpPr txBox="1"/>
          <p:nvPr/>
        </p:nvSpPr>
        <p:spPr>
          <a:xfrm>
            <a:off x="5474652" y="3986901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목적지 정보 수신</a:t>
            </a:r>
            <a:r>
              <a:rPr lang="en-US" altLang="ko-KR" dirty="0"/>
              <a:t>, </a:t>
            </a:r>
            <a:r>
              <a:rPr lang="ko-KR" altLang="en-US" dirty="0"/>
              <a:t>길 안내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B74549-D89B-4AEE-B19E-EA5E24F0DC12}"/>
              </a:ext>
            </a:extLst>
          </p:cNvPr>
          <p:cNvSpPr txBox="1"/>
          <p:nvPr/>
        </p:nvSpPr>
        <p:spPr>
          <a:xfrm>
            <a:off x="5474651" y="453719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구동 및 연산</a:t>
            </a:r>
          </a:p>
        </p:txBody>
      </p:sp>
    </p:spTree>
    <p:extLst>
      <p:ext uri="{BB962C8B-B14F-4D97-AF65-F5344CB8AC3E}">
        <p14:creationId xmlns:p14="http://schemas.microsoft.com/office/powerpoint/2010/main" val="210224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C472ACC9-2762-4977-B21B-8C70839B0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11" y="555477"/>
            <a:ext cx="5015245" cy="2277012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439A5ACA-4A9C-4CA9-9221-0791568E0B8B}"/>
              </a:ext>
            </a:extLst>
          </p:cNvPr>
          <p:cNvSpPr/>
          <p:nvPr/>
        </p:nvSpPr>
        <p:spPr>
          <a:xfrm rot="17924018">
            <a:off x="9736034" y="-91764"/>
            <a:ext cx="1703505" cy="31601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C88564-6432-4879-9CAE-6A0AD3DEB248}"/>
              </a:ext>
            </a:extLst>
          </p:cNvPr>
          <p:cNvSpPr txBox="1"/>
          <p:nvPr/>
        </p:nvSpPr>
        <p:spPr>
          <a:xfrm>
            <a:off x="335902" y="669726"/>
            <a:ext cx="4431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3. Server &amp; Data Base</a:t>
            </a: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206611-B173-4622-96DE-B31A65E9622A}"/>
              </a:ext>
            </a:extLst>
          </p:cNvPr>
          <p:cNvSpPr txBox="1"/>
          <p:nvPr/>
        </p:nvSpPr>
        <p:spPr>
          <a:xfrm>
            <a:off x="1235397" y="1779715"/>
            <a:ext cx="19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Ubuntu Server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EA1496-4BCF-4330-917D-211CF8679824}"/>
              </a:ext>
            </a:extLst>
          </p:cNvPr>
          <p:cNvSpPr txBox="1"/>
          <p:nvPr/>
        </p:nvSpPr>
        <p:spPr>
          <a:xfrm>
            <a:off x="1235397" y="373380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MongoDB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15579-EF38-4B11-94BE-5933712C5A1D}"/>
              </a:ext>
            </a:extLst>
          </p:cNvPr>
          <p:cNvSpPr txBox="1"/>
          <p:nvPr/>
        </p:nvSpPr>
        <p:spPr>
          <a:xfrm>
            <a:off x="1546236" y="2200189"/>
            <a:ext cx="3469901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GPS</a:t>
            </a:r>
            <a:r>
              <a:rPr lang="ko-KR" altLang="en-US" sz="1400" dirty="0"/>
              <a:t> 좌표정보 수신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DB</a:t>
            </a:r>
            <a:r>
              <a:rPr lang="ko-KR" altLang="en-US" sz="1400" dirty="0"/>
              <a:t>에 쿼리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맵 정보를 </a:t>
            </a:r>
            <a:r>
              <a:rPr lang="en-US" altLang="ko-KR" sz="1400" dirty="0"/>
              <a:t>Application </a:t>
            </a:r>
            <a:r>
              <a:rPr lang="ko-KR" altLang="en-US" sz="1400" dirty="0"/>
              <a:t>에 전송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3282-2078-4709-9A20-C1D792077132}"/>
              </a:ext>
            </a:extLst>
          </p:cNvPr>
          <p:cNvSpPr txBox="1"/>
          <p:nvPr/>
        </p:nvSpPr>
        <p:spPr>
          <a:xfrm>
            <a:off x="1546235" y="4189806"/>
            <a:ext cx="5629628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각 지하철 역 맵 정보 저장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맵 정보</a:t>
            </a:r>
            <a:r>
              <a:rPr lang="en-US" altLang="ko-KR" sz="1400" dirty="0"/>
              <a:t> : </a:t>
            </a:r>
            <a:r>
              <a:rPr lang="ko-KR" altLang="en-US" sz="1400" dirty="0"/>
              <a:t>섹터</a:t>
            </a:r>
            <a:r>
              <a:rPr lang="en-US" altLang="ko-KR" sz="1400" dirty="0"/>
              <a:t>ID, </a:t>
            </a:r>
            <a:r>
              <a:rPr lang="ko-KR" altLang="en-US" sz="1400" dirty="0"/>
              <a:t>승강기 및 계단 위치 등 특징 저장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출발</a:t>
            </a:r>
            <a:r>
              <a:rPr lang="en-US" altLang="ko-KR" sz="1400" dirty="0"/>
              <a:t>, </a:t>
            </a:r>
            <a:r>
              <a:rPr lang="ko-KR" altLang="en-US" sz="1400" dirty="0"/>
              <a:t>도착지 섹터에 대한 모든 최단 거리 정보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30D05C-99C5-46FF-B241-91C15EBBFEE3}"/>
              </a:ext>
            </a:extLst>
          </p:cNvPr>
          <p:cNvSpPr txBox="1"/>
          <p:nvPr/>
        </p:nvSpPr>
        <p:spPr>
          <a:xfrm>
            <a:off x="6590605" y="3733805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※Why MongoDB?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B2AFCF-2CC1-463E-A8B4-42F471E57A8B}"/>
              </a:ext>
            </a:extLst>
          </p:cNvPr>
          <p:cNvSpPr txBox="1"/>
          <p:nvPr/>
        </p:nvSpPr>
        <p:spPr>
          <a:xfrm>
            <a:off x="6836087" y="4189806"/>
            <a:ext cx="4807952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모든 데이터가 </a:t>
            </a:r>
            <a:r>
              <a:rPr lang="en-US" altLang="ko-KR" sz="1400" dirty="0"/>
              <a:t>Json </a:t>
            </a:r>
            <a:r>
              <a:rPr lang="ko-KR" altLang="en-US" sz="1400" dirty="0"/>
              <a:t>형태로 저장</a:t>
            </a:r>
            <a:r>
              <a:rPr lang="en-US" altLang="ko-KR" sz="1400" dirty="0"/>
              <a:t>, schema</a:t>
            </a:r>
            <a:r>
              <a:rPr lang="ko-KR" altLang="en-US" sz="1400" dirty="0"/>
              <a:t>가 없음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다양한 </a:t>
            </a:r>
            <a:r>
              <a:rPr lang="en-US" altLang="ko-KR" sz="1400" dirty="0"/>
              <a:t>Indexing </a:t>
            </a:r>
            <a:r>
              <a:rPr lang="ko-KR" altLang="en-US" sz="1400" dirty="0"/>
              <a:t>및 쿼리 제공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고성능의 </a:t>
            </a:r>
            <a:r>
              <a:rPr lang="en-US" altLang="ko-KR" sz="1400" dirty="0"/>
              <a:t>atomic operation </a:t>
            </a:r>
            <a:r>
              <a:rPr lang="ko-KR" altLang="en-US" sz="1400" dirty="0"/>
              <a:t>지원 </a:t>
            </a:r>
            <a:r>
              <a:rPr lang="en-US" altLang="ko-KR" sz="1400" dirty="0"/>
              <a:t>-&gt; Fast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12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BE0913C-A5C7-4E93-B56A-01E4E7DE2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11" y="555477"/>
            <a:ext cx="5015245" cy="2277012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9500F3C-8A7F-4EA2-A65D-460D90879F11}"/>
              </a:ext>
            </a:extLst>
          </p:cNvPr>
          <p:cNvSpPr/>
          <p:nvPr/>
        </p:nvSpPr>
        <p:spPr>
          <a:xfrm rot="18422678">
            <a:off x="7798082" y="757265"/>
            <a:ext cx="1967082" cy="11351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Deeplearning] Yolov3: An Incremental Improvement">
            <a:extLst>
              <a:ext uri="{FF2B5EF4-FFF2-40B4-BE49-F238E27FC236}">
                <a16:creationId xmlns:a16="http://schemas.microsoft.com/office/drawing/2014/main" id="{A8C96583-8701-4F1E-B281-1A1B4D543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983" y="3658701"/>
            <a:ext cx="3467263" cy="234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4434FB-8D3A-42D3-9118-6F946F81FE4E}"/>
              </a:ext>
            </a:extLst>
          </p:cNvPr>
          <p:cNvSpPr txBox="1"/>
          <p:nvPr/>
        </p:nvSpPr>
        <p:spPr>
          <a:xfrm>
            <a:off x="1235397" y="1779715"/>
            <a:ext cx="3230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Image Detection: “yolo v3”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B38FD77-49BA-47BB-AE40-5D20A14FF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793" y="3658701"/>
            <a:ext cx="2108010" cy="21080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0E5F0A-75F9-4B11-8383-8DBE57168E69}"/>
              </a:ext>
            </a:extLst>
          </p:cNvPr>
          <p:cNvSpPr txBox="1"/>
          <p:nvPr/>
        </p:nvSpPr>
        <p:spPr>
          <a:xfrm>
            <a:off x="1546236" y="2200189"/>
            <a:ext cx="3469901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Real Time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위치파악을 위한 특징 검출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장애물 및 계단 등 경보</a:t>
            </a:r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589A8B-8C29-4C78-8F65-61C9A13B1288}"/>
              </a:ext>
            </a:extLst>
          </p:cNvPr>
          <p:cNvSpPr txBox="1"/>
          <p:nvPr/>
        </p:nvSpPr>
        <p:spPr>
          <a:xfrm>
            <a:off x="335902" y="669726"/>
            <a:ext cx="4431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3. Model(1)</a:t>
            </a: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A348F3-6CBD-4E05-BD85-16BA8ADFD086}"/>
              </a:ext>
            </a:extLst>
          </p:cNvPr>
          <p:cNvSpPr txBox="1"/>
          <p:nvPr/>
        </p:nvSpPr>
        <p:spPr>
          <a:xfrm>
            <a:off x="7814460" y="4060111"/>
            <a:ext cx="4286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※Label </a:t>
            </a:r>
            <a:r>
              <a:rPr lang="ko-KR" altLang="en-US" dirty="0"/>
              <a:t>종류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Line</a:t>
            </a:r>
            <a:r>
              <a:rPr lang="ko-KR" altLang="en-US" sz="1200" dirty="0"/>
              <a:t> </a:t>
            </a:r>
            <a:r>
              <a:rPr lang="en-US" altLang="ko-KR" sz="1200" dirty="0"/>
              <a:t>Block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Dot Block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Pillar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Stairs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Elevator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Escalator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Person</a:t>
            </a:r>
          </a:p>
          <a:p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2ACA49-E306-45BA-987B-1581B8CCFF73}"/>
              </a:ext>
            </a:extLst>
          </p:cNvPr>
          <p:cNvGrpSpPr/>
          <p:nvPr/>
        </p:nvGrpSpPr>
        <p:grpSpPr>
          <a:xfrm>
            <a:off x="9356835" y="4440642"/>
            <a:ext cx="2118979" cy="977413"/>
            <a:chOff x="9382960" y="4103137"/>
            <a:chExt cx="2118979" cy="977413"/>
          </a:xfrm>
        </p:grpSpPr>
        <p:pic>
          <p:nvPicPr>
            <p:cNvPr id="5124" name="Picture 4" descr="고성미래신문 모바일 사이트, 고성군 내 설치된 '점자블럭' 순 엉터리">
              <a:extLst>
                <a:ext uri="{FF2B5EF4-FFF2-40B4-BE49-F238E27FC236}">
                  <a16:creationId xmlns:a16="http://schemas.microsoft.com/office/drawing/2014/main" id="{E8A7B183-11B0-4637-A5BE-B4932B201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9760" y="4103137"/>
              <a:ext cx="1992179" cy="977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A3F9ABD-E950-4EC3-8ABC-865BD23D8972}"/>
                </a:ext>
              </a:extLst>
            </p:cNvPr>
            <p:cNvSpPr txBox="1"/>
            <p:nvPr/>
          </p:nvSpPr>
          <p:spPr>
            <a:xfrm>
              <a:off x="9382960" y="4856840"/>
              <a:ext cx="2535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1.</a:t>
              </a:r>
              <a:endParaRPr lang="ko-KR" altLang="en-US" sz="7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D2090E-0B7E-4607-AA90-A80B37FE612D}"/>
                </a:ext>
              </a:extLst>
            </p:cNvPr>
            <p:cNvSpPr txBox="1"/>
            <p:nvPr/>
          </p:nvSpPr>
          <p:spPr>
            <a:xfrm>
              <a:off x="10433740" y="4856840"/>
              <a:ext cx="2535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2.</a:t>
              </a:r>
              <a:endParaRPr lang="ko-KR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31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BE0913C-A5C7-4E93-B56A-01E4E7DE2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11" y="555477"/>
            <a:ext cx="5015245" cy="2277012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9500F3C-8A7F-4EA2-A65D-460D90879F11}"/>
              </a:ext>
            </a:extLst>
          </p:cNvPr>
          <p:cNvSpPr/>
          <p:nvPr/>
        </p:nvSpPr>
        <p:spPr>
          <a:xfrm rot="18422678">
            <a:off x="7798082" y="757265"/>
            <a:ext cx="1967082" cy="11351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238B1D-81EA-45EB-905C-4C07ACFD9F14}"/>
              </a:ext>
            </a:extLst>
          </p:cNvPr>
          <p:cNvSpPr txBox="1"/>
          <p:nvPr/>
        </p:nvSpPr>
        <p:spPr>
          <a:xfrm>
            <a:off x="335902" y="669726"/>
            <a:ext cx="4431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3. Model(2)</a:t>
            </a: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82B8194-6A25-4D82-A982-A30EF5A19446}"/>
              </a:ext>
            </a:extLst>
          </p:cNvPr>
          <p:cNvSpPr/>
          <p:nvPr/>
        </p:nvSpPr>
        <p:spPr>
          <a:xfrm>
            <a:off x="2675530" y="3429000"/>
            <a:ext cx="1741715" cy="158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yolo v3</a:t>
            </a:r>
          </a:p>
          <a:p>
            <a:pPr algn="ctr"/>
            <a:r>
              <a:rPr lang="ko-KR" altLang="en-US" dirty="0"/>
              <a:t>모델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37F03AE-6173-41C7-A901-AA5DE1C96F5F}"/>
              </a:ext>
            </a:extLst>
          </p:cNvPr>
          <p:cNvSpPr/>
          <p:nvPr/>
        </p:nvSpPr>
        <p:spPr>
          <a:xfrm>
            <a:off x="5155473" y="3429000"/>
            <a:ext cx="1741715" cy="158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위치파악모델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5D6ED25-B192-41F0-B941-BD4CD253E7E0}"/>
              </a:ext>
            </a:extLst>
          </p:cNvPr>
          <p:cNvSpPr/>
          <p:nvPr/>
        </p:nvSpPr>
        <p:spPr>
          <a:xfrm>
            <a:off x="1040805" y="3987437"/>
            <a:ext cx="896497" cy="468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94674-F99C-4D74-A696-1D495430BB05}"/>
              </a:ext>
            </a:extLst>
          </p:cNvPr>
          <p:cNvSpPr/>
          <p:nvPr/>
        </p:nvSpPr>
        <p:spPr>
          <a:xfrm>
            <a:off x="1040805" y="5184839"/>
            <a:ext cx="896497" cy="468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GPS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9E4944D-EED5-4E82-8D16-824CDFAEB6B2}"/>
              </a:ext>
            </a:extLst>
          </p:cNvPr>
          <p:cNvCxnSpPr>
            <a:stCxn id="16" idx="3"/>
            <a:endCxn id="15" idx="2"/>
          </p:cNvCxnSpPr>
          <p:nvPr/>
        </p:nvCxnSpPr>
        <p:spPr>
          <a:xfrm>
            <a:off x="1937302" y="4221480"/>
            <a:ext cx="738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D012954-FAF6-4A6F-91C5-FD06B28976E5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>
            <a:off x="4417245" y="4221480"/>
            <a:ext cx="738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99482DA-EC03-440D-ACA4-91BF11469F0E}"/>
              </a:ext>
            </a:extLst>
          </p:cNvPr>
          <p:cNvCxnSpPr>
            <a:cxnSpLocks/>
            <a:stCxn id="21" idx="3"/>
            <a:endCxn id="19" idx="4"/>
          </p:cNvCxnSpPr>
          <p:nvPr/>
        </p:nvCxnSpPr>
        <p:spPr>
          <a:xfrm flipV="1">
            <a:off x="1937302" y="5013960"/>
            <a:ext cx="4089029" cy="4049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97E8EEF-DFB4-4AC8-BB87-6F1CE492CA50}"/>
              </a:ext>
            </a:extLst>
          </p:cNvPr>
          <p:cNvSpPr/>
          <p:nvPr/>
        </p:nvSpPr>
        <p:spPr>
          <a:xfrm>
            <a:off x="1018936" y="2832489"/>
            <a:ext cx="896497" cy="468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Map</a:t>
            </a:r>
            <a:endParaRPr lang="ko-KR" altLang="en-US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DF4B5EA-17E1-42AF-A6AB-36219E8A1CFA}"/>
              </a:ext>
            </a:extLst>
          </p:cNvPr>
          <p:cNvCxnSpPr>
            <a:cxnSpLocks/>
            <a:stCxn id="31" idx="3"/>
            <a:endCxn id="19" idx="0"/>
          </p:cNvCxnSpPr>
          <p:nvPr/>
        </p:nvCxnSpPr>
        <p:spPr>
          <a:xfrm>
            <a:off x="1915433" y="3066532"/>
            <a:ext cx="4110898" cy="3624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351287A-7F6F-4D84-92E4-8CDA55F1DD36}"/>
              </a:ext>
            </a:extLst>
          </p:cNvPr>
          <p:cNvSpPr txBox="1"/>
          <p:nvPr/>
        </p:nvSpPr>
        <p:spPr>
          <a:xfrm>
            <a:off x="1100408" y="1341093"/>
            <a:ext cx="579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가장 </a:t>
            </a:r>
            <a:r>
              <a:rPr lang="ko-KR" altLang="en-US" dirty="0" err="1">
                <a:solidFill>
                  <a:srgbClr val="FF0000"/>
                </a:solidFill>
              </a:rPr>
              <a:t>어려운부분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모형 이쁘게 바꾸기 필요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준형 할 일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0BFE2C-EE0D-4141-A4D7-9D3B2F6713C7}"/>
              </a:ext>
            </a:extLst>
          </p:cNvPr>
          <p:cNvSpPr txBox="1"/>
          <p:nvPr/>
        </p:nvSpPr>
        <p:spPr>
          <a:xfrm>
            <a:off x="2582486" y="2771913"/>
            <a:ext cx="26292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각 섹터 별 특징</a:t>
            </a:r>
            <a:r>
              <a:rPr lang="en-US" altLang="ko-KR" sz="1100" dirty="0"/>
              <a:t>, </a:t>
            </a:r>
            <a:r>
              <a:rPr lang="ko-KR" altLang="en-US" sz="1100" dirty="0"/>
              <a:t>최단거리 그래프 정보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5B7DE1-2AF7-4755-8D1C-66A91A4AFF84}"/>
              </a:ext>
            </a:extLst>
          </p:cNvPr>
          <p:cNvSpPr txBox="1"/>
          <p:nvPr/>
        </p:nvSpPr>
        <p:spPr>
          <a:xfrm>
            <a:off x="4533564" y="393337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360652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BE0913C-A5C7-4E93-B56A-01E4E7DE2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11" y="555477"/>
            <a:ext cx="5015245" cy="2277012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9500F3C-8A7F-4EA2-A65D-460D90879F11}"/>
              </a:ext>
            </a:extLst>
          </p:cNvPr>
          <p:cNvSpPr/>
          <p:nvPr/>
        </p:nvSpPr>
        <p:spPr>
          <a:xfrm>
            <a:off x="8177348" y="1654249"/>
            <a:ext cx="1976845" cy="723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238B1D-81EA-45EB-905C-4C07ACFD9F14}"/>
              </a:ext>
            </a:extLst>
          </p:cNvPr>
          <p:cNvSpPr txBox="1"/>
          <p:nvPr/>
        </p:nvSpPr>
        <p:spPr>
          <a:xfrm>
            <a:off x="335902" y="669726"/>
            <a:ext cx="4431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4. Service</a:t>
            </a: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EEA4BE3-2D09-4E1A-9743-8E0398D02082}"/>
              </a:ext>
            </a:extLst>
          </p:cNvPr>
          <p:cNvSpPr/>
          <p:nvPr/>
        </p:nvSpPr>
        <p:spPr>
          <a:xfrm>
            <a:off x="6816724" y="1645540"/>
            <a:ext cx="1190112" cy="4183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15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438400" y="2279982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Vision</a:t>
            </a:r>
            <a:r>
              <a:rPr lang="en-US" altLang="ko-KR" sz="7200" dirty="0">
                <a:solidFill>
                  <a:schemeClr val="bg1"/>
                </a:solidFill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….</a:t>
            </a:r>
          </a:p>
          <a:p>
            <a:pPr algn="ctr"/>
            <a:r>
              <a:rPr lang="en-US" altLang="ko-KR" sz="1400" dirty="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altLang="ko-KR" sz="4000" dirty="0"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Thank you.</a:t>
            </a:r>
            <a:endParaRPr lang="en-US" altLang="ko-KR" sz="2800" dirty="0">
              <a:latin typeface="Arial" panose="020B0604020202020204" pitchFamily="34" charset="0"/>
              <a:ea typeface="Sandoll 격동고딕" panose="020B0600000101010101" pitchFamily="34" charset="-127"/>
              <a:cs typeface="Arial" panose="020B0604020202020204" pitchFamily="34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0800000">
            <a:off x="8499166" y="6308923"/>
            <a:ext cx="3697788" cy="555477"/>
            <a:chOff x="0" y="0"/>
            <a:chExt cx="3697788" cy="555477"/>
          </a:xfrm>
        </p:grpSpPr>
        <p:sp>
          <p:nvSpPr>
            <p:cNvPr id="15" name="직사각형 1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4">
            <a:extLst>
              <a:ext uri="{FF2B5EF4-FFF2-40B4-BE49-F238E27FC236}">
                <a16:creationId xmlns:a16="http://schemas.microsoft.com/office/drawing/2014/main" id="{5683A646-683D-4AA2-AA2F-298EBE0665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35091" y="2486437"/>
            <a:ext cx="711036" cy="809207"/>
            <a:chOff x="3593" y="1158"/>
            <a:chExt cx="507" cy="577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9C98709B-582C-40D9-8570-0282E2875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1158"/>
              <a:ext cx="233" cy="78"/>
            </a:xfrm>
            <a:custGeom>
              <a:avLst/>
              <a:gdLst>
                <a:gd name="T0" fmla="*/ 419 w 1399"/>
                <a:gd name="T1" fmla="*/ 0 h 470"/>
                <a:gd name="T2" fmla="*/ 979 w 1399"/>
                <a:gd name="T3" fmla="*/ 0 h 470"/>
                <a:gd name="T4" fmla="*/ 1017 w 1399"/>
                <a:gd name="T5" fmla="*/ 3 h 470"/>
                <a:gd name="T6" fmla="*/ 1054 w 1399"/>
                <a:gd name="T7" fmla="*/ 10 h 470"/>
                <a:gd name="T8" fmla="*/ 1089 w 1399"/>
                <a:gd name="T9" fmla="*/ 21 h 470"/>
                <a:gd name="T10" fmla="*/ 1123 w 1399"/>
                <a:gd name="T11" fmla="*/ 37 h 470"/>
                <a:gd name="T12" fmla="*/ 1154 w 1399"/>
                <a:gd name="T13" fmla="*/ 56 h 470"/>
                <a:gd name="T14" fmla="*/ 1184 w 1399"/>
                <a:gd name="T15" fmla="*/ 79 h 470"/>
                <a:gd name="T16" fmla="*/ 1209 w 1399"/>
                <a:gd name="T17" fmla="*/ 106 h 470"/>
                <a:gd name="T18" fmla="*/ 1232 w 1399"/>
                <a:gd name="T19" fmla="*/ 136 h 470"/>
                <a:gd name="T20" fmla="*/ 1251 w 1399"/>
                <a:gd name="T21" fmla="*/ 170 h 470"/>
                <a:gd name="T22" fmla="*/ 1399 w 1399"/>
                <a:gd name="T23" fmla="*/ 470 h 470"/>
                <a:gd name="T24" fmla="*/ 0 w 1399"/>
                <a:gd name="T25" fmla="*/ 470 h 470"/>
                <a:gd name="T26" fmla="*/ 148 w 1399"/>
                <a:gd name="T27" fmla="*/ 170 h 470"/>
                <a:gd name="T28" fmla="*/ 167 w 1399"/>
                <a:gd name="T29" fmla="*/ 136 h 470"/>
                <a:gd name="T30" fmla="*/ 189 w 1399"/>
                <a:gd name="T31" fmla="*/ 106 h 470"/>
                <a:gd name="T32" fmla="*/ 215 w 1399"/>
                <a:gd name="T33" fmla="*/ 79 h 470"/>
                <a:gd name="T34" fmla="*/ 243 w 1399"/>
                <a:gd name="T35" fmla="*/ 56 h 470"/>
                <a:gd name="T36" fmla="*/ 275 w 1399"/>
                <a:gd name="T37" fmla="*/ 37 h 470"/>
                <a:gd name="T38" fmla="*/ 308 w 1399"/>
                <a:gd name="T39" fmla="*/ 21 h 470"/>
                <a:gd name="T40" fmla="*/ 344 w 1399"/>
                <a:gd name="T41" fmla="*/ 10 h 470"/>
                <a:gd name="T42" fmla="*/ 381 w 1399"/>
                <a:gd name="T43" fmla="*/ 3 h 470"/>
                <a:gd name="T44" fmla="*/ 419 w 1399"/>
                <a:gd name="T4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9" h="470">
                  <a:moveTo>
                    <a:pt x="419" y="0"/>
                  </a:moveTo>
                  <a:lnTo>
                    <a:pt x="979" y="0"/>
                  </a:lnTo>
                  <a:lnTo>
                    <a:pt x="1017" y="3"/>
                  </a:lnTo>
                  <a:lnTo>
                    <a:pt x="1054" y="10"/>
                  </a:lnTo>
                  <a:lnTo>
                    <a:pt x="1089" y="21"/>
                  </a:lnTo>
                  <a:lnTo>
                    <a:pt x="1123" y="37"/>
                  </a:lnTo>
                  <a:lnTo>
                    <a:pt x="1154" y="56"/>
                  </a:lnTo>
                  <a:lnTo>
                    <a:pt x="1184" y="79"/>
                  </a:lnTo>
                  <a:lnTo>
                    <a:pt x="1209" y="106"/>
                  </a:lnTo>
                  <a:lnTo>
                    <a:pt x="1232" y="136"/>
                  </a:lnTo>
                  <a:lnTo>
                    <a:pt x="1251" y="170"/>
                  </a:lnTo>
                  <a:lnTo>
                    <a:pt x="1399" y="470"/>
                  </a:lnTo>
                  <a:lnTo>
                    <a:pt x="0" y="470"/>
                  </a:lnTo>
                  <a:lnTo>
                    <a:pt x="148" y="170"/>
                  </a:lnTo>
                  <a:lnTo>
                    <a:pt x="167" y="136"/>
                  </a:lnTo>
                  <a:lnTo>
                    <a:pt x="189" y="106"/>
                  </a:lnTo>
                  <a:lnTo>
                    <a:pt x="215" y="79"/>
                  </a:lnTo>
                  <a:lnTo>
                    <a:pt x="243" y="56"/>
                  </a:lnTo>
                  <a:lnTo>
                    <a:pt x="275" y="37"/>
                  </a:lnTo>
                  <a:lnTo>
                    <a:pt x="308" y="21"/>
                  </a:lnTo>
                  <a:lnTo>
                    <a:pt x="344" y="10"/>
                  </a:lnTo>
                  <a:lnTo>
                    <a:pt x="381" y="3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233B4F"/>
            </a:solidFill>
            <a:ln w="0">
              <a:solidFill>
                <a:srgbClr val="233B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0BAA206-1825-4488-89FA-CC44832BB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158"/>
              <a:ext cx="117" cy="78"/>
            </a:xfrm>
            <a:custGeom>
              <a:avLst/>
              <a:gdLst>
                <a:gd name="T0" fmla="*/ 0 w 700"/>
                <a:gd name="T1" fmla="*/ 0 h 470"/>
                <a:gd name="T2" fmla="*/ 280 w 700"/>
                <a:gd name="T3" fmla="*/ 0 h 470"/>
                <a:gd name="T4" fmla="*/ 318 w 700"/>
                <a:gd name="T5" fmla="*/ 3 h 470"/>
                <a:gd name="T6" fmla="*/ 355 w 700"/>
                <a:gd name="T7" fmla="*/ 10 h 470"/>
                <a:gd name="T8" fmla="*/ 390 w 700"/>
                <a:gd name="T9" fmla="*/ 21 h 470"/>
                <a:gd name="T10" fmla="*/ 424 w 700"/>
                <a:gd name="T11" fmla="*/ 37 h 470"/>
                <a:gd name="T12" fmla="*/ 455 w 700"/>
                <a:gd name="T13" fmla="*/ 56 h 470"/>
                <a:gd name="T14" fmla="*/ 485 w 700"/>
                <a:gd name="T15" fmla="*/ 79 h 470"/>
                <a:gd name="T16" fmla="*/ 510 w 700"/>
                <a:gd name="T17" fmla="*/ 106 h 470"/>
                <a:gd name="T18" fmla="*/ 533 w 700"/>
                <a:gd name="T19" fmla="*/ 136 h 470"/>
                <a:gd name="T20" fmla="*/ 552 w 700"/>
                <a:gd name="T21" fmla="*/ 170 h 470"/>
                <a:gd name="T22" fmla="*/ 700 w 700"/>
                <a:gd name="T23" fmla="*/ 470 h 470"/>
                <a:gd name="T24" fmla="*/ 0 w 700"/>
                <a:gd name="T25" fmla="*/ 470 h 470"/>
                <a:gd name="T26" fmla="*/ 0 w 700"/>
                <a:gd name="T27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0" h="470">
                  <a:moveTo>
                    <a:pt x="0" y="0"/>
                  </a:moveTo>
                  <a:lnTo>
                    <a:pt x="280" y="0"/>
                  </a:lnTo>
                  <a:lnTo>
                    <a:pt x="318" y="3"/>
                  </a:lnTo>
                  <a:lnTo>
                    <a:pt x="355" y="10"/>
                  </a:lnTo>
                  <a:lnTo>
                    <a:pt x="390" y="21"/>
                  </a:lnTo>
                  <a:lnTo>
                    <a:pt x="424" y="37"/>
                  </a:lnTo>
                  <a:lnTo>
                    <a:pt x="455" y="56"/>
                  </a:lnTo>
                  <a:lnTo>
                    <a:pt x="485" y="79"/>
                  </a:lnTo>
                  <a:lnTo>
                    <a:pt x="510" y="106"/>
                  </a:lnTo>
                  <a:lnTo>
                    <a:pt x="533" y="136"/>
                  </a:lnTo>
                  <a:lnTo>
                    <a:pt x="552" y="170"/>
                  </a:lnTo>
                  <a:lnTo>
                    <a:pt x="700" y="470"/>
                  </a:lnTo>
                  <a:lnTo>
                    <a:pt x="0" y="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537"/>
            </a:solidFill>
            <a:ln w="0">
              <a:solidFill>
                <a:srgbClr val="0E2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91679D5-F780-460C-BE1C-647B7D71E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1667"/>
              <a:ext cx="429" cy="34"/>
            </a:xfrm>
            <a:custGeom>
              <a:avLst/>
              <a:gdLst>
                <a:gd name="T0" fmla="*/ 102 w 2571"/>
                <a:gd name="T1" fmla="*/ 0 h 203"/>
                <a:gd name="T2" fmla="*/ 2470 w 2571"/>
                <a:gd name="T3" fmla="*/ 0 h 203"/>
                <a:gd name="T4" fmla="*/ 2494 w 2571"/>
                <a:gd name="T5" fmla="*/ 4 h 203"/>
                <a:gd name="T6" fmla="*/ 2516 w 2571"/>
                <a:gd name="T7" fmla="*/ 11 h 203"/>
                <a:gd name="T8" fmla="*/ 2533 w 2571"/>
                <a:gd name="T9" fmla="*/ 22 h 203"/>
                <a:gd name="T10" fmla="*/ 2549 w 2571"/>
                <a:gd name="T11" fmla="*/ 38 h 203"/>
                <a:gd name="T12" fmla="*/ 2562 w 2571"/>
                <a:gd name="T13" fmla="*/ 57 h 203"/>
                <a:gd name="T14" fmla="*/ 2569 w 2571"/>
                <a:gd name="T15" fmla="*/ 78 h 203"/>
                <a:gd name="T16" fmla="*/ 2571 w 2571"/>
                <a:gd name="T17" fmla="*/ 102 h 203"/>
                <a:gd name="T18" fmla="*/ 2569 w 2571"/>
                <a:gd name="T19" fmla="*/ 125 h 203"/>
                <a:gd name="T20" fmla="*/ 2562 w 2571"/>
                <a:gd name="T21" fmla="*/ 146 h 203"/>
                <a:gd name="T22" fmla="*/ 2549 w 2571"/>
                <a:gd name="T23" fmla="*/ 165 h 203"/>
                <a:gd name="T24" fmla="*/ 2533 w 2571"/>
                <a:gd name="T25" fmla="*/ 181 h 203"/>
                <a:gd name="T26" fmla="*/ 2516 w 2571"/>
                <a:gd name="T27" fmla="*/ 193 h 203"/>
                <a:gd name="T28" fmla="*/ 2494 w 2571"/>
                <a:gd name="T29" fmla="*/ 201 h 203"/>
                <a:gd name="T30" fmla="*/ 2470 w 2571"/>
                <a:gd name="T31" fmla="*/ 203 h 203"/>
                <a:gd name="T32" fmla="*/ 102 w 2571"/>
                <a:gd name="T33" fmla="*/ 203 h 203"/>
                <a:gd name="T34" fmla="*/ 78 w 2571"/>
                <a:gd name="T35" fmla="*/ 201 h 203"/>
                <a:gd name="T36" fmla="*/ 57 w 2571"/>
                <a:gd name="T37" fmla="*/ 193 h 203"/>
                <a:gd name="T38" fmla="*/ 38 w 2571"/>
                <a:gd name="T39" fmla="*/ 181 h 203"/>
                <a:gd name="T40" fmla="*/ 22 w 2571"/>
                <a:gd name="T41" fmla="*/ 165 h 203"/>
                <a:gd name="T42" fmla="*/ 11 w 2571"/>
                <a:gd name="T43" fmla="*/ 146 h 203"/>
                <a:gd name="T44" fmla="*/ 3 w 2571"/>
                <a:gd name="T45" fmla="*/ 125 h 203"/>
                <a:gd name="T46" fmla="*/ 0 w 2571"/>
                <a:gd name="T47" fmla="*/ 102 h 203"/>
                <a:gd name="T48" fmla="*/ 3 w 2571"/>
                <a:gd name="T49" fmla="*/ 78 h 203"/>
                <a:gd name="T50" fmla="*/ 11 w 2571"/>
                <a:gd name="T51" fmla="*/ 57 h 203"/>
                <a:gd name="T52" fmla="*/ 22 w 2571"/>
                <a:gd name="T53" fmla="*/ 38 h 203"/>
                <a:gd name="T54" fmla="*/ 38 w 2571"/>
                <a:gd name="T55" fmla="*/ 22 h 203"/>
                <a:gd name="T56" fmla="*/ 57 w 2571"/>
                <a:gd name="T57" fmla="*/ 11 h 203"/>
                <a:gd name="T58" fmla="*/ 78 w 2571"/>
                <a:gd name="T59" fmla="*/ 4 h 203"/>
                <a:gd name="T60" fmla="*/ 102 w 2571"/>
                <a:gd name="T6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71" h="203">
                  <a:moveTo>
                    <a:pt x="102" y="0"/>
                  </a:moveTo>
                  <a:lnTo>
                    <a:pt x="2470" y="0"/>
                  </a:lnTo>
                  <a:lnTo>
                    <a:pt x="2494" y="4"/>
                  </a:lnTo>
                  <a:lnTo>
                    <a:pt x="2516" y="11"/>
                  </a:lnTo>
                  <a:lnTo>
                    <a:pt x="2533" y="22"/>
                  </a:lnTo>
                  <a:lnTo>
                    <a:pt x="2549" y="38"/>
                  </a:lnTo>
                  <a:lnTo>
                    <a:pt x="2562" y="57"/>
                  </a:lnTo>
                  <a:lnTo>
                    <a:pt x="2569" y="78"/>
                  </a:lnTo>
                  <a:lnTo>
                    <a:pt x="2571" y="102"/>
                  </a:lnTo>
                  <a:lnTo>
                    <a:pt x="2569" y="125"/>
                  </a:lnTo>
                  <a:lnTo>
                    <a:pt x="2562" y="146"/>
                  </a:lnTo>
                  <a:lnTo>
                    <a:pt x="2549" y="165"/>
                  </a:lnTo>
                  <a:lnTo>
                    <a:pt x="2533" y="181"/>
                  </a:lnTo>
                  <a:lnTo>
                    <a:pt x="2516" y="193"/>
                  </a:lnTo>
                  <a:lnTo>
                    <a:pt x="2494" y="201"/>
                  </a:lnTo>
                  <a:lnTo>
                    <a:pt x="2470" y="203"/>
                  </a:lnTo>
                  <a:lnTo>
                    <a:pt x="102" y="203"/>
                  </a:lnTo>
                  <a:lnTo>
                    <a:pt x="78" y="201"/>
                  </a:lnTo>
                  <a:lnTo>
                    <a:pt x="57" y="193"/>
                  </a:lnTo>
                  <a:lnTo>
                    <a:pt x="38" y="181"/>
                  </a:lnTo>
                  <a:lnTo>
                    <a:pt x="22" y="165"/>
                  </a:lnTo>
                  <a:lnTo>
                    <a:pt x="11" y="146"/>
                  </a:lnTo>
                  <a:lnTo>
                    <a:pt x="3" y="125"/>
                  </a:lnTo>
                  <a:lnTo>
                    <a:pt x="0" y="102"/>
                  </a:lnTo>
                  <a:lnTo>
                    <a:pt x="3" y="78"/>
                  </a:lnTo>
                  <a:lnTo>
                    <a:pt x="11" y="57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8" y="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233B4F"/>
            </a:solidFill>
            <a:ln w="0">
              <a:solidFill>
                <a:srgbClr val="233B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8D1D049B-E4FC-4A62-9CC2-D0CB79C92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667"/>
              <a:ext cx="215" cy="34"/>
            </a:xfrm>
            <a:custGeom>
              <a:avLst/>
              <a:gdLst>
                <a:gd name="T0" fmla="*/ 0 w 1285"/>
                <a:gd name="T1" fmla="*/ 0 h 203"/>
                <a:gd name="T2" fmla="*/ 1184 w 1285"/>
                <a:gd name="T3" fmla="*/ 0 h 203"/>
                <a:gd name="T4" fmla="*/ 1208 w 1285"/>
                <a:gd name="T5" fmla="*/ 4 h 203"/>
                <a:gd name="T6" fmla="*/ 1230 w 1285"/>
                <a:gd name="T7" fmla="*/ 11 h 203"/>
                <a:gd name="T8" fmla="*/ 1247 w 1285"/>
                <a:gd name="T9" fmla="*/ 22 h 203"/>
                <a:gd name="T10" fmla="*/ 1263 w 1285"/>
                <a:gd name="T11" fmla="*/ 38 h 203"/>
                <a:gd name="T12" fmla="*/ 1276 w 1285"/>
                <a:gd name="T13" fmla="*/ 57 h 203"/>
                <a:gd name="T14" fmla="*/ 1283 w 1285"/>
                <a:gd name="T15" fmla="*/ 78 h 203"/>
                <a:gd name="T16" fmla="*/ 1285 w 1285"/>
                <a:gd name="T17" fmla="*/ 102 h 203"/>
                <a:gd name="T18" fmla="*/ 1283 w 1285"/>
                <a:gd name="T19" fmla="*/ 125 h 203"/>
                <a:gd name="T20" fmla="*/ 1276 w 1285"/>
                <a:gd name="T21" fmla="*/ 146 h 203"/>
                <a:gd name="T22" fmla="*/ 1263 w 1285"/>
                <a:gd name="T23" fmla="*/ 165 h 203"/>
                <a:gd name="T24" fmla="*/ 1247 w 1285"/>
                <a:gd name="T25" fmla="*/ 181 h 203"/>
                <a:gd name="T26" fmla="*/ 1230 w 1285"/>
                <a:gd name="T27" fmla="*/ 193 h 203"/>
                <a:gd name="T28" fmla="*/ 1208 w 1285"/>
                <a:gd name="T29" fmla="*/ 201 h 203"/>
                <a:gd name="T30" fmla="*/ 1184 w 1285"/>
                <a:gd name="T31" fmla="*/ 203 h 203"/>
                <a:gd name="T32" fmla="*/ 0 w 1285"/>
                <a:gd name="T33" fmla="*/ 203 h 203"/>
                <a:gd name="T34" fmla="*/ 0 w 1285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5" h="203">
                  <a:moveTo>
                    <a:pt x="0" y="0"/>
                  </a:moveTo>
                  <a:lnTo>
                    <a:pt x="1184" y="0"/>
                  </a:lnTo>
                  <a:lnTo>
                    <a:pt x="1208" y="4"/>
                  </a:lnTo>
                  <a:lnTo>
                    <a:pt x="1230" y="11"/>
                  </a:lnTo>
                  <a:lnTo>
                    <a:pt x="1247" y="22"/>
                  </a:lnTo>
                  <a:lnTo>
                    <a:pt x="1263" y="38"/>
                  </a:lnTo>
                  <a:lnTo>
                    <a:pt x="1276" y="57"/>
                  </a:lnTo>
                  <a:lnTo>
                    <a:pt x="1283" y="78"/>
                  </a:lnTo>
                  <a:lnTo>
                    <a:pt x="1285" y="102"/>
                  </a:lnTo>
                  <a:lnTo>
                    <a:pt x="1283" y="125"/>
                  </a:lnTo>
                  <a:lnTo>
                    <a:pt x="1276" y="146"/>
                  </a:lnTo>
                  <a:lnTo>
                    <a:pt x="1263" y="165"/>
                  </a:lnTo>
                  <a:lnTo>
                    <a:pt x="1247" y="181"/>
                  </a:lnTo>
                  <a:lnTo>
                    <a:pt x="1230" y="193"/>
                  </a:lnTo>
                  <a:lnTo>
                    <a:pt x="1208" y="201"/>
                  </a:lnTo>
                  <a:lnTo>
                    <a:pt x="1184" y="203"/>
                  </a:lnTo>
                  <a:lnTo>
                    <a:pt x="0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537"/>
            </a:solidFill>
            <a:ln w="0">
              <a:solidFill>
                <a:srgbClr val="0E2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2F41E3D-D6B8-4C7B-8110-8F0B446D3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1600"/>
              <a:ext cx="151" cy="135"/>
            </a:xfrm>
            <a:custGeom>
              <a:avLst/>
              <a:gdLst>
                <a:gd name="T0" fmla="*/ 804 w 909"/>
                <a:gd name="T1" fmla="*/ 0 h 811"/>
                <a:gd name="T2" fmla="*/ 827 w 909"/>
                <a:gd name="T3" fmla="*/ 2 h 811"/>
                <a:gd name="T4" fmla="*/ 848 w 909"/>
                <a:gd name="T5" fmla="*/ 8 h 811"/>
                <a:gd name="T6" fmla="*/ 868 w 909"/>
                <a:gd name="T7" fmla="*/ 19 h 811"/>
                <a:gd name="T8" fmla="*/ 885 w 909"/>
                <a:gd name="T9" fmla="*/ 35 h 811"/>
                <a:gd name="T10" fmla="*/ 898 w 909"/>
                <a:gd name="T11" fmla="*/ 54 h 811"/>
                <a:gd name="T12" fmla="*/ 906 w 909"/>
                <a:gd name="T13" fmla="*/ 75 h 811"/>
                <a:gd name="T14" fmla="*/ 909 w 909"/>
                <a:gd name="T15" fmla="*/ 97 h 811"/>
                <a:gd name="T16" fmla="*/ 908 w 909"/>
                <a:gd name="T17" fmla="*/ 120 h 811"/>
                <a:gd name="T18" fmla="*/ 901 w 909"/>
                <a:gd name="T19" fmla="*/ 142 h 811"/>
                <a:gd name="T20" fmla="*/ 890 w 909"/>
                <a:gd name="T21" fmla="*/ 160 h 811"/>
                <a:gd name="T22" fmla="*/ 874 w 909"/>
                <a:gd name="T23" fmla="*/ 178 h 811"/>
                <a:gd name="T24" fmla="*/ 168 w 909"/>
                <a:gd name="T25" fmla="*/ 787 h 811"/>
                <a:gd name="T26" fmla="*/ 148 w 909"/>
                <a:gd name="T27" fmla="*/ 799 h 811"/>
                <a:gd name="T28" fmla="*/ 127 w 909"/>
                <a:gd name="T29" fmla="*/ 808 h 811"/>
                <a:gd name="T30" fmla="*/ 105 w 909"/>
                <a:gd name="T31" fmla="*/ 811 h 811"/>
                <a:gd name="T32" fmla="*/ 83 w 909"/>
                <a:gd name="T33" fmla="*/ 809 h 811"/>
                <a:gd name="T34" fmla="*/ 62 w 909"/>
                <a:gd name="T35" fmla="*/ 803 h 811"/>
                <a:gd name="T36" fmla="*/ 42 w 909"/>
                <a:gd name="T37" fmla="*/ 792 h 811"/>
                <a:gd name="T38" fmla="*/ 25 w 909"/>
                <a:gd name="T39" fmla="*/ 775 h 811"/>
                <a:gd name="T40" fmla="*/ 12 w 909"/>
                <a:gd name="T41" fmla="*/ 756 h 811"/>
                <a:gd name="T42" fmla="*/ 4 w 909"/>
                <a:gd name="T43" fmla="*/ 735 h 811"/>
                <a:gd name="T44" fmla="*/ 0 w 909"/>
                <a:gd name="T45" fmla="*/ 713 h 811"/>
                <a:gd name="T46" fmla="*/ 2 w 909"/>
                <a:gd name="T47" fmla="*/ 691 h 811"/>
                <a:gd name="T48" fmla="*/ 8 w 909"/>
                <a:gd name="T49" fmla="*/ 670 h 811"/>
                <a:gd name="T50" fmla="*/ 20 w 909"/>
                <a:gd name="T51" fmla="*/ 650 h 811"/>
                <a:gd name="T52" fmla="*/ 36 w 909"/>
                <a:gd name="T53" fmla="*/ 632 h 811"/>
                <a:gd name="T54" fmla="*/ 742 w 909"/>
                <a:gd name="T55" fmla="*/ 24 h 811"/>
                <a:gd name="T56" fmla="*/ 761 w 909"/>
                <a:gd name="T57" fmla="*/ 11 h 811"/>
                <a:gd name="T58" fmla="*/ 782 w 909"/>
                <a:gd name="T59" fmla="*/ 3 h 811"/>
                <a:gd name="T60" fmla="*/ 804 w 909"/>
                <a:gd name="T61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09" h="811">
                  <a:moveTo>
                    <a:pt x="804" y="0"/>
                  </a:moveTo>
                  <a:lnTo>
                    <a:pt x="827" y="2"/>
                  </a:lnTo>
                  <a:lnTo>
                    <a:pt x="848" y="8"/>
                  </a:lnTo>
                  <a:lnTo>
                    <a:pt x="868" y="19"/>
                  </a:lnTo>
                  <a:lnTo>
                    <a:pt x="885" y="35"/>
                  </a:lnTo>
                  <a:lnTo>
                    <a:pt x="898" y="54"/>
                  </a:lnTo>
                  <a:lnTo>
                    <a:pt x="906" y="75"/>
                  </a:lnTo>
                  <a:lnTo>
                    <a:pt x="909" y="97"/>
                  </a:lnTo>
                  <a:lnTo>
                    <a:pt x="908" y="120"/>
                  </a:lnTo>
                  <a:lnTo>
                    <a:pt x="901" y="142"/>
                  </a:lnTo>
                  <a:lnTo>
                    <a:pt x="890" y="160"/>
                  </a:lnTo>
                  <a:lnTo>
                    <a:pt x="874" y="178"/>
                  </a:lnTo>
                  <a:lnTo>
                    <a:pt x="168" y="787"/>
                  </a:lnTo>
                  <a:lnTo>
                    <a:pt x="148" y="799"/>
                  </a:lnTo>
                  <a:lnTo>
                    <a:pt x="127" y="808"/>
                  </a:lnTo>
                  <a:lnTo>
                    <a:pt x="105" y="811"/>
                  </a:lnTo>
                  <a:lnTo>
                    <a:pt x="83" y="809"/>
                  </a:lnTo>
                  <a:lnTo>
                    <a:pt x="62" y="803"/>
                  </a:lnTo>
                  <a:lnTo>
                    <a:pt x="42" y="792"/>
                  </a:lnTo>
                  <a:lnTo>
                    <a:pt x="25" y="775"/>
                  </a:lnTo>
                  <a:lnTo>
                    <a:pt x="12" y="756"/>
                  </a:lnTo>
                  <a:lnTo>
                    <a:pt x="4" y="735"/>
                  </a:lnTo>
                  <a:lnTo>
                    <a:pt x="0" y="713"/>
                  </a:lnTo>
                  <a:lnTo>
                    <a:pt x="2" y="691"/>
                  </a:lnTo>
                  <a:lnTo>
                    <a:pt x="8" y="670"/>
                  </a:lnTo>
                  <a:lnTo>
                    <a:pt x="20" y="650"/>
                  </a:lnTo>
                  <a:lnTo>
                    <a:pt x="36" y="632"/>
                  </a:lnTo>
                  <a:lnTo>
                    <a:pt x="742" y="24"/>
                  </a:lnTo>
                  <a:lnTo>
                    <a:pt x="761" y="11"/>
                  </a:lnTo>
                  <a:lnTo>
                    <a:pt x="782" y="3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6C8697"/>
            </a:solidFill>
            <a:ln w="0">
              <a:solidFill>
                <a:srgbClr val="6C869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EAAB9B9-E338-4A0E-BD44-9F6484802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" y="1600"/>
              <a:ext cx="152" cy="135"/>
            </a:xfrm>
            <a:custGeom>
              <a:avLst/>
              <a:gdLst>
                <a:gd name="T0" fmla="*/ 105 w 909"/>
                <a:gd name="T1" fmla="*/ 0 h 811"/>
                <a:gd name="T2" fmla="*/ 127 w 909"/>
                <a:gd name="T3" fmla="*/ 3 h 811"/>
                <a:gd name="T4" fmla="*/ 148 w 909"/>
                <a:gd name="T5" fmla="*/ 11 h 811"/>
                <a:gd name="T6" fmla="*/ 167 w 909"/>
                <a:gd name="T7" fmla="*/ 24 h 811"/>
                <a:gd name="T8" fmla="*/ 874 w 909"/>
                <a:gd name="T9" fmla="*/ 632 h 811"/>
                <a:gd name="T10" fmla="*/ 890 w 909"/>
                <a:gd name="T11" fmla="*/ 650 h 811"/>
                <a:gd name="T12" fmla="*/ 900 w 909"/>
                <a:gd name="T13" fmla="*/ 670 h 811"/>
                <a:gd name="T14" fmla="*/ 908 w 909"/>
                <a:gd name="T15" fmla="*/ 691 h 811"/>
                <a:gd name="T16" fmla="*/ 909 w 909"/>
                <a:gd name="T17" fmla="*/ 713 h 811"/>
                <a:gd name="T18" fmla="*/ 905 w 909"/>
                <a:gd name="T19" fmla="*/ 735 h 811"/>
                <a:gd name="T20" fmla="*/ 897 w 909"/>
                <a:gd name="T21" fmla="*/ 756 h 811"/>
                <a:gd name="T22" fmla="*/ 884 w 909"/>
                <a:gd name="T23" fmla="*/ 775 h 811"/>
                <a:gd name="T24" fmla="*/ 867 w 909"/>
                <a:gd name="T25" fmla="*/ 792 h 811"/>
                <a:gd name="T26" fmla="*/ 848 w 909"/>
                <a:gd name="T27" fmla="*/ 803 h 811"/>
                <a:gd name="T28" fmla="*/ 826 w 909"/>
                <a:gd name="T29" fmla="*/ 809 h 811"/>
                <a:gd name="T30" fmla="*/ 804 w 909"/>
                <a:gd name="T31" fmla="*/ 811 h 811"/>
                <a:gd name="T32" fmla="*/ 782 w 909"/>
                <a:gd name="T33" fmla="*/ 808 h 811"/>
                <a:gd name="T34" fmla="*/ 761 w 909"/>
                <a:gd name="T35" fmla="*/ 799 h 811"/>
                <a:gd name="T36" fmla="*/ 742 w 909"/>
                <a:gd name="T37" fmla="*/ 787 h 811"/>
                <a:gd name="T38" fmla="*/ 36 w 909"/>
                <a:gd name="T39" fmla="*/ 178 h 811"/>
                <a:gd name="T40" fmla="*/ 19 w 909"/>
                <a:gd name="T41" fmla="*/ 160 h 811"/>
                <a:gd name="T42" fmla="*/ 8 w 909"/>
                <a:gd name="T43" fmla="*/ 142 h 811"/>
                <a:gd name="T44" fmla="*/ 2 w 909"/>
                <a:gd name="T45" fmla="*/ 120 h 811"/>
                <a:gd name="T46" fmla="*/ 0 w 909"/>
                <a:gd name="T47" fmla="*/ 97 h 811"/>
                <a:gd name="T48" fmla="*/ 3 w 909"/>
                <a:gd name="T49" fmla="*/ 75 h 811"/>
                <a:gd name="T50" fmla="*/ 11 w 909"/>
                <a:gd name="T51" fmla="*/ 54 h 811"/>
                <a:gd name="T52" fmla="*/ 24 w 909"/>
                <a:gd name="T53" fmla="*/ 35 h 811"/>
                <a:gd name="T54" fmla="*/ 42 w 909"/>
                <a:gd name="T55" fmla="*/ 19 h 811"/>
                <a:gd name="T56" fmla="*/ 62 w 909"/>
                <a:gd name="T57" fmla="*/ 8 h 811"/>
                <a:gd name="T58" fmla="*/ 83 w 909"/>
                <a:gd name="T59" fmla="*/ 2 h 811"/>
                <a:gd name="T60" fmla="*/ 105 w 909"/>
                <a:gd name="T61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09" h="811">
                  <a:moveTo>
                    <a:pt x="105" y="0"/>
                  </a:moveTo>
                  <a:lnTo>
                    <a:pt x="127" y="3"/>
                  </a:lnTo>
                  <a:lnTo>
                    <a:pt x="148" y="11"/>
                  </a:lnTo>
                  <a:lnTo>
                    <a:pt x="167" y="24"/>
                  </a:lnTo>
                  <a:lnTo>
                    <a:pt x="874" y="632"/>
                  </a:lnTo>
                  <a:lnTo>
                    <a:pt x="890" y="650"/>
                  </a:lnTo>
                  <a:lnTo>
                    <a:pt x="900" y="670"/>
                  </a:lnTo>
                  <a:lnTo>
                    <a:pt x="908" y="691"/>
                  </a:lnTo>
                  <a:lnTo>
                    <a:pt x="909" y="713"/>
                  </a:lnTo>
                  <a:lnTo>
                    <a:pt x="905" y="735"/>
                  </a:lnTo>
                  <a:lnTo>
                    <a:pt x="897" y="756"/>
                  </a:lnTo>
                  <a:lnTo>
                    <a:pt x="884" y="775"/>
                  </a:lnTo>
                  <a:lnTo>
                    <a:pt x="867" y="792"/>
                  </a:lnTo>
                  <a:lnTo>
                    <a:pt x="848" y="803"/>
                  </a:lnTo>
                  <a:lnTo>
                    <a:pt x="826" y="809"/>
                  </a:lnTo>
                  <a:lnTo>
                    <a:pt x="804" y="811"/>
                  </a:lnTo>
                  <a:lnTo>
                    <a:pt x="782" y="808"/>
                  </a:lnTo>
                  <a:lnTo>
                    <a:pt x="761" y="799"/>
                  </a:lnTo>
                  <a:lnTo>
                    <a:pt x="742" y="787"/>
                  </a:lnTo>
                  <a:lnTo>
                    <a:pt x="36" y="178"/>
                  </a:lnTo>
                  <a:lnTo>
                    <a:pt x="19" y="160"/>
                  </a:lnTo>
                  <a:lnTo>
                    <a:pt x="8" y="142"/>
                  </a:lnTo>
                  <a:lnTo>
                    <a:pt x="2" y="120"/>
                  </a:lnTo>
                  <a:lnTo>
                    <a:pt x="0" y="97"/>
                  </a:lnTo>
                  <a:lnTo>
                    <a:pt x="3" y="75"/>
                  </a:lnTo>
                  <a:lnTo>
                    <a:pt x="11" y="54"/>
                  </a:lnTo>
                  <a:lnTo>
                    <a:pt x="24" y="35"/>
                  </a:lnTo>
                  <a:lnTo>
                    <a:pt x="42" y="19"/>
                  </a:lnTo>
                  <a:lnTo>
                    <a:pt x="62" y="8"/>
                  </a:lnTo>
                  <a:lnTo>
                    <a:pt x="83" y="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597386"/>
            </a:solidFill>
            <a:ln w="0">
              <a:solidFill>
                <a:srgbClr val="5973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4C2E2843-7A63-4361-85F7-A82323C95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" y="1227"/>
              <a:ext cx="439" cy="407"/>
            </a:xfrm>
            <a:custGeom>
              <a:avLst/>
              <a:gdLst>
                <a:gd name="T0" fmla="*/ 2129 w 2636"/>
                <a:gd name="T1" fmla="*/ 0 h 2441"/>
                <a:gd name="T2" fmla="*/ 2238 w 2636"/>
                <a:gd name="T3" fmla="*/ 12 h 2441"/>
                <a:gd name="T4" fmla="*/ 2339 w 2636"/>
                <a:gd name="T5" fmla="*/ 46 h 2441"/>
                <a:gd name="T6" fmla="*/ 2429 w 2636"/>
                <a:gd name="T7" fmla="*/ 98 h 2441"/>
                <a:gd name="T8" fmla="*/ 2506 w 2636"/>
                <a:gd name="T9" fmla="*/ 167 h 2441"/>
                <a:gd name="T10" fmla="*/ 2567 w 2636"/>
                <a:gd name="T11" fmla="*/ 251 h 2441"/>
                <a:gd name="T12" fmla="*/ 2611 w 2636"/>
                <a:gd name="T13" fmla="*/ 347 h 2441"/>
                <a:gd name="T14" fmla="*/ 2633 w 2636"/>
                <a:gd name="T15" fmla="*/ 452 h 2441"/>
                <a:gd name="T16" fmla="*/ 2636 w 2636"/>
                <a:gd name="T17" fmla="*/ 1934 h 2441"/>
                <a:gd name="T18" fmla="*/ 2624 w 2636"/>
                <a:gd name="T19" fmla="*/ 2042 h 2441"/>
                <a:gd name="T20" fmla="*/ 2591 w 2636"/>
                <a:gd name="T21" fmla="*/ 2143 h 2441"/>
                <a:gd name="T22" fmla="*/ 2538 w 2636"/>
                <a:gd name="T23" fmla="*/ 2232 h 2441"/>
                <a:gd name="T24" fmla="*/ 2469 w 2636"/>
                <a:gd name="T25" fmla="*/ 2310 h 2441"/>
                <a:gd name="T26" fmla="*/ 2385 w 2636"/>
                <a:gd name="T27" fmla="*/ 2371 h 2441"/>
                <a:gd name="T28" fmla="*/ 2289 w 2636"/>
                <a:gd name="T29" fmla="*/ 2414 h 2441"/>
                <a:gd name="T30" fmla="*/ 2184 w 2636"/>
                <a:gd name="T31" fmla="*/ 2437 h 2441"/>
                <a:gd name="T32" fmla="*/ 507 w 2636"/>
                <a:gd name="T33" fmla="*/ 2441 h 2441"/>
                <a:gd name="T34" fmla="*/ 398 w 2636"/>
                <a:gd name="T35" fmla="*/ 2429 h 2441"/>
                <a:gd name="T36" fmla="*/ 298 w 2636"/>
                <a:gd name="T37" fmla="*/ 2395 h 2441"/>
                <a:gd name="T38" fmla="*/ 208 w 2636"/>
                <a:gd name="T39" fmla="*/ 2343 h 2441"/>
                <a:gd name="T40" fmla="*/ 131 w 2636"/>
                <a:gd name="T41" fmla="*/ 2273 h 2441"/>
                <a:gd name="T42" fmla="*/ 69 w 2636"/>
                <a:gd name="T43" fmla="*/ 2189 h 2441"/>
                <a:gd name="T44" fmla="*/ 26 w 2636"/>
                <a:gd name="T45" fmla="*/ 2094 h 2441"/>
                <a:gd name="T46" fmla="*/ 3 w 2636"/>
                <a:gd name="T47" fmla="*/ 1989 h 2441"/>
                <a:gd name="T48" fmla="*/ 0 w 2636"/>
                <a:gd name="T49" fmla="*/ 507 h 2441"/>
                <a:gd name="T50" fmla="*/ 12 w 2636"/>
                <a:gd name="T51" fmla="*/ 399 h 2441"/>
                <a:gd name="T52" fmla="*/ 45 w 2636"/>
                <a:gd name="T53" fmla="*/ 298 h 2441"/>
                <a:gd name="T54" fmla="*/ 98 w 2636"/>
                <a:gd name="T55" fmla="*/ 207 h 2441"/>
                <a:gd name="T56" fmla="*/ 168 w 2636"/>
                <a:gd name="T57" fmla="*/ 131 h 2441"/>
                <a:gd name="T58" fmla="*/ 251 w 2636"/>
                <a:gd name="T59" fmla="*/ 70 h 2441"/>
                <a:gd name="T60" fmla="*/ 346 w 2636"/>
                <a:gd name="T61" fmla="*/ 26 h 2441"/>
                <a:gd name="T62" fmla="*/ 452 w 2636"/>
                <a:gd name="T63" fmla="*/ 3 h 2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6" h="2441">
                  <a:moveTo>
                    <a:pt x="507" y="0"/>
                  </a:moveTo>
                  <a:lnTo>
                    <a:pt x="2129" y="0"/>
                  </a:lnTo>
                  <a:lnTo>
                    <a:pt x="2184" y="3"/>
                  </a:lnTo>
                  <a:lnTo>
                    <a:pt x="2238" y="12"/>
                  </a:lnTo>
                  <a:lnTo>
                    <a:pt x="2289" y="26"/>
                  </a:lnTo>
                  <a:lnTo>
                    <a:pt x="2339" y="46"/>
                  </a:lnTo>
                  <a:lnTo>
                    <a:pt x="2385" y="70"/>
                  </a:lnTo>
                  <a:lnTo>
                    <a:pt x="2429" y="98"/>
                  </a:lnTo>
                  <a:lnTo>
                    <a:pt x="2469" y="131"/>
                  </a:lnTo>
                  <a:lnTo>
                    <a:pt x="2506" y="167"/>
                  </a:lnTo>
                  <a:lnTo>
                    <a:pt x="2538" y="207"/>
                  </a:lnTo>
                  <a:lnTo>
                    <a:pt x="2567" y="251"/>
                  </a:lnTo>
                  <a:lnTo>
                    <a:pt x="2591" y="298"/>
                  </a:lnTo>
                  <a:lnTo>
                    <a:pt x="2611" y="347"/>
                  </a:lnTo>
                  <a:lnTo>
                    <a:pt x="2624" y="399"/>
                  </a:lnTo>
                  <a:lnTo>
                    <a:pt x="2633" y="452"/>
                  </a:lnTo>
                  <a:lnTo>
                    <a:pt x="2636" y="507"/>
                  </a:lnTo>
                  <a:lnTo>
                    <a:pt x="2636" y="1934"/>
                  </a:lnTo>
                  <a:lnTo>
                    <a:pt x="2633" y="1989"/>
                  </a:lnTo>
                  <a:lnTo>
                    <a:pt x="2624" y="2042"/>
                  </a:lnTo>
                  <a:lnTo>
                    <a:pt x="2611" y="2094"/>
                  </a:lnTo>
                  <a:lnTo>
                    <a:pt x="2591" y="2143"/>
                  </a:lnTo>
                  <a:lnTo>
                    <a:pt x="2567" y="2189"/>
                  </a:lnTo>
                  <a:lnTo>
                    <a:pt x="2538" y="2232"/>
                  </a:lnTo>
                  <a:lnTo>
                    <a:pt x="2506" y="2273"/>
                  </a:lnTo>
                  <a:lnTo>
                    <a:pt x="2469" y="2310"/>
                  </a:lnTo>
                  <a:lnTo>
                    <a:pt x="2429" y="2343"/>
                  </a:lnTo>
                  <a:lnTo>
                    <a:pt x="2385" y="2371"/>
                  </a:lnTo>
                  <a:lnTo>
                    <a:pt x="2339" y="2395"/>
                  </a:lnTo>
                  <a:lnTo>
                    <a:pt x="2289" y="2414"/>
                  </a:lnTo>
                  <a:lnTo>
                    <a:pt x="2238" y="2429"/>
                  </a:lnTo>
                  <a:lnTo>
                    <a:pt x="2184" y="2437"/>
                  </a:lnTo>
                  <a:lnTo>
                    <a:pt x="2129" y="2441"/>
                  </a:lnTo>
                  <a:lnTo>
                    <a:pt x="507" y="2441"/>
                  </a:lnTo>
                  <a:lnTo>
                    <a:pt x="452" y="2437"/>
                  </a:lnTo>
                  <a:lnTo>
                    <a:pt x="398" y="2429"/>
                  </a:lnTo>
                  <a:lnTo>
                    <a:pt x="346" y="2414"/>
                  </a:lnTo>
                  <a:lnTo>
                    <a:pt x="298" y="2395"/>
                  </a:lnTo>
                  <a:lnTo>
                    <a:pt x="251" y="2371"/>
                  </a:lnTo>
                  <a:lnTo>
                    <a:pt x="208" y="2343"/>
                  </a:lnTo>
                  <a:lnTo>
                    <a:pt x="168" y="2310"/>
                  </a:lnTo>
                  <a:lnTo>
                    <a:pt x="131" y="2273"/>
                  </a:lnTo>
                  <a:lnTo>
                    <a:pt x="98" y="2232"/>
                  </a:lnTo>
                  <a:lnTo>
                    <a:pt x="69" y="2189"/>
                  </a:lnTo>
                  <a:lnTo>
                    <a:pt x="45" y="2143"/>
                  </a:lnTo>
                  <a:lnTo>
                    <a:pt x="26" y="2094"/>
                  </a:lnTo>
                  <a:lnTo>
                    <a:pt x="12" y="2042"/>
                  </a:lnTo>
                  <a:lnTo>
                    <a:pt x="3" y="1989"/>
                  </a:lnTo>
                  <a:lnTo>
                    <a:pt x="0" y="1934"/>
                  </a:lnTo>
                  <a:lnTo>
                    <a:pt x="0" y="507"/>
                  </a:lnTo>
                  <a:lnTo>
                    <a:pt x="3" y="452"/>
                  </a:lnTo>
                  <a:lnTo>
                    <a:pt x="12" y="399"/>
                  </a:lnTo>
                  <a:lnTo>
                    <a:pt x="26" y="347"/>
                  </a:lnTo>
                  <a:lnTo>
                    <a:pt x="45" y="298"/>
                  </a:lnTo>
                  <a:lnTo>
                    <a:pt x="69" y="251"/>
                  </a:lnTo>
                  <a:lnTo>
                    <a:pt x="98" y="207"/>
                  </a:lnTo>
                  <a:lnTo>
                    <a:pt x="131" y="167"/>
                  </a:lnTo>
                  <a:lnTo>
                    <a:pt x="168" y="131"/>
                  </a:lnTo>
                  <a:lnTo>
                    <a:pt x="208" y="98"/>
                  </a:lnTo>
                  <a:lnTo>
                    <a:pt x="251" y="70"/>
                  </a:lnTo>
                  <a:lnTo>
                    <a:pt x="298" y="46"/>
                  </a:lnTo>
                  <a:lnTo>
                    <a:pt x="346" y="26"/>
                  </a:lnTo>
                  <a:lnTo>
                    <a:pt x="398" y="12"/>
                  </a:lnTo>
                  <a:lnTo>
                    <a:pt x="452" y="3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30A5E4"/>
            </a:solidFill>
            <a:ln w="0">
              <a:solidFill>
                <a:srgbClr val="30A5E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0B299F06-6F11-43A8-BB09-E03DA3EA0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227"/>
              <a:ext cx="220" cy="407"/>
            </a:xfrm>
            <a:custGeom>
              <a:avLst/>
              <a:gdLst>
                <a:gd name="T0" fmla="*/ 0 w 1318"/>
                <a:gd name="T1" fmla="*/ 0 h 2441"/>
                <a:gd name="T2" fmla="*/ 811 w 1318"/>
                <a:gd name="T3" fmla="*/ 0 h 2441"/>
                <a:gd name="T4" fmla="*/ 866 w 1318"/>
                <a:gd name="T5" fmla="*/ 3 h 2441"/>
                <a:gd name="T6" fmla="*/ 920 w 1318"/>
                <a:gd name="T7" fmla="*/ 12 h 2441"/>
                <a:gd name="T8" fmla="*/ 971 w 1318"/>
                <a:gd name="T9" fmla="*/ 26 h 2441"/>
                <a:gd name="T10" fmla="*/ 1021 w 1318"/>
                <a:gd name="T11" fmla="*/ 46 h 2441"/>
                <a:gd name="T12" fmla="*/ 1067 w 1318"/>
                <a:gd name="T13" fmla="*/ 70 h 2441"/>
                <a:gd name="T14" fmla="*/ 1111 w 1318"/>
                <a:gd name="T15" fmla="*/ 98 h 2441"/>
                <a:gd name="T16" fmla="*/ 1151 w 1318"/>
                <a:gd name="T17" fmla="*/ 131 h 2441"/>
                <a:gd name="T18" fmla="*/ 1188 w 1318"/>
                <a:gd name="T19" fmla="*/ 167 h 2441"/>
                <a:gd name="T20" fmla="*/ 1220 w 1318"/>
                <a:gd name="T21" fmla="*/ 207 h 2441"/>
                <a:gd name="T22" fmla="*/ 1249 w 1318"/>
                <a:gd name="T23" fmla="*/ 251 h 2441"/>
                <a:gd name="T24" fmla="*/ 1273 w 1318"/>
                <a:gd name="T25" fmla="*/ 298 h 2441"/>
                <a:gd name="T26" fmla="*/ 1293 w 1318"/>
                <a:gd name="T27" fmla="*/ 347 h 2441"/>
                <a:gd name="T28" fmla="*/ 1306 w 1318"/>
                <a:gd name="T29" fmla="*/ 399 h 2441"/>
                <a:gd name="T30" fmla="*/ 1315 w 1318"/>
                <a:gd name="T31" fmla="*/ 452 h 2441"/>
                <a:gd name="T32" fmla="*/ 1318 w 1318"/>
                <a:gd name="T33" fmla="*/ 507 h 2441"/>
                <a:gd name="T34" fmla="*/ 1318 w 1318"/>
                <a:gd name="T35" fmla="*/ 1934 h 2441"/>
                <a:gd name="T36" fmla="*/ 1315 w 1318"/>
                <a:gd name="T37" fmla="*/ 1989 h 2441"/>
                <a:gd name="T38" fmla="*/ 1306 w 1318"/>
                <a:gd name="T39" fmla="*/ 2042 h 2441"/>
                <a:gd name="T40" fmla="*/ 1293 w 1318"/>
                <a:gd name="T41" fmla="*/ 2094 h 2441"/>
                <a:gd name="T42" fmla="*/ 1273 w 1318"/>
                <a:gd name="T43" fmla="*/ 2143 h 2441"/>
                <a:gd name="T44" fmla="*/ 1249 w 1318"/>
                <a:gd name="T45" fmla="*/ 2189 h 2441"/>
                <a:gd name="T46" fmla="*/ 1220 w 1318"/>
                <a:gd name="T47" fmla="*/ 2232 h 2441"/>
                <a:gd name="T48" fmla="*/ 1188 w 1318"/>
                <a:gd name="T49" fmla="*/ 2273 h 2441"/>
                <a:gd name="T50" fmla="*/ 1151 w 1318"/>
                <a:gd name="T51" fmla="*/ 2310 h 2441"/>
                <a:gd name="T52" fmla="*/ 1111 w 1318"/>
                <a:gd name="T53" fmla="*/ 2343 h 2441"/>
                <a:gd name="T54" fmla="*/ 1067 w 1318"/>
                <a:gd name="T55" fmla="*/ 2371 h 2441"/>
                <a:gd name="T56" fmla="*/ 1021 w 1318"/>
                <a:gd name="T57" fmla="*/ 2395 h 2441"/>
                <a:gd name="T58" fmla="*/ 971 w 1318"/>
                <a:gd name="T59" fmla="*/ 2414 h 2441"/>
                <a:gd name="T60" fmla="*/ 920 w 1318"/>
                <a:gd name="T61" fmla="*/ 2429 h 2441"/>
                <a:gd name="T62" fmla="*/ 866 w 1318"/>
                <a:gd name="T63" fmla="*/ 2437 h 2441"/>
                <a:gd name="T64" fmla="*/ 811 w 1318"/>
                <a:gd name="T65" fmla="*/ 2441 h 2441"/>
                <a:gd name="T66" fmla="*/ 0 w 1318"/>
                <a:gd name="T67" fmla="*/ 2441 h 2441"/>
                <a:gd name="T68" fmla="*/ 0 w 1318"/>
                <a:gd name="T69" fmla="*/ 0 h 2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18" h="2441">
                  <a:moveTo>
                    <a:pt x="0" y="0"/>
                  </a:moveTo>
                  <a:lnTo>
                    <a:pt x="811" y="0"/>
                  </a:lnTo>
                  <a:lnTo>
                    <a:pt x="866" y="3"/>
                  </a:lnTo>
                  <a:lnTo>
                    <a:pt x="920" y="12"/>
                  </a:lnTo>
                  <a:lnTo>
                    <a:pt x="971" y="26"/>
                  </a:lnTo>
                  <a:lnTo>
                    <a:pt x="1021" y="46"/>
                  </a:lnTo>
                  <a:lnTo>
                    <a:pt x="1067" y="70"/>
                  </a:lnTo>
                  <a:lnTo>
                    <a:pt x="1111" y="98"/>
                  </a:lnTo>
                  <a:lnTo>
                    <a:pt x="1151" y="131"/>
                  </a:lnTo>
                  <a:lnTo>
                    <a:pt x="1188" y="167"/>
                  </a:lnTo>
                  <a:lnTo>
                    <a:pt x="1220" y="207"/>
                  </a:lnTo>
                  <a:lnTo>
                    <a:pt x="1249" y="251"/>
                  </a:lnTo>
                  <a:lnTo>
                    <a:pt x="1273" y="298"/>
                  </a:lnTo>
                  <a:lnTo>
                    <a:pt x="1293" y="347"/>
                  </a:lnTo>
                  <a:lnTo>
                    <a:pt x="1306" y="399"/>
                  </a:lnTo>
                  <a:lnTo>
                    <a:pt x="1315" y="452"/>
                  </a:lnTo>
                  <a:lnTo>
                    <a:pt x="1318" y="507"/>
                  </a:lnTo>
                  <a:lnTo>
                    <a:pt x="1318" y="1934"/>
                  </a:lnTo>
                  <a:lnTo>
                    <a:pt x="1315" y="1989"/>
                  </a:lnTo>
                  <a:lnTo>
                    <a:pt x="1306" y="2042"/>
                  </a:lnTo>
                  <a:lnTo>
                    <a:pt x="1293" y="2094"/>
                  </a:lnTo>
                  <a:lnTo>
                    <a:pt x="1273" y="2143"/>
                  </a:lnTo>
                  <a:lnTo>
                    <a:pt x="1249" y="2189"/>
                  </a:lnTo>
                  <a:lnTo>
                    <a:pt x="1220" y="2232"/>
                  </a:lnTo>
                  <a:lnTo>
                    <a:pt x="1188" y="2273"/>
                  </a:lnTo>
                  <a:lnTo>
                    <a:pt x="1151" y="2310"/>
                  </a:lnTo>
                  <a:lnTo>
                    <a:pt x="1111" y="2343"/>
                  </a:lnTo>
                  <a:lnTo>
                    <a:pt x="1067" y="2371"/>
                  </a:lnTo>
                  <a:lnTo>
                    <a:pt x="1021" y="2395"/>
                  </a:lnTo>
                  <a:lnTo>
                    <a:pt x="971" y="2414"/>
                  </a:lnTo>
                  <a:lnTo>
                    <a:pt x="920" y="2429"/>
                  </a:lnTo>
                  <a:lnTo>
                    <a:pt x="866" y="2437"/>
                  </a:lnTo>
                  <a:lnTo>
                    <a:pt x="811" y="2441"/>
                  </a:lnTo>
                  <a:lnTo>
                    <a:pt x="0" y="2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81FA"/>
            </a:solidFill>
            <a:ln w="0">
              <a:solidFill>
                <a:srgbClr val="2E81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FD1CD8DF-8588-4EC8-BABD-432598FCF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8" y="1294"/>
              <a:ext cx="436" cy="204"/>
            </a:xfrm>
            <a:custGeom>
              <a:avLst/>
              <a:gdLst>
                <a:gd name="T0" fmla="*/ 0 w 2616"/>
                <a:gd name="T1" fmla="*/ 0 h 1223"/>
                <a:gd name="T2" fmla="*/ 2616 w 2616"/>
                <a:gd name="T3" fmla="*/ 0 h 1223"/>
                <a:gd name="T4" fmla="*/ 2316 w 2616"/>
                <a:gd name="T5" fmla="*/ 898 h 1223"/>
                <a:gd name="T6" fmla="*/ 2294 w 2616"/>
                <a:gd name="T7" fmla="*/ 945 h 1223"/>
                <a:gd name="T8" fmla="*/ 2269 w 2616"/>
                <a:gd name="T9" fmla="*/ 989 h 1223"/>
                <a:gd name="T10" fmla="*/ 2239 w 2616"/>
                <a:gd name="T11" fmla="*/ 1030 h 1223"/>
                <a:gd name="T12" fmla="*/ 2206 w 2616"/>
                <a:gd name="T13" fmla="*/ 1068 h 1223"/>
                <a:gd name="T14" fmla="*/ 2169 w 2616"/>
                <a:gd name="T15" fmla="*/ 1102 h 1223"/>
                <a:gd name="T16" fmla="*/ 2129 w 2616"/>
                <a:gd name="T17" fmla="*/ 1133 h 1223"/>
                <a:gd name="T18" fmla="*/ 2087 w 2616"/>
                <a:gd name="T19" fmla="*/ 1159 h 1223"/>
                <a:gd name="T20" fmla="*/ 2042 w 2616"/>
                <a:gd name="T21" fmla="*/ 1182 h 1223"/>
                <a:gd name="T22" fmla="*/ 1995 w 2616"/>
                <a:gd name="T23" fmla="*/ 1200 h 1223"/>
                <a:gd name="T24" fmla="*/ 1947 w 2616"/>
                <a:gd name="T25" fmla="*/ 1213 h 1223"/>
                <a:gd name="T26" fmla="*/ 1897 w 2616"/>
                <a:gd name="T27" fmla="*/ 1221 h 1223"/>
                <a:gd name="T28" fmla="*/ 1845 w 2616"/>
                <a:gd name="T29" fmla="*/ 1223 h 1223"/>
                <a:gd name="T30" fmla="*/ 770 w 2616"/>
                <a:gd name="T31" fmla="*/ 1223 h 1223"/>
                <a:gd name="T32" fmla="*/ 720 w 2616"/>
                <a:gd name="T33" fmla="*/ 1221 h 1223"/>
                <a:gd name="T34" fmla="*/ 670 w 2616"/>
                <a:gd name="T35" fmla="*/ 1213 h 1223"/>
                <a:gd name="T36" fmla="*/ 621 w 2616"/>
                <a:gd name="T37" fmla="*/ 1200 h 1223"/>
                <a:gd name="T38" fmla="*/ 574 w 2616"/>
                <a:gd name="T39" fmla="*/ 1182 h 1223"/>
                <a:gd name="T40" fmla="*/ 530 w 2616"/>
                <a:gd name="T41" fmla="*/ 1159 h 1223"/>
                <a:gd name="T42" fmla="*/ 487 w 2616"/>
                <a:gd name="T43" fmla="*/ 1133 h 1223"/>
                <a:gd name="T44" fmla="*/ 447 w 2616"/>
                <a:gd name="T45" fmla="*/ 1102 h 1223"/>
                <a:gd name="T46" fmla="*/ 411 w 2616"/>
                <a:gd name="T47" fmla="*/ 1068 h 1223"/>
                <a:gd name="T48" fmla="*/ 377 w 2616"/>
                <a:gd name="T49" fmla="*/ 1030 h 1223"/>
                <a:gd name="T50" fmla="*/ 348 w 2616"/>
                <a:gd name="T51" fmla="*/ 989 h 1223"/>
                <a:gd name="T52" fmla="*/ 322 w 2616"/>
                <a:gd name="T53" fmla="*/ 945 h 1223"/>
                <a:gd name="T54" fmla="*/ 301 w 2616"/>
                <a:gd name="T55" fmla="*/ 898 h 1223"/>
                <a:gd name="T56" fmla="*/ 0 w 2616"/>
                <a:gd name="T57" fmla="*/ 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16" h="1223">
                  <a:moveTo>
                    <a:pt x="0" y="0"/>
                  </a:moveTo>
                  <a:lnTo>
                    <a:pt x="2616" y="0"/>
                  </a:lnTo>
                  <a:lnTo>
                    <a:pt x="2316" y="898"/>
                  </a:lnTo>
                  <a:lnTo>
                    <a:pt x="2294" y="945"/>
                  </a:lnTo>
                  <a:lnTo>
                    <a:pt x="2269" y="989"/>
                  </a:lnTo>
                  <a:lnTo>
                    <a:pt x="2239" y="1030"/>
                  </a:lnTo>
                  <a:lnTo>
                    <a:pt x="2206" y="1068"/>
                  </a:lnTo>
                  <a:lnTo>
                    <a:pt x="2169" y="1102"/>
                  </a:lnTo>
                  <a:lnTo>
                    <a:pt x="2129" y="1133"/>
                  </a:lnTo>
                  <a:lnTo>
                    <a:pt x="2087" y="1159"/>
                  </a:lnTo>
                  <a:lnTo>
                    <a:pt x="2042" y="1182"/>
                  </a:lnTo>
                  <a:lnTo>
                    <a:pt x="1995" y="1200"/>
                  </a:lnTo>
                  <a:lnTo>
                    <a:pt x="1947" y="1213"/>
                  </a:lnTo>
                  <a:lnTo>
                    <a:pt x="1897" y="1221"/>
                  </a:lnTo>
                  <a:lnTo>
                    <a:pt x="1845" y="1223"/>
                  </a:lnTo>
                  <a:lnTo>
                    <a:pt x="770" y="1223"/>
                  </a:lnTo>
                  <a:lnTo>
                    <a:pt x="720" y="1221"/>
                  </a:lnTo>
                  <a:lnTo>
                    <a:pt x="670" y="1213"/>
                  </a:lnTo>
                  <a:lnTo>
                    <a:pt x="621" y="1200"/>
                  </a:lnTo>
                  <a:lnTo>
                    <a:pt x="574" y="1182"/>
                  </a:lnTo>
                  <a:lnTo>
                    <a:pt x="530" y="1159"/>
                  </a:lnTo>
                  <a:lnTo>
                    <a:pt x="487" y="1133"/>
                  </a:lnTo>
                  <a:lnTo>
                    <a:pt x="447" y="1102"/>
                  </a:lnTo>
                  <a:lnTo>
                    <a:pt x="411" y="1068"/>
                  </a:lnTo>
                  <a:lnTo>
                    <a:pt x="377" y="1030"/>
                  </a:lnTo>
                  <a:lnTo>
                    <a:pt x="348" y="989"/>
                  </a:lnTo>
                  <a:lnTo>
                    <a:pt x="322" y="945"/>
                  </a:lnTo>
                  <a:lnTo>
                    <a:pt x="301" y="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B4F"/>
            </a:solidFill>
            <a:ln w="0">
              <a:solidFill>
                <a:srgbClr val="233B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A4CACD9C-49DE-47FB-A254-E12A1BC09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294"/>
              <a:ext cx="218" cy="204"/>
            </a:xfrm>
            <a:custGeom>
              <a:avLst/>
              <a:gdLst>
                <a:gd name="T0" fmla="*/ 0 w 1308"/>
                <a:gd name="T1" fmla="*/ 0 h 1223"/>
                <a:gd name="T2" fmla="*/ 1308 w 1308"/>
                <a:gd name="T3" fmla="*/ 0 h 1223"/>
                <a:gd name="T4" fmla="*/ 1008 w 1308"/>
                <a:gd name="T5" fmla="*/ 898 h 1223"/>
                <a:gd name="T6" fmla="*/ 986 w 1308"/>
                <a:gd name="T7" fmla="*/ 945 h 1223"/>
                <a:gd name="T8" fmla="*/ 961 w 1308"/>
                <a:gd name="T9" fmla="*/ 989 h 1223"/>
                <a:gd name="T10" fmla="*/ 931 w 1308"/>
                <a:gd name="T11" fmla="*/ 1030 h 1223"/>
                <a:gd name="T12" fmla="*/ 898 w 1308"/>
                <a:gd name="T13" fmla="*/ 1068 h 1223"/>
                <a:gd name="T14" fmla="*/ 861 w 1308"/>
                <a:gd name="T15" fmla="*/ 1102 h 1223"/>
                <a:gd name="T16" fmla="*/ 821 w 1308"/>
                <a:gd name="T17" fmla="*/ 1133 h 1223"/>
                <a:gd name="T18" fmla="*/ 779 w 1308"/>
                <a:gd name="T19" fmla="*/ 1159 h 1223"/>
                <a:gd name="T20" fmla="*/ 734 w 1308"/>
                <a:gd name="T21" fmla="*/ 1182 h 1223"/>
                <a:gd name="T22" fmla="*/ 687 w 1308"/>
                <a:gd name="T23" fmla="*/ 1200 h 1223"/>
                <a:gd name="T24" fmla="*/ 639 w 1308"/>
                <a:gd name="T25" fmla="*/ 1213 h 1223"/>
                <a:gd name="T26" fmla="*/ 589 w 1308"/>
                <a:gd name="T27" fmla="*/ 1221 h 1223"/>
                <a:gd name="T28" fmla="*/ 537 w 1308"/>
                <a:gd name="T29" fmla="*/ 1223 h 1223"/>
                <a:gd name="T30" fmla="*/ 0 w 1308"/>
                <a:gd name="T31" fmla="*/ 1223 h 1223"/>
                <a:gd name="T32" fmla="*/ 0 w 1308"/>
                <a:gd name="T33" fmla="*/ 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8" h="1223">
                  <a:moveTo>
                    <a:pt x="0" y="0"/>
                  </a:moveTo>
                  <a:lnTo>
                    <a:pt x="1308" y="0"/>
                  </a:lnTo>
                  <a:lnTo>
                    <a:pt x="1008" y="898"/>
                  </a:lnTo>
                  <a:lnTo>
                    <a:pt x="986" y="945"/>
                  </a:lnTo>
                  <a:lnTo>
                    <a:pt x="961" y="989"/>
                  </a:lnTo>
                  <a:lnTo>
                    <a:pt x="931" y="1030"/>
                  </a:lnTo>
                  <a:lnTo>
                    <a:pt x="898" y="1068"/>
                  </a:lnTo>
                  <a:lnTo>
                    <a:pt x="861" y="1102"/>
                  </a:lnTo>
                  <a:lnTo>
                    <a:pt x="821" y="1133"/>
                  </a:lnTo>
                  <a:lnTo>
                    <a:pt x="779" y="1159"/>
                  </a:lnTo>
                  <a:lnTo>
                    <a:pt x="734" y="1182"/>
                  </a:lnTo>
                  <a:lnTo>
                    <a:pt x="687" y="1200"/>
                  </a:lnTo>
                  <a:lnTo>
                    <a:pt x="639" y="1213"/>
                  </a:lnTo>
                  <a:lnTo>
                    <a:pt x="589" y="1221"/>
                  </a:lnTo>
                  <a:lnTo>
                    <a:pt x="537" y="1223"/>
                  </a:lnTo>
                  <a:lnTo>
                    <a:pt x="0" y="1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537"/>
            </a:solidFill>
            <a:ln w="0">
              <a:solidFill>
                <a:srgbClr val="0E2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E43E67B0-85CE-4B40-8D73-1C3AD21E0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1532"/>
              <a:ext cx="67" cy="34"/>
            </a:xfrm>
            <a:custGeom>
              <a:avLst/>
              <a:gdLst>
                <a:gd name="T0" fmla="*/ 102 w 405"/>
                <a:gd name="T1" fmla="*/ 0 h 203"/>
                <a:gd name="T2" fmla="*/ 304 w 405"/>
                <a:gd name="T3" fmla="*/ 0 h 203"/>
                <a:gd name="T4" fmla="*/ 328 w 405"/>
                <a:gd name="T5" fmla="*/ 3 h 203"/>
                <a:gd name="T6" fmla="*/ 349 w 405"/>
                <a:gd name="T7" fmla="*/ 11 h 203"/>
                <a:gd name="T8" fmla="*/ 367 w 405"/>
                <a:gd name="T9" fmla="*/ 22 h 203"/>
                <a:gd name="T10" fmla="*/ 383 w 405"/>
                <a:gd name="T11" fmla="*/ 38 h 203"/>
                <a:gd name="T12" fmla="*/ 395 w 405"/>
                <a:gd name="T13" fmla="*/ 57 h 203"/>
                <a:gd name="T14" fmla="*/ 403 w 405"/>
                <a:gd name="T15" fmla="*/ 78 h 203"/>
                <a:gd name="T16" fmla="*/ 405 w 405"/>
                <a:gd name="T17" fmla="*/ 102 h 203"/>
                <a:gd name="T18" fmla="*/ 403 w 405"/>
                <a:gd name="T19" fmla="*/ 125 h 203"/>
                <a:gd name="T20" fmla="*/ 395 w 405"/>
                <a:gd name="T21" fmla="*/ 146 h 203"/>
                <a:gd name="T22" fmla="*/ 383 w 405"/>
                <a:gd name="T23" fmla="*/ 165 h 203"/>
                <a:gd name="T24" fmla="*/ 367 w 405"/>
                <a:gd name="T25" fmla="*/ 181 h 203"/>
                <a:gd name="T26" fmla="*/ 349 w 405"/>
                <a:gd name="T27" fmla="*/ 192 h 203"/>
                <a:gd name="T28" fmla="*/ 328 w 405"/>
                <a:gd name="T29" fmla="*/ 201 h 203"/>
                <a:gd name="T30" fmla="*/ 304 w 405"/>
                <a:gd name="T31" fmla="*/ 203 h 203"/>
                <a:gd name="T32" fmla="*/ 102 w 405"/>
                <a:gd name="T33" fmla="*/ 203 h 203"/>
                <a:gd name="T34" fmla="*/ 79 w 405"/>
                <a:gd name="T35" fmla="*/ 201 h 203"/>
                <a:gd name="T36" fmla="*/ 56 w 405"/>
                <a:gd name="T37" fmla="*/ 192 h 203"/>
                <a:gd name="T38" fmla="*/ 38 w 405"/>
                <a:gd name="T39" fmla="*/ 181 h 203"/>
                <a:gd name="T40" fmla="*/ 22 w 405"/>
                <a:gd name="T41" fmla="*/ 165 h 203"/>
                <a:gd name="T42" fmla="*/ 10 w 405"/>
                <a:gd name="T43" fmla="*/ 146 h 203"/>
                <a:gd name="T44" fmla="*/ 3 w 405"/>
                <a:gd name="T45" fmla="*/ 125 h 203"/>
                <a:gd name="T46" fmla="*/ 0 w 405"/>
                <a:gd name="T47" fmla="*/ 102 h 203"/>
                <a:gd name="T48" fmla="*/ 3 w 405"/>
                <a:gd name="T49" fmla="*/ 78 h 203"/>
                <a:gd name="T50" fmla="*/ 10 w 405"/>
                <a:gd name="T51" fmla="*/ 57 h 203"/>
                <a:gd name="T52" fmla="*/ 22 w 405"/>
                <a:gd name="T53" fmla="*/ 38 h 203"/>
                <a:gd name="T54" fmla="*/ 38 w 405"/>
                <a:gd name="T55" fmla="*/ 22 h 203"/>
                <a:gd name="T56" fmla="*/ 56 w 405"/>
                <a:gd name="T57" fmla="*/ 11 h 203"/>
                <a:gd name="T58" fmla="*/ 79 w 405"/>
                <a:gd name="T59" fmla="*/ 3 h 203"/>
                <a:gd name="T60" fmla="*/ 102 w 405"/>
                <a:gd name="T6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5" h="203">
                  <a:moveTo>
                    <a:pt x="102" y="0"/>
                  </a:moveTo>
                  <a:lnTo>
                    <a:pt x="304" y="0"/>
                  </a:lnTo>
                  <a:lnTo>
                    <a:pt x="328" y="3"/>
                  </a:lnTo>
                  <a:lnTo>
                    <a:pt x="349" y="11"/>
                  </a:lnTo>
                  <a:lnTo>
                    <a:pt x="367" y="22"/>
                  </a:lnTo>
                  <a:lnTo>
                    <a:pt x="383" y="38"/>
                  </a:lnTo>
                  <a:lnTo>
                    <a:pt x="395" y="57"/>
                  </a:lnTo>
                  <a:lnTo>
                    <a:pt x="403" y="78"/>
                  </a:lnTo>
                  <a:lnTo>
                    <a:pt x="405" y="102"/>
                  </a:lnTo>
                  <a:lnTo>
                    <a:pt x="403" y="125"/>
                  </a:lnTo>
                  <a:lnTo>
                    <a:pt x="395" y="146"/>
                  </a:lnTo>
                  <a:lnTo>
                    <a:pt x="383" y="165"/>
                  </a:lnTo>
                  <a:lnTo>
                    <a:pt x="367" y="181"/>
                  </a:lnTo>
                  <a:lnTo>
                    <a:pt x="349" y="192"/>
                  </a:lnTo>
                  <a:lnTo>
                    <a:pt x="328" y="201"/>
                  </a:lnTo>
                  <a:lnTo>
                    <a:pt x="304" y="203"/>
                  </a:lnTo>
                  <a:lnTo>
                    <a:pt x="102" y="203"/>
                  </a:lnTo>
                  <a:lnTo>
                    <a:pt x="79" y="201"/>
                  </a:lnTo>
                  <a:lnTo>
                    <a:pt x="56" y="192"/>
                  </a:lnTo>
                  <a:lnTo>
                    <a:pt x="38" y="181"/>
                  </a:lnTo>
                  <a:lnTo>
                    <a:pt x="22" y="165"/>
                  </a:lnTo>
                  <a:lnTo>
                    <a:pt x="10" y="146"/>
                  </a:lnTo>
                  <a:lnTo>
                    <a:pt x="3" y="125"/>
                  </a:lnTo>
                  <a:lnTo>
                    <a:pt x="0" y="102"/>
                  </a:lnTo>
                  <a:lnTo>
                    <a:pt x="3" y="78"/>
                  </a:lnTo>
                  <a:lnTo>
                    <a:pt x="10" y="57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1"/>
                  </a:lnTo>
                  <a:lnTo>
                    <a:pt x="79" y="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FEDFE"/>
            </a:solidFill>
            <a:ln w="0">
              <a:solidFill>
                <a:srgbClr val="DFED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EB7E9A4C-2BFC-4533-A600-0C8E851F2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" y="1532"/>
              <a:ext cx="68" cy="34"/>
            </a:xfrm>
            <a:custGeom>
              <a:avLst/>
              <a:gdLst>
                <a:gd name="T0" fmla="*/ 102 w 406"/>
                <a:gd name="T1" fmla="*/ 0 h 203"/>
                <a:gd name="T2" fmla="*/ 305 w 406"/>
                <a:gd name="T3" fmla="*/ 0 h 203"/>
                <a:gd name="T4" fmla="*/ 328 w 406"/>
                <a:gd name="T5" fmla="*/ 3 h 203"/>
                <a:gd name="T6" fmla="*/ 349 w 406"/>
                <a:gd name="T7" fmla="*/ 11 h 203"/>
                <a:gd name="T8" fmla="*/ 368 w 406"/>
                <a:gd name="T9" fmla="*/ 22 h 203"/>
                <a:gd name="T10" fmla="*/ 384 w 406"/>
                <a:gd name="T11" fmla="*/ 38 h 203"/>
                <a:gd name="T12" fmla="*/ 396 w 406"/>
                <a:gd name="T13" fmla="*/ 57 h 203"/>
                <a:gd name="T14" fmla="*/ 404 w 406"/>
                <a:gd name="T15" fmla="*/ 78 h 203"/>
                <a:gd name="T16" fmla="*/ 406 w 406"/>
                <a:gd name="T17" fmla="*/ 102 h 203"/>
                <a:gd name="T18" fmla="*/ 404 w 406"/>
                <a:gd name="T19" fmla="*/ 125 h 203"/>
                <a:gd name="T20" fmla="*/ 396 w 406"/>
                <a:gd name="T21" fmla="*/ 146 h 203"/>
                <a:gd name="T22" fmla="*/ 384 w 406"/>
                <a:gd name="T23" fmla="*/ 165 h 203"/>
                <a:gd name="T24" fmla="*/ 368 w 406"/>
                <a:gd name="T25" fmla="*/ 181 h 203"/>
                <a:gd name="T26" fmla="*/ 349 w 406"/>
                <a:gd name="T27" fmla="*/ 192 h 203"/>
                <a:gd name="T28" fmla="*/ 328 w 406"/>
                <a:gd name="T29" fmla="*/ 201 h 203"/>
                <a:gd name="T30" fmla="*/ 305 w 406"/>
                <a:gd name="T31" fmla="*/ 203 h 203"/>
                <a:gd name="T32" fmla="*/ 102 w 406"/>
                <a:gd name="T33" fmla="*/ 203 h 203"/>
                <a:gd name="T34" fmla="*/ 79 w 406"/>
                <a:gd name="T35" fmla="*/ 201 h 203"/>
                <a:gd name="T36" fmla="*/ 57 w 406"/>
                <a:gd name="T37" fmla="*/ 192 h 203"/>
                <a:gd name="T38" fmla="*/ 38 w 406"/>
                <a:gd name="T39" fmla="*/ 181 h 203"/>
                <a:gd name="T40" fmla="*/ 23 w 406"/>
                <a:gd name="T41" fmla="*/ 165 h 203"/>
                <a:gd name="T42" fmla="*/ 11 w 406"/>
                <a:gd name="T43" fmla="*/ 146 h 203"/>
                <a:gd name="T44" fmla="*/ 3 w 406"/>
                <a:gd name="T45" fmla="*/ 125 h 203"/>
                <a:gd name="T46" fmla="*/ 0 w 406"/>
                <a:gd name="T47" fmla="*/ 102 h 203"/>
                <a:gd name="T48" fmla="*/ 3 w 406"/>
                <a:gd name="T49" fmla="*/ 78 h 203"/>
                <a:gd name="T50" fmla="*/ 11 w 406"/>
                <a:gd name="T51" fmla="*/ 57 h 203"/>
                <a:gd name="T52" fmla="*/ 23 w 406"/>
                <a:gd name="T53" fmla="*/ 38 h 203"/>
                <a:gd name="T54" fmla="*/ 38 w 406"/>
                <a:gd name="T55" fmla="*/ 22 h 203"/>
                <a:gd name="T56" fmla="*/ 57 w 406"/>
                <a:gd name="T57" fmla="*/ 11 h 203"/>
                <a:gd name="T58" fmla="*/ 79 w 406"/>
                <a:gd name="T59" fmla="*/ 3 h 203"/>
                <a:gd name="T60" fmla="*/ 102 w 406"/>
                <a:gd name="T6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6" h="203">
                  <a:moveTo>
                    <a:pt x="102" y="0"/>
                  </a:moveTo>
                  <a:lnTo>
                    <a:pt x="305" y="0"/>
                  </a:lnTo>
                  <a:lnTo>
                    <a:pt x="328" y="3"/>
                  </a:lnTo>
                  <a:lnTo>
                    <a:pt x="349" y="11"/>
                  </a:lnTo>
                  <a:lnTo>
                    <a:pt x="368" y="22"/>
                  </a:lnTo>
                  <a:lnTo>
                    <a:pt x="384" y="38"/>
                  </a:lnTo>
                  <a:lnTo>
                    <a:pt x="396" y="57"/>
                  </a:lnTo>
                  <a:lnTo>
                    <a:pt x="404" y="78"/>
                  </a:lnTo>
                  <a:lnTo>
                    <a:pt x="406" y="102"/>
                  </a:lnTo>
                  <a:lnTo>
                    <a:pt x="404" y="125"/>
                  </a:lnTo>
                  <a:lnTo>
                    <a:pt x="396" y="146"/>
                  </a:lnTo>
                  <a:lnTo>
                    <a:pt x="384" y="165"/>
                  </a:lnTo>
                  <a:lnTo>
                    <a:pt x="368" y="181"/>
                  </a:lnTo>
                  <a:lnTo>
                    <a:pt x="349" y="192"/>
                  </a:lnTo>
                  <a:lnTo>
                    <a:pt x="328" y="201"/>
                  </a:lnTo>
                  <a:lnTo>
                    <a:pt x="305" y="203"/>
                  </a:lnTo>
                  <a:lnTo>
                    <a:pt x="102" y="203"/>
                  </a:lnTo>
                  <a:lnTo>
                    <a:pt x="79" y="201"/>
                  </a:lnTo>
                  <a:lnTo>
                    <a:pt x="57" y="192"/>
                  </a:lnTo>
                  <a:lnTo>
                    <a:pt x="38" y="181"/>
                  </a:lnTo>
                  <a:lnTo>
                    <a:pt x="23" y="165"/>
                  </a:lnTo>
                  <a:lnTo>
                    <a:pt x="11" y="146"/>
                  </a:lnTo>
                  <a:lnTo>
                    <a:pt x="3" y="125"/>
                  </a:lnTo>
                  <a:lnTo>
                    <a:pt x="0" y="102"/>
                  </a:lnTo>
                  <a:lnTo>
                    <a:pt x="3" y="78"/>
                  </a:lnTo>
                  <a:lnTo>
                    <a:pt x="11" y="57"/>
                  </a:lnTo>
                  <a:lnTo>
                    <a:pt x="23" y="38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EBF7FF"/>
            </a:solidFill>
            <a:ln w="0">
              <a:solidFill>
                <a:srgbClr val="EBF7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AF403019-BBF2-4761-9BCD-02714B627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1532"/>
              <a:ext cx="101" cy="102"/>
            </a:xfrm>
            <a:custGeom>
              <a:avLst/>
              <a:gdLst>
                <a:gd name="T0" fmla="*/ 304 w 608"/>
                <a:gd name="T1" fmla="*/ 0 h 609"/>
                <a:gd name="T2" fmla="*/ 350 w 608"/>
                <a:gd name="T3" fmla="*/ 3 h 609"/>
                <a:gd name="T4" fmla="*/ 393 w 608"/>
                <a:gd name="T5" fmla="*/ 13 h 609"/>
                <a:gd name="T6" fmla="*/ 433 w 608"/>
                <a:gd name="T7" fmla="*/ 28 h 609"/>
                <a:gd name="T8" fmla="*/ 470 w 608"/>
                <a:gd name="T9" fmla="*/ 49 h 609"/>
                <a:gd name="T10" fmla="*/ 504 w 608"/>
                <a:gd name="T11" fmla="*/ 75 h 609"/>
                <a:gd name="T12" fmla="*/ 533 w 608"/>
                <a:gd name="T13" fmla="*/ 105 h 609"/>
                <a:gd name="T14" fmla="*/ 560 w 608"/>
                <a:gd name="T15" fmla="*/ 139 h 609"/>
                <a:gd name="T16" fmla="*/ 580 w 608"/>
                <a:gd name="T17" fmla="*/ 176 h 609"/>
                <a:gd name="T18" fmla="*/ 595 w 608"/>
                <a:gd name="T19" fmla="*/ 217 h 609"/>
                <a:gd name="T20" fmla="*/ 605 w 608"/>
                <a:gd name="T21" fmla="*/ 260 h 609"/>
                <a:gd name="T22" fmla="*/ 608 w 608"/>
                <a:gd name="T23" fmla="*/ 305 h 609"/>
                <a:gd name="T24" fmla="*/ 608 w 608"/>
                <a:gd name="T25" fmla="*/ 609 h 609"/>
                <a:gd name="T26" fmla="*/ 0 w 608"/>
                <a:gd name="T27" fmla="*/ 609 h 609"/>
                <a:gd name="T28" fmla="*/ 0 w 608"/>
                <a:gd name="T29" fmla="*/ 305 h 609"/>
                <a:gd name="T30" fmla="*/ 3 w 608"/>
                <a:gd name="T31" fmla="*/ 260 h 609"/>
                <a:gd name="T32" fmla="*/ 13 w 608"/>
                <a:gd name="T33" fmla="*/ 217 h 609"/>
                <a:gd name="T34" fmla="*/ 28 w 608"/>
                <a:gd name="T35" fmla="*/ 176 h 609"/>
                <a:gd name="T36" fmla="*/ 49 w 608"/>
                <a:gd name="T37" fmla="*/ 139 h 609"/>
                <a:gd name="T38" fmla="*/ 74 w 608"/>
                <a:gd name="T39" fmla="*/ 105 h 609"/>
                <a:gd name="T40" fmla="*/ 105 w 608"/>
                <a:gd name="T41" fmla="*/ 75 h 609"/>
                <a:gd name="T42" fmla="*/ 138 w 608"/>
                <a:gd name="T43" fmla="*/ 49 h 609"/>
                <a:gd name="T44" fmla="*/ 176 w 608"/>
                <a:gd name="T45" fmla="*/ 28 h 609"/>
                <a:gd name="T46" fmla="*/ 216 w 608"/>
                <a:gd name="T47" fmla="*/ 13 h 609"/>
                <a:gd name="T48" fmla="*/ 259 w 608"/>
                <a:gd name="T49" fmla="*/ 3 h 609"/>
                <a:gd name="T50" fmla="*/ 304 w 608"/>
                <a:gd name="T51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8" h="609">
                  <a:moveTo>
                    <a:pt x="304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3" y="28"/>
                  </a:lnTo>
                  <a:lnTo>
                    <a:pt x="470" y="49"/>
                  </a:lnTo>
                  <a:lnTo>
                    <a:pt x="504" y="75"/>
                  </a:lnTo>
                  <a:lnTo>
                    <a:pt x="533" y="105"/>
                  </a:lnTo>
                  <a:lnTo>
                    <a:pt x="560" y="139"/>
                  </a:lnTo>
                  <a:lnTo>
                    <a:pt x="580" y="176"/>
                  </a:lnTo>
                  <a:lnTo>
                    <a:pt x="595" y="217"/>
                  </a:lnTo>
                  <a:lnTo>
                    <a:pt x="605" y="260"/>
                  </a:lnTo>
                  <a:lnTo>
                    <a:pt x="608" y="305"/>
                  </a:lnTo>
                  <a:lnTo>
                    <a:pt x="608" y="609"/>
                  </a:lnTo>
                  <a:lnTo>
                    <a:pt x="0" y="609"/>
                  </a:lnTo>
                  <a:lnTo>
                    <a:pt x="0" y="305"/>
                  </a:lnTo>
                  <a:lnTo>
                    <a:pt x="3" y="260"/>
                  </a:lnTo>
                  <a:lnTo>
                    <a:pt x="13" y="217"/>
                  </a:lnTo>
                  <a:lnTo>
                    <a:pt x="28" y="176"/>
                  </a:lnTo>
                  <a:lnTo>
                    <a:pt x="49" y="139"/>
                  </a:lnTo>
                  <a:lnTo>
                    <a:pt x="74" y="105"/>
                  </a:lnTo>
                  <a:lnTo>
                    <a:pt x="105" y="75"/>
                  </a:lnTo>
                  <a:lnTo>
                    <a:pt x="138" y="49"/>
                  </a:lnTo>
                  <a:lnTo>
                    <a:pt x="176" y="28"/>
                  </a:lnTo>
                  <a:lnTo>
                    <a:pt x="216" y="13"/>
                  </a:lnTo>
                  <a:lnTo>
                    <a:pt x="259" y="3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233B4F"/>
            </a:solidFill>
            <a:ln w="0">
              <a:solidFill>
                <a:srgbClr val="233B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F56140D6-2A39-445A-850B-9F308F3A4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532"/>
              <a:ext cx="51" cy="102"/>
            </a:xfrm>
            <a:custGeom>
              <a:avLst/>
              <a:gdLst>
                <a:gd name="T0" fmla="*/ 0 w 304"/>
                <a:gd name="T1" fmla="*/ 0 h 609"/>
                <a:gd name="T2" fmla="*/ 46 w 304"/>
                <a:gd name="T3" fmla="*/ 3 h 609"/>
                <a:gd name="T4" fmla="*/ 89 w 304"/>
                <a:gd name="T5" fmla="*/ 13 h 609"/>
                <a:gd name="T6" fmla="*/ 129 w 304"/>
                <a:gd name="T7" fmla="*/ 28 h 609"/>
                <a:gd name="T8" fmla="*/ 166 w 304"/>
                <a:gd name="T9" fmla="*/ 49 h 609"/>
                <a:gd name="T10" fmla="*/ 200 w 304"/>
                <a:gd name="T11" fmla="*/ 75 h 609"/>
                <a:gd name="T12" fmla="*/ 229 w 304"/>
                <a:gd name="T13" fmla="*/ 105 h 609"/>
                <a:gd name="T14" fmla="*/ 256 w 304"/>
                <a:gd name="T15" fmla="*/ 139 h 609"/>
                <a:gd name="T16" fmla="*/ 276 w 304"/>
                <a:gd name="T17" fmla="*/ 176 h 609"/>
                <a:gd name="T18" fmla="*/ 291 w 304"/>
                <a:gd name="T19" fmla="*/ 217 h 609"/>
                <a:gd name="T20" fmla="*/ 301 w 304"/>
                <a:gd name="T21" fmla="*/ 260 h 609"/>
                <a:gd name="T22" fmla="*/ 304 w 304"/>
                <a:gd name="T23" fmla="*/ 305 h 609"/>
                <a:gd name="T24" fmla="*/ 304 w 304"/>
                <a:gd name="T25" fmla="*/ 609 h 609"/>
                <a:gd name="T26" fmla="*/ 0 w 304"/>
                <a:gd name="T27" fmla="*/ 609 h 609"/>
                <a:gd name="T28" fmla="*/ 0 w 304"/>
                <a:gd name="T29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4" h="609">
                  <a:moveTo>
                    <a:pt x="0" y="0"/>
                  </a:moveTo>
                  <a:lnTo>
                    <a:pt x="46" y="3"/>
                  </a:lnTo>
                  <a:lnTo>
                    <a:pt x="89" y="13"/>
                  </a:lnTo>
                  <a:lnTo>
                    <a:pt x="129" y="28"/>
                  </a:lnTo>
                  <a:lnTo>
                    <a:pt x="166" y="49"/>
                  </a:lnTo>
                  <a:lnTo>
                    <a:pt x="200" y="75"/>
                  </a:lnTo>
                  <a:lnTo>
                    <a:pt x="229" y="105"/>
                  </a:lnTo>
                  <a:lnTo>
                    <a:pt x="256" y="139"/>
                  </a:lnTo>
                  <a:lnTo>
                    <a:pt x="276" y="176"/>
                  </a:lnTo>
                  <a:lnTo>
                    <a:pt x="291" y="217"/>
                  </a:lnTo>
                  <a:lnTo>
                    <a:pt x="301" y="260"/>
                  </a:lnTo>
                  <a:lnTo>
                    <a:pt x="304" y="305"/>
                  </a:lnTo>
                  <a:lnTo>
                    <a:pt x="304" y="609"/>
                  </a:lnTo>
                  <a:lnTo>
                    <a:pt x="0" y="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537"/>
            </a:solidFill>
            <a:ln w="0">
              <a:solidFill>
                <a:srgbClr val="0E2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262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4529</TotalTime>
  <Words>220</Words>
  <Application>Microsoft Office PowerPoint</Application>
  <PresentationFormat>와이드스크린</PresentationFormat>
  <Paragraphs>70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박준형</cp:lastModifiedBy>
  <cp:revision>79</cp:revision>
  <dcterms:created xsi:type="dcterms:W3CDTF">2018-01-12T04:05:40Z</dcterms:created>
  <dcterms:modified xsi:type="dcterms:W3CDTF">2020-04-26T16:50:35Z</dcterms:modified>
</cp:coreProperties>
</file>