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88" r:id="rId4"/>
    <p:sldId id="257" r:id="rId5"/>
    <p:sldId id="281" r:id="rId6"/>
    <p:sldId id="282" r:id="rId7"/>
    <p:sldId id="283" r:id="rId8"/>
    <p:sldId id="284" r:id="rId9"/>
    <p:sldId id="285" r:id="rId10"/>
    <p:sldId id="286" r:id="rId11"/>
    <p:sldId id="290" r:id="rId12"/>
    <p:sldId id="289" r:id="rId13"/>
    <p:sldId id="28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C2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altLang="ko-KR" sz="3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Journey</a:t>
            </a:r>
            <a:r>
              <a:rPr lang="en-US" altLang="ko-KR" sz="3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</a:t>
            </a:r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8.5001353346456698E-2"/>
          <c:y val="0.20802551623858784"/>
          <c:w val="0.84781114665354318"/>
          <c:h val="0.649293082597620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Emotinal Status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6"/>
                <c:pt idx="0">
                  <c:v>Get Informed</c:v>
                </c:pt>
                <c:pt idx="1">
                  <c:v>Product Inquiry</c:v>
                </c:pt>
                <c:pt idx="2">
                  <c:v>Prototype Test</c:v>
                </c:pt>
                <c:pt idx="3">
                  <c:v>Purchase</c:v>
                </c:pt>
                <c:pt idx="4">
                  <c:v>Installation</c:v>
                </c:pt>
                <c:pt idx="5">
                  <c:v>Reuse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45-4AEC-9849-0D7CEA8E9C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9606559"/>
        <c:axId val="1964798255"/>
      </c:lineChart>
      <c:catAx>
        <c:axId val="1699606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ko-KR"/>
          </a:p>
        </c:txPr>
        <c:crossAx val="1964798255"/>
        <c:crosses val="autoZero"/>
        <c:auto val="1"/>
        <c:lblAlgn val="ctr"/>
        <c:lblOffset val="100"/>
        <c:noMultiLvlLbl val="0"/>
      </c:catAx>
      <c:valAx>
        <c:axId val="1964798255"/>
        <c:scaling>
          <c:orientation val="minMax"/>
          <c:max val="5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99606559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031AC-3D47-482F-9C54-7FA6FF0D2265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D77A4-E7E8-4B70-A778-26F496193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0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79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7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2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6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9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59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0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7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8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B6E75-8578-4AB9-95AD-689E0CFB8153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38400" y="1820977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Metro Vision</a:t>
            </a:r>
            <a:r>
              <a:rPr lang="en-US" altLang="ko-KR" sz="7200" dirty="0">
                <a:solidFill>
                  <a:schemeClr val="bg1"/>
                </a:soli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….</a:t>
            </a:r>
          </a:p>
          <a:p>
            <a:pPr algn="ctr"/>
            <a:r>
              <a:rPr lang="en-US" altLang="ko-KR" sz="14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ko-KR" sz="4000" dirty="0"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Design Thinking</a:t>
            </a:r>
            <a:r>
              <a:rPr lang="en-US" altLang="ko-KR" sz="3200" dirty="0"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:</a:t>
            </a:r>
            <a:r>
              <a:rPr lang="en-US" altLang="ko-KR" sz="2800" dirty="0"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 Problem Definition</a:t>
            </a:r>
          </a:p>
        </p:txBody>
      </p:sp>
      <p:grpSp>
        <p:nvGrpSpPr>
          <p:cNvPr id="14" name="그룹 13"/>
          <p:cNvGrpSpPr/>
          <p:nvPr/>
        </p:nvGrpSpPr>
        <p:grpSpPr>
          <a:xfrm rot="10800000">
            <a:off x="8499166" y="6308923"/>
            <a:ext cx="3697788" cy="555477"/>
            <a:chOff x="0" y="0"/>
            <a:chExt cx="3697788" cy="555477"/>
          </a:xfrm>
        </p:grpSpPr>
        <p:sp>
          <p:nvSpPr>
            <p:cNvPr id="15" name="직사각형 1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F7F517-F6D7-48AE-B044-32DD72C7C989}"/>
              </a:ext>
            </a:extLst>
          </p:cNvPr>
          <p:cNvSpPr txBox="1"/>
          <p:nvPr/>
        </p:nvSpPr>
        <p:spPr>
          <a:xfrm>
            <a:off x="431973" y="5094514"/>
            <a:ext cx="198742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B711025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김소현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B511074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박준형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B511209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최아성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5683A646-683D-4AA2-AA2F-298EBE0665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12228" y="2050292"/>
            <a:ext cx="711036" cy="809207"/>
            <a:chOff x="3593" y="1158"/>
            <a:chExt cx="507" cy="577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C98709B-582C-40D9-8570-0282E2875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1158"/>
              <a:ext cx="233" cy="78"/>
            </a:xfrm>
            <a:custGeom>
              <a:avLst/>
              <a:gdLst>
                <a:gd name="T0" fmla="*/ 419 w 1399"/>
                <a:gd name="T1" fmla="*/ 0 h 470"/>
                <a:gd name="T2" fmla="*/ 979 w 1399"/>
                <a:gd name="T3" fmla="*/ 0 h 470"/>
                <a:gd name="T4" fmla="*/ 1017 w 1399"/>
                <a:gd name="T5" fmla="*/ 3 h 470"/>
                <a:gd name="T6" fmla="*/ 1054 w 1399"/>
                <a:gd name="T7" fmla="*/ 10 h 470"/>
                <a:gd name="T8" fmla="*/ 1089 w 1399"/>
                <a:gd name="T9" fmla="*/ 21 h 470"/>
                <a:gd name="T10" fmla="*/ 1123 w 1399"/>
                <a:gd name="T11" fmla="*/ 37 h 470"/>
                <a:gd name="T12" fmla="*/ 1154 w 1399"/>
                <a:gd name="T13" fmla="*/ 56 h 470"/>
                <a:gd name="T14" fmla="*/ 1184 w 1399"/>
                <a:gd name="T15" fmla="*/ 79 h 470"/>
                <a:gd name="T16" fmla="*/ 1209 w 1399"/>
                <a:gd name="T17" fmla="*/ 106 h 470"/>
                <a:gd name="T18" fmla="*/ 1232 w 1399"/>
                <a:gd name="T19" fmla="*/ 136 h 470"/>
                <a:gd name="T20" fmla="*/ 1251 w 1399"/>
                <a:gd name="T21" fmla="*/ 170 h 470"/>
                <a:gd name="T22" fmla="*/ 1399 w 1399"/>
                <a:gd name="T23" fmla="*/ 470 h 470"/>
                <a:gd name="T24" fmla="*/ 0 w 1399"/>
                <a:gd name="T25" fmla="*/ 470 h 470"/>
                <a:gd name="T26" fmla="*/ 148 w 1399"/>
                <a:gd name="T27" fmla="*/ 170 h 470"/>
                <a:gd name="T28" fmla="*/ 167 w 1399"/>
                <a:gd name="T29" fmla="*/ 136 h 470"/>
                <a:gd name="T30" fmla="*/ 189 w 1399"/>
                <a:gd name="T31" fmla="*/ 106 h 470"/>
                <a:gd name="T32" fmla="*/ 215 w 1399"/>
                <a:gd name="T33" fmla="*/ 79 h 470"/>
                <a:gd name="T34" fmla="*/ 243 w 1399"/>
                <a:gd name="T35" fmla="*/ 56 h 470"/>
                <a:gd name="T36" fmla="*/ 275 w 1399"/>
                <a:gd name="T37" fmla="*/ 37 h 470"/>
                <a:gd name="T38" fmla="*/ 308 w 1399"/>
                <a:gd name="T39" fmla="*/ 21 h 470"/>
                <a:gd name="T40" fmla="*/ 344 w 1399"/>
                <a:gd name="T41" fmla="*/ 10 h 470"/>
                <a:gd name="T42" fmla="*/ 381 w 1399"/>
                <a:gd name="T43" fmla="*/ 3 h 470"/>
                <a:gd name="T44" fmla="*/ 419 w 1399"/>
                <a:gd name="T4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9" h="470">
                  <a:moveTo>
                    <a:pt x="419" y="0"/>
                  </a:moveTo>
                  <a:lnTo>
                    <a:pt x="979" y="0"/>
                  </a:lnTo>
                  <a:lnTo>
                    <a:pt x="1017" y="3"/>
                  </a:lnTo>
                  <a:lnTo>
                    <a:pt x="1054" y="10"/>
                  </a:lnTo>
                  <a:lnTo>
                    <a:pt x="1089" y="21"/>
                  </a:lnTo>
                  <a:lnTo>
                    <a:pt x="1123" y="37"/>
                  </a:lnTo>
                  <a:lnTo>
                    <a:pt x="1154" y="56"/>
                  </a:lnTo>
                  <a:lnTo>
                    <a:pt x="1184" y="79"/>
                  </a:lnTo>
                  <a:lnTo>
                    <a:pt x="1209" y="106"/>
                  </a:lnTo>
                  <a:lnTo>
                    <a:pt x="1232" y="136"/>
                  </a:lnTo>
                  <a:lnTo>
                    <a:pt x="1251" y="170"/>
                  </a:lnTo>
                  <a:lnTo>
                    <a:pt x="1399" y="470"/>
                  </a:lnTo>
                  <a:lnTo>
                    <a:pt x="0" y="470"/>
                  </a:lnTo>
                  <a:lnTo>
                    <a:pt x="148" y="170"/>
                  </a:lnTo>
                  <a:lnTo>
                    <a:pt x="167" y="136"/>
                  </a:lnTo>
                  <a:lnTo>
                    <a:pt x="189" y="106"/>
                  </a:lnTo>
                  <a:lnTo>
                    <a:pt x="215" y="79"/>
                  </a:lnTo>
                  <a:lnTo>
                    <a:pt x="243" y="56"/>
                  </a:lnTo>
                  <a:lnTo>
                    <a:pt x="275" y="37"/>
                  </a:lnTo>
                  <a:lnTo>
                    <a:pt x="308" y="21"/>
                  </a:lnTo>
                  <a:lnTo>
                    <a:pt x="344" y="10"/>
                  </a:lnTo>
                  <a:lnTo>
                    <a:pt x="381" y="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0BAA206-1825-4488-89FA-CC44832BB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158"/>
              <a:ext cx="117" cy="78"/>
            </a:xfrm>
            <a:custGeom>
              <a:avLst/>
              <a:gdLst>
                <a:gd name="T0" fmla="*/ 0 w 700"/>
                <a:gd name="T1" fmla="*/ 0 h 470"/>
                <a:gd name="T2" fmla="*/ 280 w 700"/>
                <a:gd name="T3" fmla="*/ 0 h 470"/>
                <a:gd name="T4" fmla="*/ 318 w 700"/>
                <a:gd name="T5" fmla="*/ 3 h 470"/>
                <a:gd name="T6" fmla="*/ 355 w 700"/>
                <a:gd name="T7" fmla="*/ 10 h 470"/>
                <a:gd name="T8" fmla="*/ 390 w 700"/>
                <a:gd name="T9" fmla="*/ 21 h 470"/>
                <a:gd name="T10" fmla="*/ 424 w 700"/>
                <a:gd name="T11" fmla="*/ 37 h 470"/>
                <a:gd name="T12" fmla="*/ 455 w 700"/>
                <a:gd name="T13" fmla="*/ 56 h 470"/>
                <a:gd name="T14" fmla="*/ 485 w 700"/>
                <a:gd name="T15" fmla="*/ 79 h 470"/>
                <a:gd name="T16" fmla="*/ 510 w 700"/>
                <a:gd name="T17" fmla="*/ 106 h 470"/>
                <a:gd name="T18" fmla="*/ 533 w 700"/>
                <a:gd name="T19" fmla="*/ 136 h 470"/>
                <a:gd name="T20" fmla="*/ 552 w 700"/>
                <a:gd name="T21" fmla="*/ 170 h 470"/>
                <a:gd name="T22" fmla="*/ 700 w 700"/>
                <a:gd name="T23" fmla="*/ 470 h 470"/>
                <a:gd name="T24" fmla="*/ 0 w 700"/>
                <a:gd name="T25" fmla="*/ 470 h 470"/>
                <a:gd name="T26" fmla="*/ 0 w 700"/>
                <a:gd name="T2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0" h="470">
                  <a:moveTo>
                    <a:pt x="0" y="0"/>
                  </a:moveTo>
                  <a:lnTo>
                    <a:pt x="280" y="0"/>
                  </a:lnTo>
                  <a:lnTo>
                    <a:pt x="318" y="3"/>
                  </a:lnTo>
                  <a:lnTo>
                    <a:pt x="355" y="10"/>
                  </a:lnTo>
                  <a:lnTo>
                    <a:pt x="390" y="21"/>
                  </a:lnTo>
                  <a:lnTo>
                    <a:pt x="424" y="37"/>
                  </a:lnTo>
                  <a:lnTo>
                    <a:pt x="455" y="56"/>
                  </a:lnTo>
                  <a:lnTo>
                    <a:pt x="485" y="79"/>
                  </a:lnTo>
                  <a:lnTo>
                    <a:pt x="510" y="106"/>
                  </a:lnTo>
                  <a:lnTo>
                    <a:pt x="533" y="136"/>
                  </a:lnTo>
                  <a:lnTo>
                    <a:pt x="552" y="170"/>
                  </a:lnTo>
                  <a:lnTo>
                    <a:pt x="700" y="470"/>
                  </a:lnTo>
                  <a:lnTo>
                    <a:pt x="0" y="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91679D5-F780-460C-BE1C-647B7D71E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1667"/>
              <a:ext cx="429" cy="34"/>
            </a:xfrm>
            <a:custGeom>
              <a:avLst/>
              <a:gdLst>
                <a:gd name="T0" fmla="*/ 102 w 2571"/>
                <a:gd name="T1" fmla="*/ 0 h 203"/>
                <a:gd name="T2" fmla="*/ 2470 w 2571"/>
                <a:gd name="T3" fmla="*/ 0 h 203"/>
                <a:gd name="T4" fmla="*/ 2494 w 2571"/>
                <a:gd name="T5" fmla="*/ 4 h 203"/>
                <a:gd name="T6" fmla="*/ 2516 w 2571"/>
                <a:gd name="T7" fmla="*/ 11 h 203"/>
                <a:gd name="T8" fmla="*/ 2533 w 2571"/>
                <a:gd name="T9" fmla="*/ 22 h 203"/>
                <a:gd name="T10" fmla="*/ 2549 w 2571"/>
                <a:gd name="T11" fmla="*/ 38 h 203"/>
                <a:gd name="T12" fmla="*/ 2562 w 2571"/>
                <a:gd name="T13" fmla="*/ 57 h 203"/>
                <a:gd name="T14" fmla="*/ 2569 w 2571"/>
                <a:gd name="T15" fmla="*/ 78 h 203"/>
                <a:gd name="T16" fmla="*/ 2571 w 2571"/>
                <a:gd name="T17" fmla="*/ 102 h 203"/>
                <a:gd name="T18" fmla="*/ 2569 w 2571"/>
                <a:gd name="T19" fmla="*/ 125 h 203"/>
                <a:gd name="T20" fmla="*/ 2562 w 2571"/>
                <a:gd name="T21" fmla="*/ 146 h 203"/>
                <a:gd name="T22" fmla="*/ 2549 w 2571"/>
                <a:gd name="T23" fmla="*/ 165 h 203"/>
                <a:gd name="T24" fmla="*/ 2533 w 2571"/>
                <a:gd name="T25" fmla="*/ 181 h 203"/>
                <a:gd name="T26" fmla="*/ 2516 w 2571"/>
                <a:gd name="T27" fmla="*/ 193 h 203"/>
                <a:gd name="T28" fmla="*/ 2494 w 2571"/>
                <a:gd name="T29" fmla="*/ 201 h 203"/>
                <a:gd name="T30" fmla="*/ 2470 w 2571"/>
                <a:gd name="T31" fmla="*/ 203 h 203"/>
                <a:gd name="T32" fmla="*/ 102 w 2571"/>
                <a:gd name="T33" fmla="*/ 203 h 203"/>
                <a:gd name="T34" fmla="*/ 78 w 2571"/>
                <a:gd name="T35" fmla="*/ 201 h 203"/>
                <a:gd name="T36" fmla="*/ 57 w 2571"/>
                <a:gd name="T37" fmla="*/ 193 h 203"/>
                <a:gd name="T38" fmla="*/ 38 w 2571"/>
                <a:gd name="T39" fmla="*/ 181 h 203"/>
                <a:gd name="T40" fmla="*/ 22 w 2571"/>
                <a:gd name="T41" fmla="*/ 165 h 203"/>
                <a:gd name="T42" fmla="*/ 11 w 2571"/>
                <a:gd name="T43" fmla="*/ 146 h 203"/>
                <a:gd name="T44" fmla="*/ 3 w 2571"/>
                <a:gd name="T45" fmla="*/ 125 h 203"/>
                <a:gd name="T46" fmla="*/ 0 w 2571"/>
                <a:gd name="T47" fmla="*/ 102 h 203"/>
                <a:gd name="T48" fmla="*/ 3 w 2571"/>
                <a:gd name="T49" fmla="*/ 78 h 203"/>
                <a:gd name="T50" fmla="*/ 11 w 2571"/>
                <a:gd name="T51" fmla="*/ 57 h 203"/>
                <a:gd name="T52" fmla="*/ 22 w 2571"/>
                <a:gd name="T53" fmla="*/ 38 h 203"/>
                <a:gd name="T54" fmla="*/ 38 w 2571"/>
                <a:gd name="T55" fmla="*/ 22 h 203"/>
                <a:gd name="T56" fmla="*/ 57 w 2571"/>
                <a:gd name="T57" fmla="*/ 11 h 203"/>
                <a:gd name="T58" fmla="*/ 78 w 2571"/>
                <a:gd name="T59" fmla="*/ 4 h 203"/>
                <a:gd name="T60" fmla="*/ 102 w 2571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71" h="203">
                  <a:moveTo>
                    <a:pt x="102" y="0"/>
                  </a:moveTo>
                  <a:lnTo>
                    <a:pt x="2470" y="0"/>
                  </a:lnTo>
                  <a:lnTo>
                    <a:pt x="2494" y="4"/>
                  </a:lnTo>
                  <a:lnTo>
                    <a:pt x="2516" y="11"/>
                  </a:lnTo>
                  <a:lnTo>
                    <a:pt x="2533" y="22"/>
                  </a:lnTo>
                  <a:lnTo>
                    <a:pt x="2549" y="38"/>
                  </a:lnTo>
                  <a:lnTo>
                    <a:pt x="2562" y="57"/>
                  </a:lnTo>
                  <a:lnTo>
                    <a:pt x="2569" y="78"/>
                  </a:lnTo>
                  <a:lnTo>
                    <a:pt x="2571" y="102"/>
                  </a:lnTo>
                  <a:lnTo>
                    <a:pt x="2569" y="125"/>
                  </a:lnTo>
                  <a:lnTo>
                    <a:pt x="2562" y="146"/>
                  </a:lnTo>
                  <a:lnTo>
                    <a:pt x="2549" y="165"/>
                  </a:lnTo>
                  <a:lnTo>
                    <a:pt x="2533" y="181"/>
                  </a:lnTo>
                  <a:lnTo>
                    <a:pt x="2516" y="193"/>
                  </a:lnTo>
                  <a:lnTo>
                    <a:pt x="2494" y="201"/>
                  </a:lnTo>
                  <a:lnTo>
                    <a:pt x="2470" y="203"/>
                  </a:lnTo>
                  <a:lnTo>
                    <a:pt x="102" y="203"/>
                  </a:lnTo>
                  <a:lnTo>
                    <a:pt x="78" y="201"/>
                  </a:lnTo>
                  <a:lnTo>
                    <a:pt x="57" y="193"/>
                  </a:lnTo>
                  <a:lnTo>
                    <a:pt x="38" y="181"/>
                  </a:lnTo>
                  <a:lnTo>
                    <a:pt x="22" y="165"/>
                  </a:lnTo>
                  <a:lnTo>
                    <a:pt x="11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8" y="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8D1D049B-E4FC-4A62-9CC2-D0CB79C92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667"/>
              <a:ext cx="215" cy="34"/>
            </a:xfrm>
            <a:custGeom>
              <a:avLst/>
              <a:gdLst>
                <a:gd name="T0" fmla="*/ 0 w 1285"/>
                <a:gd name="T1" fmla="*/ 0 h 203"/>
                <a:gd name="T2" fmla="*/ 1184 w 1285"/>
                <a:gd name="T3" fmla="*/ 0 h 203"/>
                <a:gd name="T4" fmla="*/ 1208 w 1285"/>
                <a:gd name="T5" fmla="*/ 4 h 203"/>
                <a:gd name="T6" fmla="*/ 1230 w 1285"/>
                <a:gd name="T7" fmla="*/ 11 h 203"/>
                <a:gd name="T8" fmla="*/ 1247 w 1285"/>
                <a:gd name="T9" fmla="*/ 22 h 203"/>
                <a:gd name="T10" fmla="*/ 1263 w 1285"/>
                <a:gd name="T11" fmla="*/ 38 h 203"/>
                <a:gd name="T12" fmla="*/ 1276 w 1285"/>
                <a:gd name="T13" fmla="*/ 57 h 203"/>
                <a:gd name="T14" fmla="*/ 1283 w 1285"/>
                <a:gd name="T15" fmla="*/ 78 h 203"/>
                <a:gd name="T16" fmla="*/ 1285 w 1285"/>
                <a:gd name="T17" fmla="*/ 102 h 203"/>
                <a:gd name="T18" fmla="*/ 1283 w 1285"/>
                <a:gd name="T19" fmla="*/ 125 h 203"/>
                <a:gd name="T20" fmla="*/ 1276 w 1285"/>
                <a:gd name="T21" fmla="*/ 146 h 203"/>
                <a:gd name="T22" fmla="*/ 1263 w 1285"/>
                <a:gd name="T23" fmla="*/ 165 h 203"/>
                <a:gd name="T24" fmla="*/ 1247 w 1285"/>
                <a:gd name="T25" fmla="*/ 181 h 203"/>
                <a:gd name="T26" fmla="*/ 1230 w 1285"/>
                <a:gd name="T27" fmla="*/ 193 h 203"/>
                <a:gd name="T28" fmla="*/ 1208 w 1285"/>
                <a:gd name="T29" fmla="*/ 201 h 203"/>
                <a:gd name="T30" fmla="*/ 1184 w 1285"/>
                <a:gd name="T31" fmla="*/ 203 h 203"/>
                <a:gd name="T32" fmla="*/ 0 w 1285"/>
                <a:gd name="T33" fmla="*/ 203 h 203"/>
                <a:gd name="T34" fmla="*/ 0 w 1285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5" h="203">
                  <a:moveTo>
                    <a:pt x="0" y="0"/>
                  </a:moveTo>
                  <a:lnTo>
                    <a:pt x="1184" y="0"/>
                  </a:lnTo>
                  <a:lnTo>
                    <a:pt x="1208" y="4"/>
                  </a:lnTo>
                  <a:lnTo>
                    <a:pt x="1230" y="11"/>
                  </a:lnTo>
                  <a:lnTo>
                    <a:pt x="1247" y="22"/>
                  </a:lnTo>
                  <a:lnTo>
                    <a:pt x="1263" y="38"/>
                  </a:lnTo>
                  <a:lnTo>
                    <a:pt x="1276" y="57"/>
                  </a:lnTo>
                  <a:lnTo>
                    <a:pt x="1283" y="78"/>
                  </a:lnTo>
                  <a:lnTo>
                    <a:pt x="1285" y="102"/>
                  </a:lnTo>
                  <a:lnTo>
                    <a:pt x="1283" y="125"/>
                  </a:lnTo>
                  <a:lnTo>
                    <a:pt x="1276" y="146"/>
                  </a:lnTo>
                  <a:lnTo>
                    <a:pt x="1263" y="165"/>
                  </a:lnTo>
                  <a:lnTo>
                    <a:pt x="1247" y="181"/>
                  </a:lnTo>
                  <a:lnTo>
                    <a:pt x="1230" y="193"/>
                  </a:lnTo>
                  <a:lnTo>
                    <a:pt x="1208" y="201"/>
                  </a:lnTo>
                  <a:lnTo>
                    <a:pt x="1184" y="203"/>
                  </a:lnTo>
                  <a:lnTo>
                    <a:pt x="0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2F41E3D-D6B8-4C7B-8110-8F0B446D3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1600"/>
              <a:ext cx="151" cy="135"/>
            </a:xfrm>
            <a:custGeom>
              <a:avLst/>
              <a:gdLst>
                <a:gd name="T0" fmla="*/ 804 w 909"/>
                <a:gd name="T1" fmla="*/ 0 h 811"/>
                <a:gd name="T2" fmla="*/ 827 w 909"/>
                <a:gd name="T3" fmla="*/ 2 h 811"/>
                <a:gd name="T4" fmla="*/ 848 w 909"/>
                <a:gd name="T5" fmla="*/ 8 h 811"/>
                <a:gd name="T6" fmla="*/ 868 w 909"/>
                <a:gd name="T7" fmla="*/ 19 h 811"/>
                <a:gd name="T8" fmla="*/ 885 w 909"/>
                <a:gd name="T9" fmla="*/ 35 h 811"/>
                <a:gd name="T10" fmla="*/ 898 w 909"/>
                <a:gd name="T11" fmla="*/ 54 h 811"/>
                <a:gd name="T12" fmla="*/ 906 w 909"/>
                <a:gd name="T13" fmla="*/ 75 h 811"/>
                <a:gd name="T14" fmla="*/ 909 w 909"/>
                <a:gd name="T15" fmla="*/ 97 h 811"/>
                <a:gd name="T16" fmla="*/ 908 w 909"/>
                <a:gd name="T17" fmla="*/ 120 h 811"/>
                <a:gd name="T18" fmla="*/ 901 w 909"/>
                <a:gd name="T19" fmla="*/ 142 h 811"/>
                <a:gd name="T20" fmla="*/ 890 w 909"/>
                <a:gd name="T21" fmla="*/ 160 h 811"/>
                <a:gd name="T22" fmla="*/ 874 w 909"/>
                <a:gd name="T23" fmla="*/ 178 h 811"/>
                <a:gd name="T24" fmla="*/ 168 w 909"/>
                <a:gd name="T25" fmla="*/ 787 h 811"/>
                <a:gd name="T26" fmla="*/ 148 w 909"/>
                <a:gd name="T27" fmla="*/ 799 h 811"/>
                <a:gd name="T28" fmla="*/ 127 w 909"/>
                <a:gd name="T29" fmla="*/ 808 h 811"/>
                <a:gd name="T30" fmla="*/ 105 w 909"/>
                <a:gd name="T31" fmla="*/ 811 h 811"/>
                <a:gd name="T32" fmla="*/ 83 w 909"/>
                <a:gd name="T33" fmla="*/ 809 h 811"/>
                <a:gd name="T34" fmla="*/ 62 w 909"/>
                <a:gd name="T35" fmla="*/ 803 h 811"/>
                <a:gd name="T36" fmla="*/ 42 w 909"/>
                <a:gd name="T37" fmla="*/ 792 h 811"/>
                <a:gd name="T38" fmla="*/ 25 w 909"/>
                <a:gd name="T39" fmla="*/ 775 h 811"/>
                <a:gd name="T40" fmla="*/ 12 w 909"/>
                <a:gd name="T41" fmla="*/ 756 h 811"/>
                <a:gd name="T42" fmla="*/ 4 w 909"/>
                <a:gd name="T43" fmla="*/ 735 h 811"/>
                <a:gd name="T44" fmla="*/ 0 w 909"/>
                <a:gd name="T45" fmla="*/ 713 h 811"/>
                <a:gd name="T46" fmla="*/ 2 w 909"/>
                <a:gd name="T47" fmla="*/ 691 h 811"/>
                <a:gd name="T48" fmla="*/ 8 w 909"/>
                <a:gd name="T49" fmla="*/ 670 h 811"/>
                <a:gd name="T50" fmla="*/ 20 w 909"/>
                <a:gd name="T51" fmla="*/ 650 h 811"/>
                <a:gd name="T52" fmla="*/ 36 w 909"/>
                <a:gd name="T53" fmla="*/ 632 h 811"/>
                <a:gd name="T54" fmla="*/ 742 w 909"/>
                <a:gd name="T55" fmla="*/ 24 h 811"/>
                <a:gd name="T56" fmla="*/ 761 w 909"/>
                <a:gd name="T57" fmla="*/ 11 h 811"/>
                <a:gd name="T58" fmla="*/ 782 w 909"/>
                <a:gd name="T59" fmla="*/ 3 h 811"/>
                <a:gd name="T60" fmla="*/ 804 w 909"/>
                <a:gd name="T61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9" h="811">
                  <a:moveTo>
                    <a:pt x="804" y="0"/>
                  </a:moveTo>
                  <a:lnTo>
                    <a:pt x="827" y="2"/>
                  </a:lnTo>
                  <a:lnTo>
                    <a:pt x="848" y="8"/>
                  </a:lnTo>
                  <a:lnTo>
                    <a:pt x="868" y="19"/>
                  </a:lnTo>
                  <a:lnTo>
                    <a:pt x="885" y="35"/>
                  </a:lnTo>
                  <a:lnTo>
                    <a:pt x="898" y="54"/>
                  </a:lnTo>
                  <a:lnTo>
                    <a:pt x="906" y="75"/>
                  </a:lnTo>
                  <a:lnTo>
                    <a:pt x="909" y="97"/>
                  </a:lnTo>
                  <a:lnTo>
                    <a:pt x="908" y="120"/>
                  </a:lnTo>
                  <a:lnTo>
                    <a:pt x="901" y="142"/>
                  </a:lnTo>
                  <a:lnTo>
                    <a:pt x="890" y="160"/>
                  </a:lnTo>
                  <a:lnTo>
                    <a:pt x="874" y="178"/>
                  </a:lnTo>
                  <a:lnTo>
                    <a:pt x="168" y="787"/>
                  </a:lnTo>
                  <a:lnTo>
                    <a:pt x="148" y="799"/>
                  </a:lnTo>
                  <a:lnTo>
                    <a:pt x="127" y="808"/>
                  </a:lnTo>
                  <a:lnTo>
                    <a:pt x="105" y="811"/>
                  </a:lnTo>
                  <a:lnTo>
                    <a:pt x="83" y="809"/>
                  </a:lnTo>
                  <a:lnTo>
                    <a:pt x="62" y="803"/>
                  </a:lnTo>
                  <a:lnTo>
                    <a:pt x="42" y="792"/>
                  </a:lnTo>
                  <a:lnTo>
                    <a:pt x="25" y="775"/>
                  </a:lnTo>
                  <a:lnTo>
                    <a:pt x="12" y="756"/>
                  </a:lnTo>
                  <a:lnTo>
                    <a:pt x="4" y="735"/>
                  </a:lnTo>
                  <a:lnTo>
                    <a:pt x="0" y="713"/>
                  </a:lnTo>
                  <a:lnTo>
                    <a:pt x="2" y="691"/>
                  </a:lnTo>
                  <a:lnTo>
                    <a:pt x="8" y="670"/>
                  </a:lnTo>
                  <a:lnTo>
                    <a:pt x="20" y="650"/>
                  </a:lnTo>
                  <a:lnTo>
                    <a:pt x="36" y="632"/>
                  </a:lnTo>
                  <a:lnTo>
                    <a:pt x="742" y="24"/>
                  </a:lnTo>
                  <a:lnTo>
                    <a:pt x="761" y="11"/>
                  </a:lnTo>
                  <a:lnTo>
                    <a:pt x="782" y="3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6C8697"/>
            </a:solidFill>
            <a:ln w="0">
              <a:solidFill>
                <a:srgbClr val="6C8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EAAB9B9-E338-4A0E-BD44-9F6484802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" y="1600"/>
              <a:ext cx="152" cy="135"/>
            </a:xfrm>
            <a:custGeom>
              <a:avLst/>
              <a:gdLst>
                <a:gd name="T0" fmla="*/ 105 w 909"/>
                <a:gd name="T1" fmla="*/ 0 h 811"/>
                <a:gd name="T2" fmla="*/ 127 w 909"/>
                <a:gd name="T3" fmla="*/ 3 h 811"/>
                <a:gd name="T4" fmla="*/ 148 w 909"/>
                <a:gd name="T5" fmla="*/ 11 h 811"/>
                <a:gd name="T6" fmla="*/ 167 w 909"/>
                <a:gd name="T7" fmla="*/ 24 h 811"/>
                <a:gd name="T8" fmla="*/ 874 w 909"/>
                <a:gd name="T9" fmla="*/ 632 h 811"/>
                <a:gd name="T10" fmla="*/ 890 w 909"/>
                <a:gd name="T11" fmla="*/ 650 h 811"/>
                <a:gd name="T12" fmla="*/ 900 w 909"/>
                <a:gd name="T13" fmla="*/ 670 h 811"/>
                <a:gd name="T14" fmla="*/ 908 w 909"/>
                <a:gd name="T15" fmla="*/ 691 h 811"/>
                <a:gd name="T16" fmla="*/ 909 w 909"/>
                <a:gd name="T17" fmla="*/ 713 h 811"/>
                <a:gd name="T18" fmla="*/ 905 w 909"/>
                <a:gd name="T19" fmla="*/ 735 h 811"/>
                <a:gd name="T20" fmla="*/ 897 w 909"/>
                <a:gd name="T21" fmla="*/ 756 h 811"/>
                <a:gd name="T22" fmla="*/ 884 w 909"/>
                <a:gd name="T23" fmla="*/ 775 h 811"/>
                <a:gd name="T24" fmla="*/ 867 w 909"/>
                <a:gd name="T25" fmla="*/ 792 h 811"/>
                <a:gd name="T26" fmla="*/ 848 w 909"/>
                <a:gd name="T27" fmla="*/ 803 h 811"/>
                <a:gd name="T28" fmla="*/ 826 w 909"/>
                <a:gd name="T29" fmla="*/ 809 h 811"/>
                <a:gd name="T30" fmla="*/ 804 w 909"/>
                <a:gd name="T31" fmla="*/ 811 h 811"/>
                <a:gd name="T32" fmla="*/ 782 w 909"/>
                <a:gd name="T33" fmla="*/ 808 h 811"/>
                <a:gd name="T34" fmla="*/ 761 w 909"/>
                <a:gd name="T35" fmla="*/ 799 h 811"/>
                <a:gd name="T36" fmla="*/ 742 w 909"/>
                <a:gd name="T37" fmla="*/ 787 h 811"/>
                <a:gd name="T38" fmla="*/ 36 w 909"/>
                <a:gd name="T39" fmla="*/ 178 h 811"/>
                <a:gd name="T40" fmla="*/ 19 w 909"/>
                <a:gd name="T41" fmla="*/ 160 h 811"/>
                <a:gd name="T42" fmla="*/ 8 w 909"/>
                <a:gd name="T43" fmla="*/ 142 h 811"/>
                <a:gd name="T44" fmla="*/ 2 w 909"/>
                <a:gd name="T45" fmla="*/ 120 h 811"/>
                <a:gd name="T46" fmla="*/ 0 w 909"/>
                <a:gd name="T47" fmla="*/ 97 h 811"/>
                <a:gd name="T48" fmla="*/ 3 w 909"/>
                <a:gd name="T49" fmla="*/ 75 h 811"/>
                <a:gd name="T50" fmla="*/ 11 w 909"/>
                <a:gd name="T51" fmla="*/ 54 h 811"/>
                <a:gd name="T52" fmla="*/ 24 w 909"/>
                <a:gd name="T53" fmla="*/ 35 h 811"/>
                <a:gd name="T54" fmla="*/ 42 w 909"/>
                <a:gd name="T55" fmla="*/ 19 h 811"/>
                <a:gd name="T56" fmla="*/ 62 w 909"/>
                <a:gd name="T57" fmla="*/ 8 h 811"/>
                <a:gd name="T58" fmla="*/ 83 w 909"/>
                <a:gd name="T59" fmla="*/ 2 h 811"/>
                <a:gd name="T60" fmla="*/ 105 w 909"/>
                <a:gd name="T61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9" h="811">
                  <a:moveTo>
                    <a:pt x="105" y="0"/>
                  </a:moveTo>
                  <a:lnTo>
                    <a:pt x="127" y="3"/>
                  </a:lnTo>
                  <a:lnTo>
                    <a:pt x="148" y="11"/>
                  </a:lnTo>
                  <a:lnTo>
                    <a:pt x="167" y="24"/>
                  </a:lnTo>
                  <a:lnTo>
                    <a:pt x="874" y="632"/>
                  </a:lnTo>
                  <a:lnTo>
                    <a:pt x="890" y="650"/>
                  </a:lnTo>
                  <a:lnTo>
                    <a:pt x="900" y="670"/>
                  </a:lnTo>
                  <a:lnTo>
                    <a:pt x="908" y="691"/>
                  </a:lnTo>
                  <a:lnTo>
                    <a:pt x="909" y="713"/>
                  </a:lnTo>
                  <a:lnTo>
                    <a:pt x="905" y="735"/>
                  </a:lnTo>
                  <a:lnTo>
                    <a:pt x="897" y="756"/>
                  </a:lnTo>
                  <a:lnTo>
                    <a:pt x="884" y="775"/>
                  </a:lnTo>
                  <a:lnTo>
                    <a:pt x="867" y="792"/>
                  </a:lnTo>
                  <a:lnTo>
                    <a:pt x="848" y="803"/>
                  </a:lnTo>
                  <a:lnTo>
                    <a:pt x="826" y="809"/>
                  </a:lnTo>
                  <a:lnTo>
                    <a:pt x="804" y="811"/>
                  </a:lnTo>
                  <a:lnTo>
                    <a:pt x="782" y="808"/>
                  </a:lnTo>
                  <a:lnTo>
                    <a:pt x="761" y="799"/>
                  </a:lnTo>
                  <a:lnTo>
                    <a:pt x="742" y="787"/>
                  </a:lnTo>
                  <a:lnTo>
                    <a:pt x="36" y="178"/>
                  </a:lnTo>
                  <a:lnTo>
                    <a:pt x="19" y="160"/>
                  </a:lnTo>
                  <a:lnTo>
                    <a:pt x="8" y="142"/>
                  </a:lnTo>
                  <a:lnTo>
                    <a:pt x="2" y="120"/>
                  </a:lnTo>
                  <a:lnTo>
                    <a:pt x="0" y="97"/>
                  </a:lnTo>
                  <a:lnTo>
                    <a:pt x="3" y="75"/>
                  </a:lnTo>
                  <a:lnTo>
                    <a:pt x="11" y="54"/>
                  </a:lnTo>
                  <a:lnTo>
                    <a:pt x="24" y="35"/>
                  </a:lnTo>
                  <a:lnTo>
                    <a:pt x="42" y="19"/>
                  </a:lnTo>
                  <a:lnTo>
                    <a:pt x="62" y="8"/>
                  </a:lnTo>
                  <a:lnTo>
                    <a:pt x="83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597386"/>
            </a:solidFill>
            <a:ln w="0">
              <a:solidFill>
                <a:srgbClr val="5973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4C2E2843-7A63-4361-85F7-A82323C9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" y="1227"/>
              <a:ext cx="439" cy="407"/>
            </a:xfrm>
            <a:custGeom>
              <a:avLst/>
              <a:gdLst>
                <a:gd name="T0" fmla="*/ 2129 w 2636"/>
                <a:gd name="T1" fmla="*/ 0 h 2441"/>
                <a:gd name="T2" fmla="*/ 2238 w 2636"/>
                <a:gd name="T3" fmla="*/ 12 h 2441"/>
                <a:gd name="T4" fmla="*/ 2339 w 2636"/>
                <a:gd name="T5" fmla="*/ 46 h 2441"/>
                <a:gd name="T6" fmla="*/ 2429 w 2636"/>
                <a:gd name="T7" fmla="*/ 98 h 2441"/>
                <a:gd name="T8" fmla="*/ 2506 w 2636"/>
                <a:gd name="T9" fmla="*/ 167 h 2441"/>
                <a:gd name="T10" fmla="*/ 2567 w 2636"/>
                <a:gd name="T11" fmla="*/ 251 h 2441"/>
                <a:gd name="T12" fmla="*/ 2611 w 2636"/>
                <a:gd name="T13" fmla="*/ 347 h 2441"/>
                <a:gd name="T14" fmla="*/ 2633 w 2636"/>
                <a:gd name="T15" fmla="*/ 452 h 2441"/>
                <a:gd name="T16" fmla="*/ 2636 w 2636"/>
                <a:gd name="T17" fmla="*/ 1934 h 2441"/>
                <a:gd name="T18" fmla="*/ 2624 w 2636"/>
                <a:gd name="T19" fmla="*/ 2042 h 2441"/>
                <a:gd name="T20" fmla="*/ 2591 w 2636"/>
                <a:gd name="T21" fmla="*/ 2143 h 2441"/>
                <a:gd name="T22" fmla="*/ 2538 w 2636"/>
                <a:gd name="T23" fmla="*/ 2232 h 2441"/>
                <a:gd name="T24" fmla="*/ 2469 w 2636"/>
                <a:gd name="T25" fmla="*/ 2310 h 2441"/>
                <a:gd name="T26" fmla="*/ 2385 w 2636"/>
                <a:gd name="T27" fmla="*/ 2371 h 2441"/>
                <a:gd name="T28" fmla="*/ 2289 w 2636"/>
                <a:gd name="T29" fmla="*/ 2414 h 2441"/>
                <a:gd name="T30" fmla="*/ 2184 w 2636"/>
                <a:gd name="T31" fmla="*/ 2437 h 2441"/>
                <a:gd name="T32" fmla="*/ 507 w 2636"/>
                <a:gd name="T33" fmla="*/ 2441 h 2441"/>
                <a:gd name="T34" fmla="*/ 398 w 2636"/>
                <a:gd name="T35" fmla="*/ 2429 h 2441"/>
                <a:gd name="T36" fmla="*/ 298 w 2636"/>
                <a:gd name="T37" fmla="*/ 2395 h 2441"/>
                <a:gd name="T38" fmla="*/ 208 w 2636"/>
                <a:gd name="T39" fmla="*/ 2343 h 2441"/>
                <a:gd name="T40" fmla="*/ 131 w 2636"/>
                <a:gd name="T41" fmla="*/ 2273 h 2441"/>
                <a:gd name="T42" fmla="*/ 69 w 2636"/>
                <a:gd name="T43" fmla="*/ 2189 h 2441"/>
                <a:gd name="T44" fmla="*/ 26 w 2636"/>
                <a:gd name="T45" fmla="*/ 2094 h 2441"/>
                <a:gd name="T46" fmla="*/ 3 w 2636"/>
                <a:gd name="T47" fmla="*/ 1989 h 2441"/>
                <a:gd name="T48" fmla="*/ 0 w 2636"/>
                <a:gd name="T49" fmla="*/ 507 h 2441"/>
                <a:gd name="T50" fmla="*/ 12 w 2636"/>
                <a:gd name="T51" fmla="*/ 399 h 2441"/>
                <a:gd name="T52" fmla="*/ 45 w 2636"/>
                <a:gd name="T53" fmla="*/ 298 h 2441"/>
                <a:gd name="T54" fmla="*/ 98 w 2636"/>
                <a:gd name="T55" fmla="*/ 207 h 2441"/>
                <a:gd name="T56" fmla="*/ 168 w 2636"/>
                <a:gd name="T57" fmla="*/ 131 h 2441"/>
                <a:gd name="T58" fmla="*/ 251 w 2636"/>
                <a:gd name="T59" fmla="*/ 70 h 2441"/>
                <a:gd name="T60" fmla="*/ 346 w 2636"/>
                <a:gd name="T61" fmla="*/ 26 h 2441"/>
                <a:gd name="T62" fmla="*/ 452 w 2636"/>
                <a:gd name="T63" fmla="*/ 3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6" h="2441">
                  <a:moveTo>
                    <a:pt x="507" y="0"/>
                  </a:moveTo>
                  <a:lnTo>
                    <a:pt x="2129" y="0"/>
                  </a:lnTo>
                  <a:lnTo>
                    <a:pt x="2184" y="3"/>
                  </a:lnTo>
                  <a:lnTo>
                    <a:pt x="2238" y="12"/>
                  </a:lnTo>
                  <a:lnTo>
                    <a:pt x="2289" y="26"/>
                  </a:lnTo>
                  <a:lnTo>
                    <a:pt x="2339" y="46"/>
                  </a:lnTo>
                  <a:lnTo>
                    <a:pt x="2385" y="70"/>
                  </a:lnTo>
                  <a:lnTo>
                    <a:pt x="2429" y="98"/>
                  </a:lnTo>
                  <a:lnTo>
                    <a:pt x="2469" y="131"/>
                  </a:lnTo>
                  <a:lnTo>
                    <a:pt x="2506" y="167"/>
                  </a:lnTo>
                  <a:lnTo>
                    <a:pt x="2538" y="207"/>
                  </a:lnTo>
                  <a:lnTo>
                    <a:pt x="2567" y="251"/>
                  </a:lnTo>
                  <a:lnTo>
                    <a:pt x="2591" y="298"/>
                  </a:lnTo>
                  <a:lnTo>
                    <a:pt x="2611" y="347"/>
                  </a:lnTo>
                  <a:lnTo>
                    <a:pt x="2624" y="399"/>
                  </a:lnTo>
                  <a:lnTo>
                    <a:pt x="2633" y="452"/>
                  </a:lnTo>
                  <a:lnTo>
                    <a:pt x="2636" y="507"/>
                  </a:lnTo>
                  <a:lnTo>
                    <a:pt x="2636" y="1934"/>
                  </a:lnTo>
                  <a:lnTo>
                    <a:pt x="2633" y="1989"/>
                  </a:lnTo>
                  <a:lnTo>
                    <a:pt x="2624" y="2042"/>
                  </a:lnTo>
                  <a:lnTo>
                    <a:pt x="2611" y="2094"/>
                  </a:lnTo>
                  <a:lnTo>
                    <a:pt x="2591" y="2143"/>
                  </a:lnTo>
                  <a:lnTo>
                    <a:pt x="2567" y="2189"/>
                  </a:lnTo>
                  <a:lnTo>
                    <a:pt x="2538" y="2232"/>
                  </a:lnTo>
                  <a:lnTo>
                    <a:pt x="2506" y="2273"/>
                  </a:lnTo>
                  <a:lnTo>
                    <a:pt x="2469" y="2310"/>
                  </a:lnTo>
                  <a:lnTo>
                    <a:pt x="2429" y="2343"/>
                  </a:lnTo>
                  <a:lnTo>
                    <a:pt x="2385" y="2371"/>
                  </a:lnTo>
                  <a:lnTo>
                    <a:pt x="2339" y="2395"/>
                  </a:lnTo>
                  <a:lnTo>
                    <a:pt x="2289" y="2414"/>
                  </a:lnTo>
                  <a:lnTo>
                    <a:pt x="2238" y="2429"/>
                  </a:lnTo>
                  <a:lnTo>
                    <a:pt x="2184" y="2437"/>
                  </a:lnTo>
                  <a:lnTo>
                    <a:pt x="2129" y="2441"/>
                  </a:lnTo>
                  <a:lnTo>
                    <a:pt x="507" y="2441"/>
                  </a:lnTo>
                  <a:lnTo>
                    <a:pt x="452" y="2437"/>
                  </a:lnTo>
                  <a:lnTo>
                    <a:pt x="398" y="2429"/>
                  </a:lnTo>
                  <a:lnTo>
                    <a:pt x="346" y="2414"/>
                  </a:lnTo>
                  <a:lnTo>
                    <a:pt x="298" y="2395"/>
                  </a:lnTo>
                  <a:lnTo>
                    <a:pt x="251" y="2371"/>
                  </a:lnTo>
                  <a:lnTo>
                    <a:pt x="208" y="2343"/>
                  </a:lnTo>
                  <a:lnTo>
                    <a:pt x="168" y="2310"/>
                  </a:lnTo>
                  <a:lnTo>
                    <a:pt x="131" y="2273"/>
                  </a:lnTo>
                  <a:lnTo>
                    <a:pt x="98" y="2232"/>
                  </a:lnTo>
                  <a:lnTo>
                    <a:pt x="69" y="2189"/>
                  </a:lnTo>
                  <a:lnTo>
                    <a:pt x="45" y="2143"/>
                  </a:lnTo>
                  <a:lnTo>
                    <a:pt x="26" y="2094"/>
                  </a:lnTo>
                  <a:lnTo>
                    <a:pt x="12" y="2042"/>
                  </a:lnTo>
                  <a:lnTo>
                    <a:pt x="3" y="1989"/>
                  </a:lnTo>
                  <a:lnTo>
                    <a:pt x="0" y="1934"/>
                  </a:lnTo>
                  <a:lnTo>
                    <a:pt x="0" y="507"/>
                  </a:lnTo>
                  <a:lnTo>
                    <a:pt x="3" y="452"/>
                  </a:lnTo>
                  <a:lnTo>
                    <a:pt x="12" y="399"/>
                  </a:lnTo>
                  <a:lnTo>
                    <a:pt x="26" y="347"/>
                  </a:lnTo>
                  <a:lnTo>
                    <a:pt x="45" y="298"/>
                  </a:lnTo>
                  <a:lnTo>
                    <a:pt x="69" y="251"/>
                  </a:lnTo>
                  <a:lnTo>
                    <a:pt x="98" y="207"/>
                  </a:lnTo>
                  <a:lnTo>
                    <a:pt x="131" y="167"/>
                  </a:lnTo>
                  <a:lnTo>
                    <a:pt x="168" y="131"/>
                  </a:lnTo>
                  <a:lnTo>
                    <a:pt x="208" y="98"/>
                  </a:lnTo>
                  <a:lnTo>
                    <a:pt x="251" y="70"/>
                  </a:lnTo>
                  <a:lnTo>
                    <a:pt x="298" y="46"/>
                  </a:lnTo>
                  <a:lnTo>
                    <a:pt x="346" y="26"/>
                  </a:lnTo>
                  <a:lnTo>
                    <a:pt x="398" y="12"/>
                  </a:lnTo>
                  <a:lnTo>
                    <a:pt x="452" y="3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30A5E4"/>
            </a:solidFill>
            <a:ln w="0">
              <a:solidFill>
                <a:srgbClr val="30A5E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0B299F06-6F11-43A8-BB09-E03DA3EA0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227"/>
              <a:ext cx="220" cy="407"/>
            </a:xfrm>
            <a:custGeom>
              <a:avLst/>
              <a:gdLst>
                <a:gd name="T0" fmla="*/ 0 w 1318"/>
                <a:gd name="T1" fmla="*/ 0 h 2441"/>
                <a:gd name="T2" fmla="*/ 811 w 1318"/>
                <a:gd name="T3" fmla="*/ 0 h 2441"/>
                <a:gd name="T4" fmla="*/ 866 w 1318"/>
                <a:gd name="T5" fmla="*/ 3 h 2441"/>
                <a:gd name="T6" fmla="*/ 920 w 1318"/>
                <a:gd name="T7" fmla="*/ 12 h 2441"/>
                <a:gd name="T8" fmla="*/ 971 w 1318"/>
                <a:gd name="T9" fmla="*/ 26 h 2441"/>
                <a:gd name="T10" fmla="*/ 1021 w 1318"/>
                <a:gd name="T11" fmla="*/ 46 h 2441"/>
                <a:gd name="T12" fmla="*/ 1067 w 1318"/>
                <a:gd name="T13" fmla="*/ 70 h 2441"/>
                <a:gd name="T14" fmla="*/ 1111 w 1318"/>
                <a:gd name="T15" fmla="*/ 98 h 2441"/>
                <a:gd name="T16" fmla="*/ 1151 w 1318"/>
                <a:gd name="T17" fmla="*/ 131 h 2441"/>
                <a:gd name="T18" fmla="*/ 1188 w 1318"/>
                <a:gd name="T19" fmla="*/ 167 h 2441"/>
                <a:gd name="T20" fmla="*/ 1220 w 1318"/>
                <a:gd name="T21" fmla="*/ 207 h 2441"/>
                <a:gd name="T22" fmla="*/ 1249 w 1318"/>
                <a:gd name="T23" fmla="*/ 251 h 2441"/>
                <a:gd name="T24" fmla="*/ 1273 w 1318"/>
                <a:gd name="T25" fmla="*/ 298 h 2441"/>
                <a:gd name="T26" fmla="*/ 1293 w 1318"/>
                <a:gd name="T27" fmla="*/ 347 h 2441"/>
                <a:gd name="T28" fmla="*/ 1306 w 1318"/>
                <a:gd name="T29" fmla="*/ 399 h 2441"/>
                <a:gd name="T30" fmla="*/ 1315 w 1318"/>
                <a:gd name="T31" fmla="*/ 452 h 2441"/>
                <a:gd name="T32" fmla="*/ 1318 w 1318"/>
                <a:gd name="T33" fmla="*/ 507 h 2441"/>
                <a:gd name="T34" fmla="*/ 1318 w 1318"/>
                <a:gd name="T35" fmla="*/ 1934 h 2441"/>
                <a:gd name="T36" fmla="*/ 1315 w 1318"/>
                <a:gd name="T37" fmla="*/ 1989 h 2441"/>
                <a:gd name="T38" fmla="*/ 1306 w 1318"/>
                <a:gd name="T39" fmla="*/ 2042 h 2441"/>
                <a:gd name="T40" fmla="*/ 1293 w 1318"/>
                <a:gd name="T41" fmla="*/ 2094 h 2441"/>
                <a:gd name="T42" fmla="*/ 1273 w 1318"/>
                <a:gd name="T43" fmla="*/ 2143 h 2441"/>
                <a:gd name="T44" fmla="*/ 1249 w 1318"/>
                <a:gd name="T45" fmla="*/ 2189 h 2441"/>
                <a:gd name="T46" fmla="*/ 1220 w 1318"/>
                <a:gd name="T47" fmla="*/ 2232 h 2441"/>
                <a:gd name="T48" fmla="*/ 1188 w 1318"/>
                <a:gd name="T49" fmla="*/ 2273 h 2441"/>
                <a:gd name="T50" fmla="*/ 1151 w 1318"/>
                <a:gd name="T51" fmla="*/ 2310 h 2441"/>
                <a:gd name="T52" fmla="*/ 1111 w 1318"/>
                <a:gd name="T53" fmla="*/ 2343 h 2441"/>
                <a:gd name="T54" fmla="*/ 1067 w 1318"/>
                <a:gd name="T55" fmla="*/ 2371 h 2441"/>
                <a:gd name="T56" fmla="*/ 1021 w 1318"/>
                <a:gd name="T57" fmla="*/ 2395 h 2441"/>
                <a:gd name="T58" fmla="*/ 971 w 1318"/>
                <a:gd name="T59" fmla="*/ 2414 h 2441"/>
                <a:gd name="T60" fmla="*/ 920 w 1318"/>
                <a:gd name="T61" fmla="*/ 2429 h 2441"/>
                <a:gd name="T62" fmla="*/ 866 w 1318"/>
                <a:gd name="T63" fmla="*/ 2437 h 2441"/>
                <a:gd name="T64" fmla="*/ 811 w 1318"/>
                <a:gd name="T65" fmla="*/ 2441 h 2441"/>
                <a:gd name="T66" fmla="*/ 0 w 1318"/>
                <a:gd name="T67" fmla="*/ 2441 h 2441"/>
                <a:gd name="T68" fmla="*/ 0 w 1318"/>
                <a:gd name="T69" fmla="*/ 0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18" h="2441">
                  <a:moveTo>
                    <a:pt x="0" y="0"/>
                  </a:moveTo>
                  <a:lnTo>
                    <a:pt x="811" y="0"/>
                  </a:lnTo>
                  <a:lnTo>
                    <a:pt x="866" y="3"/>
                  </a:lnTo>
                  <a:lnTo>
                    <a:pt x="920" y="12"/>
                  </a:lnTo>
                  <a:lnTo>
                    <a:pt x="971" y="26"/>
                  </a:lnTo>
                  <a:lnTo>
                    <a:pt x="1021" y="46"/>
                  </a:lnTo>
                  <a:lnTo>
                    <a:pt x="1067" y="70"/>
                  </a:lnTo>
                  <a:lnTo>
                    <a:pt x="1111" y="98"/>
                  </a:lnTo>
                  <a:lnTo>
                    <a:pt x="1151" y="131"/>
                  </a:lnTo>
                  <a:lnTo>
                    <a:pt x="1188" y="167"/>
                  </a:lnTo>
                  <a:lnTo>
                    <a:pt x="1220" y="207"/>
                  </a:lnTo>
                  <a:lnTo>
                    <a:pt x="1249" y="251"/>
                  </a:lnTo>
                  <a:lnTo>
                    <a:pt x="1273" y="298"/>
                  </a:lnTo>
                  <a:lnTo>
                    <a:pt x="1293" y="347"/>
                  </a:lnTo>
                  <a:lnTo>
                    <a:pt x="1306" y="399"/>
                  </a:lnTo>
                  <a:lnTo>
                    <a:pt x="1315" y="452"/>
                  </a:lnTo>
                  <a:lnTo>
                    <a:pt x="1318" y="507"/>
                  </a:lnTo>
                  <a:lnTo>
                    <a:pt x="1318" y="1934"/>
                  </a:lnTo>
                  <a:lnTo>
                    <a:pt x="1315" y="1989"/>
                  </a:lnTo>
                  <a:lnTo>
                    <a:pt x="1306" y="2042"/>
                  </a:lnTo>
                  <a:lnTo>
                    <a:pt x="1293" y="2094"/>
                  </a:lnTo>
                  <a:lnTo>
                    <a:pt x="1273" y="2143"/>
                  </a:lnTo>
                  <a:lnTo>
                    <a:pt x="1249" y="2189"/>
                  </a:lnTo>
                  <a:lnTo>
                    <a:pt x="1220" y="2232"/>
                  </a:lnTo>
                  <a:lnTo>
                    <a:pt x="1188" y="2273"/>
                  </a:lnTo>
                  <a:lnTo>
                    <a:pt x="1151" y="2310"/>
                  </a:lnTo>
                  <a:lnTo>
                    <a:pt x="1111" y="2343"/>
                  </a:lnTo>
                  <a:lnTo>
                    <a:pt x="1067" y="2371"/>
                  </a:lnTo>
                  <a:lnTo>
                    <a:pt x="1021" y="2395"/>
                  </a:lnTo>
                  <a:lnTo>
                    <a:pt x="971" y="2414"/>
                  </a:lnTo>
                  <a:lnTo>
                    <a:pt x="920" y="2429"/>
                  </a:lnTo>
                  <a:lnTo>
                    <a:pt x="866" y="2437"/>
                  </a:lnTo>
                  <a:lnTo>
                    <a:pt x="811" y="2441"/>
                  </a:lnTo>
                  <a:lnTo>
                    <a:pt x="0" y="2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81FA"/>
            </a:solidFill>
            <a:ln w="0">
              <a:solidFill>
                <a:srgbClr val="2E81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FD1CD8DF-8588-4EC8-BABD-432598FCF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8" y="1294"/>
              <a:ext cx="436" cy="204"/>
            </a:xfrm>
            <a:custGeom>
              <a:avLst/>
              <a:gdLst>
                <a:gd name="T0" fmla="*/ 0 w 2616"/>
                <a:gd name="T1" fmla="*/ 0 h 1223"/>
                <a:gd name="T2" fmla="*/ 2616 w 2616"/>
                <a:gd name="T3" fmla="*/ 0 h 1223"/>
                <a:gd name="T4" fmla="*/ 2316 w 2616"/>
                <a:gd name="T5" fmla="*/ 898 h 1223"/>
                <a:gd name="T6" fmla="*/ 2294 w 2616"/>
                <a:gd name="T7" fmla="*/ 945 h 1223"/>
                <a:gd name="T8" fmla="*/ 2269 w 2616"/>
                <a:gd name="T9" fmla="*/ 989 h 1223"/>
                <a:gd name="T10" fmla="*/ 2239 w 2616"/>
                <a:gd name="T11" fmla="*/ 1030 h 1223"/>
                <a:gd name="T12" fmla="*/ 2206 w 2616"/>
                <a:gd name="T13" fmla="*/ 1068 h 1223"/>
                <a:gd name="T14" fmla="*/ 2169 w 2616"/>
                <a:gd name="T15" fmla="*/ 1102 h 1223"/>
                <a:gd name="T16" fmla="*/ 2129 w 2616"/>
                <a:gd name="T17" fmla="*/ 1133 h 1223"/>
                <a:gd name="T18" fmla="*/ 2087 w 2616"/>
                <a:gd name="T19" fmla="*/ 1159 h 1223"/>
                <a:gd name="T20" fmla="*/ 2042 w 2616"/>
                <a:gd name="T21" fmla="*/ 1182 h 1223"/>
                <a:gd name="T22" fmla="*/ 1995 w 2616"/>
                <a:gd name="T23" fmla="*/ 1200 h 1223"/>
                <a:gd name="T24" fmla="*/ 1947 w 2616"/>
                <a:gd name="T25" fmla="*/ 1213 h 1223"/>
                <a:gd name="T26" fmla="*/ 1897 w 2616"/>
                <a:gd name="T27" fmla="*/ 1221 h 1223"/>
                <a:gd name="T28" fmla="*/ 1845 w 2616"/>
                <a:gd name="T29" fmla="*/ 1223 h 1223"/>
                <a:gd name="T30" fmla="*/ 770 w 2616"/>
                <a:gd name="T31" fmla="*/ 1223 h 1223"/>
                <a:gd name="T32" fmla="*/ 720 w 2616"/>
                <a:gd name="T33" fmla="*/ 1221 h 1223"/>
                <a:gd name="T34" fmla="*/ 670 w 2616"/>
                <a:gd name="T35" fmla="*/ 1213 h 1223"/>
                <a:gd name="T36" fmla="*/ 621 w 2616"/>
                <a:gd name="T37" fmla="*/ 1200 h 1223"/>
                <a:gd name="T38" fmla="*/ 574 w 2616"/>
                <a:gd name="T39" fmla="*/ 1182 h 1223"/>
                <a:gd name="T40" fmla="*/ 530 w 2616"/>
                <a:gd name="T41" fmla="*/ 1159 h 1223"/>
                <a:gd name="T42" fmla="*/ 487 w 2616"/>
                <a:gd name="T43" fmla="*/ 1133 h 1223"/>
                <a:gd name="T44" fmla="*/ 447 w 2616"/>
                <a:gd name="T45" fmla="*/ 1102 h 1223"/>
                <a:gd name="T46" fmla="*/ 411 w 2616"/>
                <a:gd name="T47" fmla="*/ 1068 h 1223"/>
                <a:gd name="T48" fmla="*/ 377 w 2616"/>
                <a:gd name="T49" fmla="*/ 1030 h 1223"/>
                <a:gd name="T50" fmla="*/ 348 w 2616"/>
                <a:gd name="T51" fmla="*/ 989 h 1223"/>
                <a:gd name="T52" fmla="*/ 322 w 2616"/>
                <a:gd name="T53" fmla="*/ 945 h 1223"/>
                <a:gd name="T54" fmla="*/ 301 w 2616"/>
                <a:gd name="T55" fmla="*/ 898 h 1223"/>
                <a:gd name="T56" fmla="*/ 0 w 2616"/>
                <a:gd name="T57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16" h="1223">
                  <a:moveTo>
                    <a:pt x="0" y="0"/>
                  </a:moveTo>
                  <a:lnTo>
                    <a:pt x="2616" y="0"/>
                  </a:lnTo>
                  <a:lnTo>
                    <a:pt x="2316" y="898"/>
                  </a:lnTo>
                  <a:lnTo>
                    <a:pt x="2294" y="945"/>
                  </a:lnTo>
                  <a:lnTo>
                    <a:pt x="2269" y="989"/>
                  </a:lnTo>
                  <a:lnTo>
                    <a:pt x="2239" y="1030"/>
                  </a:lnTo>
                  <a:lnTo>
                    <a:pt x="2206" y="1068"/>
                  </a:lnTo>
                  <a:lnTo>
                    <a:pt x="2169" y="1102"/>
                  </a:lnTo>
                  <a:lnTo>
                    <a:pt x="2129" y="1133"/>
                  </a:lnTo>
                  <a:lnTo>
                    <a:pt x="2087" y="1159"/>
                  </a:lnTo>
                  <a:lnTo>
                    <a:pt x="2042" y="1182"/>
                  </a:lnTo>
                  <a:lnTo>
                    <a:pt x="1995" y="1200"/>
                  </a:lnTo>
                  <a:lnTo>
                    <a:pt x="1947" y="1213"/>
                  </a:lnTo>
                  <a:lnTo>
                    <a:pt x="1897" y="1221"/>
                  </a:lnTo>
                  <a:lnTo>
                    <a:pt x="1845" y="1223"/>
                  </a:lnTo>
                  <a:lnTo>
                    <a:pt x="770" y="1223"/>
                  </a:lnTo>
                  <a:lnTo>
                    <a:pt x="720" y="1221"/>
                  </a:lnTo>
                  <a:lnTo>
                    <a:pt x="670" y="1213"/>
                  </a:lnTo>
                  <a:lnTo>
                    <a:pt x="621" y="1200"/>
                  </a:lnTo>
                  <a:lnTo>
                    <a:pt x="574" y="1182"/>
                  </a:lnTo>
                  <a:lnTo>
                    <a:pt x="530" y="1159"/>
                  </a:lnTo>
                  <a:lnTo>
                    <a:pt x="487" y="1133"/>
                  </a:lnTo>
                  <a:lnTo>
                    <a:pt x="447" y="1102"/>
                  </a:lnTo>
                  <a:lnTo>
                    <a:pt x="411" y="1068"/>
                  </a:lnTo>
                  <a:lnTo>
                    <a:pt x="377" y="1030"/>
                  </a:lnTo>
                  <a:lnTo>
                    <a:pt x="348" y="989"/>
                  </a:lnTo>
                  <a:lnTo>
                    <a:pt x="322" y="945"/>
                  </a:lnTo>
                  <a:lnTo>
                    <a:pt x="301" y="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A4CACD9C-49DE-47FB-A254-E12A1BC09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294"/>
              <a:ext cx="218" cy="204"/>
            </a:xfrm>
            <a:custGeom>
              <a:avLst/>
              <a:gdLst>
                <a:gd name="T0" fmla="*/ 0 w 1308"/>
                <a:gd name="T1" fmla="*/ 0 h 1223"/>
                <a:gd name="T2" fmla="*/ 1308 w 1308"/>
                <a:gd name="T3" fmla="*/ 0 h 1223"/>
                <a:gd name="T4" fmla="*/ 1008 w 1308"/>
                <a:gd name="T5" fmla="*/ 898 h 1223"/>
                <a:gd name="T6" fmla="*/ 986 w 1308"/>
                <a:gd name="T7" fmla="*/ 945 h 1223"/>
                <a:gd name="T8" fmla="*/ 961 w 1308"/>
                <a:gd name="T9" fmla="*/ 989 h 1223"/>
                <a:gd name="T10" fmla="*/ 931 w 1308"/>
                <a:gd name="T11" fmla="*/ 1030 h 1223"/>
                <a:gd name="T12" fmla="*/ 898 w 1308"/>
                <a:gd name="T13" fmla="*/ 1068 h 1223"/>
                <a:gd name="T14" fmla="*/ 861 w 1308"/>
                <a:gd name="T15" fmla="*/ 1102 h 1223"/>
                <a:gd name="T16" fmla="*/ 821 w 1308"/>
                <a:gd name="T17" fmla="*/ 1133 h 1223"/>
                <a:gd name="T18" fmla="*/ 779 w 1308"/>
                <a:gd name="T19" fmla="*/ 1159 h 1223"/>
                <a:gd name="T20" fmla="*/ 734 w 1308"/>
                <a:gd name="T21" fmla="*/ 1182 h 1223"/>
                <a:gd name="T22" fmla="*/ 687 w 1308"/>
                <a:gd name="T23" fmla="*/ 1200 h 1223"/>
                <a:gd name="T24" fmla="*/ 639 w 1308"/>
                <a:gd name="T25" fmla="*/ 1213 h 1223"/>
                <a:gd name="T26" fmla="*/ 589 w 1308"/>
                <a:gd name="T27" fmla="*/ 1221 h 1223"/>
                <a:gd name="T28" fmla="*/ 537 w 1308"/>
                <a:gd name="T29" fmla="*/ 1223 h 1223"/>
                <a:gd name="T30" fmla="*/ 0 w 1308"/>
                <a:gd name="T31" fmla="*/ 1223 h 1223"/>
                <a:gd name="T32" fmla="*/ 0 w 1308"/>
                <a:gd name="T33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8" h="1223">
                  <a:moveTo>
                    <a:pt x="0" y="0"/>
                  </a:moveTo>
                  <a:lnTo>
                    <a:pt x="1308" y="0"/>
                  </a:lnTo>
                  <a:lnTo>
                    <a:pt x="1008" y="898"/>
                  </a:lnTo>
                  <a:lnTo>
                    <a:pt x="986" y="945"/>
                  </a:lnTo>
                  <a:lnTo>
                    <a:pt x="961" y="989"/>
                  </a:lnTo>
                  <a:lnTo>
                    <a:pt x="931" y="1030"/>
                  </a:lnTo>
                  <a:lnTo>
                    <a:pt x="898" y="1068"/>
                  </a:lnTo>
                  <a:lnTo>
                    <a:pt x="861" y="1102"/>
                  </a:lnTo>
                  <a:lnTo>
                    <a:pt x="821" y="1133"/>
                  </a:lnTo>
                  <a:lnTo>
                    <a:pt x="779" y="1159"/>
                  </a:lnTo>
                  <a:lnTo>
                    <a:pt x="734" y="1182"/>
                  </a:lnTo>
                  <a:lnTo>
                    <a:pt x="687" y="1200"/>
                  </a:lnTo>
                  <a:lnTo>
                    <a:pt x="639" y="1213"/>
                  </a:lnTo>
                  <a:lnTo>
                    <a:pt x="589" y="1221"/>
                  </a:lnTo>
                  <a:lnTo>
                    <a:pt x="537" y="1223"/>
                  </a:lnTo>
                  <a:lnTo>
                    <a:pt x="0" y="1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E43E67B0-85CE-4B40-8D73-1C3AD21E0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1532"/>
              <a:ext cx="67" cy="34"/>
            </a:xfrm>
            <a:custGeom>
              <a:avLst/>
              <a:gdLst>
                <a:gd name="T0" fmla="*/ 102 w 405"/>
                <a:gd name="T1" fmla="*/ 0 h 203"/>
                <a:gd name="T2" fmla="*/ 304 w 405"/>
                <a:gd name="T3" fmla="*/ 0 h 203"/>
                <a:gd name="T4" fmla="*/ 328 w 405"/>
                <a:gd name="T5" fmla="*/ 3 h 203"/>
                <a:gd name="T6" fmla="*/ 349 w 405"/>
                <a:gd name="T7" fmla="*/ 11 h 203"/>
                <a:gd name="T8" fmla="*/ 367 w 405"/>
                <a:gd name="T9" fmla="*/ 22 h 203"/>
                <a:gd name="T10" fmla="*/ 383 w 405"/>
                <a:gd name="T11" fmla="*/ 38 h 203"/>
                <a:gd name="T12" fmla="*/ 395 w 405"/>
                <a:gd name="T13" fmla="*/ 57 h 203"/>
                <a:gd name="T14" fmla="*/ 403 w 405"/>
                <a:gd name="T15" fmla="*/ 78 h 203"/>
                <a:gd name="T16" fmla="*/ 405 w 405"/>
                <a:gd name="T17" fmla="*/ 102 h 203"/>
                <a:gd name="T18" fmla="*/ 403 w 405"/>
                <a:gd name="T19" fmla="*/ 125 h 203"/>
                <a:gd name="T20" fmla="*/ 395 w 405"/>
                <a:gd name="T21" fmla="*/ 146 h 203"/>
                <a:gd name="T22" fmla="*/ 383 w 405"/>
                <a:gd name="T23" fmla="*/ 165 h 203"/>
                <a:gd name="T24" fmla="*/ 367 w 405"/>
                <a:gd name="T25" fmla="*/ 181 h 203"/>
                <a:gd name="T26" fmla="*/ 349 w 405"/>
                <a:gd name="T27" fmla="*/ 192 h 203"/>
                <a:gd name="T28" fmla="*/ 328 w 405"/>
                <a:gd name="T29" fmla="*/ 201 h 203"/>
                <a:gd name="T30" fmla="*/ 304 w 405"/>
                <a:gd name="T31" fmla="*/ 203 h 203"/>
                <a:gd name="T32" fmla="*/ 102 w 405"/>
                <a:gd name="T33" fmla="*/ 203 h 203"/>
                <a:gd name="T34" fmla="*/ 79 w 405"/>
                <a:gd name="T35" fmla="*/ 201 h 203"/>
                <a:gd name="T36" fmla="*/ 56 w 405"/>
                <a:gd name="T37" fmla="*/ 192 h 203"/>
                <a:gd name="T38" fmla="*/ 38 w 405"/>
                <a:gd name="T39" fmla="*/ 181 h 203"/>
                <a:gd name="T40" fmla="*/ 22 w 405"/>
                <a:gd name="T41" fmla="*/ 165 h 203"/>
                <a:gd name="T42" fmla="*/ 10 w 405"/>
                <a:gd name="T43" fmla="*/ 146 h 203"/>
                <a:gd name="T44" fmla="*/ 3 w 405"/>
                <a:gd name="T45" fmla="*/ 125 h 203"/>
                <a:gd name="T46" fmla="*/ 0 w 405"/>
                <a:gd name="T47" fmla="*/ 102 h 203"/>
                <a:gd name="T48" fmla="*/ 3 w 405"/>
                <a:gd name="T49" fmla="*/ 78 h 203"/>
                <a:gd name="T50" fmla="*/ 10 w 405"/>
                <a:gd name="T51" fmla="*/ 57 h 203"/>
                <a:gd name="T52" fmla="*/ 22 w 405"/>
                <a:gd name="T53" fmla="*/ 38 h 203"/>
                <a:gd name="T54" fmla="*/ 38 w 405"/>
                <a:gd name="T55" fmla="*/ 22 h 203"/>
                <a:gd name="T56" fmla="*/ 56 w 405"/>
                <a:gd name="T57" fmla="*/ 11 h 203"/>
                <a:gd name="T58" fmla="*/ 79 w 405"/>
                <a:gd name="T59" fmla="*/ 3 h 203"/>
                <a:gd name="T60" fmla="*/ 102 w 405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5" h="203">
                  <a:moveTo>
                    <a:pt x="102" y="0"/>
                  </a:moveTo>
                  <a:lnTo>
                    <a:pt x="304" y="0"/>
                  </a:lnTo>
                  <a:lnTo>
                    <a:pt x="328" y="3"/>
                  </a:lnTo>
                  <a:lnTo>
                    <a:pt x="349" y="11"/>
                  </a:lnTo>
                  <a:lnTo>
                    <a:pt x="367" y="22"/>
                  </a:lnTo>
                  <a:lnTo>
                    <a:pt x="383" y="38"/>
                  </a:lnTo>
                  <a:lnTo>
                    <a:pt x="395" y="57"/>
                  </a:lnTo>
                  <a:lnTo>
                    <a:pt x="403" y="78"/>
                  </a:lnTo>
                  <a:lnTo>
                    <a:pt x="405" y="102"/>
                  </a:lnTo>
                  <a:lnTo>
                    <a:pt x="403" y="125"/>
                  </a:lnTo>
                  <a:lnTo>
                    <a:pt x="395" y="146"/>
                  </a:lnTo>
                  <a:lnTo>
                    <a:pt x="383" y="165"/>
                  </a:lnTo>
                  <a:lnTo>
                    <a:pt x="367" y="181"/>
                  </a:lnTo>
                  <a:lnTo>
                    <a:pt x="349" y="192"/>
                  </a:lnTo>
                  <a:lnTo>
                    <a:pt x="328" y="201"/>
                  </a:lnTo>
                  <a:lnTo>
                    <a:pt x="304" y="203"/>
                  </a:lnTo>
                  <a:lnTo>
                    <a:pt x="102" y="203"/>
                  </a:lnTo>
                  <a:lnTo>
                    <a:pt x="79" y="201"/>
                  </a:lnTo>
                  <a:lnTo>
                    <a:pt x="56" y="192"/>
                  </a:lnTo>
                  <a:lnTo>
                    <a:pt x="38" y="181"/>
                  </a:lnTo>
                  <a:lnTo>
                    <a:pt x="22" y="165"/>
                  </a:lnTo>
                  <a:lnTo>
                    <a:pt x="10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1"/>
                  </a:lnTo>
                  <a:lnTo>
                    <a:pt x="79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FEDFE"/>
            </a:solidFill>
            <a:ln w="0">
              <a:solidFill>
                <a:srgbClr val="DFED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B7E9A4C-2BFC-4533-A600-0C8E851F2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1532"/>
              <a:ext cx="68" cy="34"/>
            </a:xfrm>
            <a:custGeom>
              <a:avLst/>
              <a:gdLst>
                <a:gd name="T0" fmla="*/ 102 w 406"/>
                <a:gd name="T1" fmla="*/ 0 h 203"/>
                <a:gd name="T2" fmla="*/ 305 w 406"/>
                <a:gd name="T3" fmla="*/ 0 h 203"/>
                <a:gd name="T4" fmla="*/ 328 w 406"/>
                <a:gd name="T5" fmla="*/ 3 h 203"/>
                <a:gd name="T6" fmla="*/ 349 w 406"/>
                <a:gd name="T7" fmla="*/ 11 h 203"/>
                <a:gd name="T8" fmla="*/ 368 w 406"/>
                <a:gd name="T9" fmla="*/ 22 h 203"/>
                <a:gd name="T10" fmla="*/ 384 w 406"/>
                <a:gd name="T11" fmla="*/ 38 h 203"/>
                <a:gd name="T12" fmla="*/ 396 w 406"/>
                <a:gd name="T13" fmla="*/ 57 h 203"/>
                <a:gd name="T14" fmla="*/ 404 w 406"/>
                <a:gd name="T15" fmla="*/ 78 h 203"/>
                <a:gd name="T16" fmla="*/ 406 w 406"/>
                <a:gd name="T17" fmla="*/ 102 h 203"/>
                <a:gd name="T18" fmla="*/ 404 w 406"/>
                <a:gd name="T19" fmla="*/ 125 h 203"/>
                <a:gd name="T20" fmla="*/ 396 w 406"/>
                <a:gd name="T21" fmla="*/ 146 h 203"/>
                <a:gd name="T22" fmla="*/ 384 w 406"/>
                <a:gd name="T23" fmla="*/ 165 h 203"/>
                <a:gd name="T24" fmla="*/ 368 w 406"/>
                <a:gd name="T25" fmla="*/ 181 h 203"/>
                <a:gd name="T26" fmla="*/ 349 w 406"/>
                <a:gd name="T27" fmla="*/ 192 h 203"/>
                <a:gd name="T28" fmla="*/ 328 w 406"/>
                <a:gd name="T29" fmla="*/ 201 h 203"/>
                <a:gd name="T30" fmla="*/ 305 w 406"/>
                <a:gd name="T31" fmla="*/ 203 h 203"/>
                <a:gd name="T32" fmla="*/ 102 w 406"/>
                <a:gd name="T33" fmla="*/ 203 h 203"/>
                <a:gd name="T34" fmla="*/ 79 w 406"/>
                <a:gd name="T35" fmla="*/ 201 h 203"/>
                <a:gd name="T36" fmla="*/ 57 w 406"/>
                <a:gd name="T37" fmla="*/ 192 h 203"/>
                <a:gd name="T38" fmla="*/ 38 w 406"/>
                <a:gd name="T39" fmla="*/ 181 h 203"/>
                <a:gd name="T40" fmla="*/ 23 w 406"/>
                <a:gd name="T41" fmla="*/ 165 h 203"/>
                <a:gd name="T42" fmla="*/ 11 w 406"/>
                <a:gd name="T43" fmla="*/ 146 h 203"/>
                <a:gd name="T44" fmla="*/ 3 w 406"/>
                <a:gd name="T45" fmla="*/ 125 h 203"/>
                <a:gd name="T46" fmla="*/ 0 w 406"/>
                <a:gd name="T47" fmla="*/ 102 h 203"/>
                <a:gd name="T48" fmla="*/ 3 w 406"/>
                <a:gd name="T49" fmla="*/ 78 h 203"/>
                <a:gd name="T50" fmla="*/ 11 w 406"/>
                <a:gd name="T51" fmla="*/ 57 h 203"/>
                <a:gd name="T52" fmla="*/ 23 w 406"/>
                <a:gd name="T53" fmla="*/ 38 h 203"/>
                <a:gd name="T54" fmla="*/ 38 w 406"/>
                <a:gd name="T55" fmla="*/ 22 h 203"/>
                <a:gd name="T56" fmla="*/ 57 w 406"/>
                <a:gd name="T57" fmla="*/ 11 h 203"/>
                <a:gd name="T58" fmla="*/ 79 w 406"/>
                <a:gd name="T59" fmla="*/ 3 h 203"/>
                <a:gd name="T60" fmla="*/ 102 w 406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6" h="203">
                  <a:moveTo>
                    <a:pt x="102" y="0"/>
                  </a:moveTo>
                  <a:lnTo>
                    <a:pt x="305" y="0"/>
                  </a:lnTo>
                  <a:lnTo>
                    <a:pt x="328" y="3"/>
                  </a:lnTo>
                  <a:lnTo>
                    <a:pt x="349" y="11"/>
                  </a:lnTo>
                  <a:lnTo>
                    <a:pt x="368" y="22"/>
                  </a:lnTo>
                  <a:lnTo>
                    <a:pt x="384" y="38"/>
                  </a:lnTo>
                  <a:lnTo>
                    <a:pt x="396" y="57"/>
                  </a:lnTo>
                  <a:lnTo>
                    <a:pt x="404" y="78"/>
                  </a:lnTo>
                  <a:lnTo>
                    <a:pt x="406" y="102"/>
                  </a:lnTo>
                  <a:lnTo>
                    <a:pt x="404" y="125"/>
                  </a:lnTo>
                  <a:lnTo>
                    <a:pt x="396" y="146"/>
                  </a:lnTo>
                  <a:lnTo>
                    <a:pt x="384" y="165"/>
                  </a:lnTo>
                  <a:lnTo>
                    <a:pt x="368" y="181"/>
                  </a:lnTo>
                  <a:lnTo>
                    <a:pt x="349" y="192"/>
                  </a:lnTo>
                  <a:lnTo>
                    <a:pt x="328" y="201"/>
                  </a:lnTo>
                  <a:lnTo>
                    <a:pt x="305" y="203"/>
                  </a:lnTo>
                  <a:lnTo>
                    <a:pt x="102" y="203"/>
                  </a:lnTo>
                  <a:lnTo>
                    <a:pt x="79" y="201"/>
                  </a:lnTo>
                  <a:lnTo>
                    <a:pt x="57" y="192"/>
                  </a:lnTo>
                  <a:lnTo>
                    <a:pt x="38" y="181"/>
                  </a:lnTo>
                  <a:lnTo>
                    <a:pt x="23" y="165"/>
                  </a:lnTo>
                  <a:lnTo>
                    <a:pt x="11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3" y="38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EBF7FF"/>
            </a:solidFill>
            <a:ln w="0">
              <a:solidFill>
                <a:srgbClr val="EBF7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AF403019-BBF2-4761-9BCD-02714B627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1532"/>
              <a:ext cx="101" cy="102"/>
            </a:xfrm>
            <a:custGeom>
              <a:avLst/>
              <a:gdLst>
                <a:gd name="T0" fmla="*/ 304 w 608"/>
                <a:gd name="T1" fmla="*/ 0 h 609"/>
                <a:gd name="T2" fmla="*/ 350 w 608"/>
                <a:gd name="T3" fmla="*/ 3 h 609"/>
                <a:gd name="T4" fmla="*/ 393 w 608"/>
                <a:gd name="T5" fmla="*/ 13 h 609"/>
                <a:gd name="T6" fmla="*/ 433 w 608"/>
                <a:gd name="T7" fmla="*/ 28 h 609"/>
                <a:gd name="T8" fmla="*/ 470 w 608"/>
                <a:gd name="T9" fmla="*/ 49 h 609"/>
                <a:gd name="T10" fmla="*/ 504 w 608"/>
                <a:gd name="T11" fmla="*/ 75 h 609"/>
                <a:gd name="T12" fmla="*/ 533 w 608"/>
                <a:gd name="T13" fmla="*/ 105 h 609"/>
                <a:gd name="T14" fmla="*/ 560 w 608"/>
                <a:gd name="T15" fmla="*/ 139 h 609"/>
                <a:gd name="T16" fmla="*/ 580 w 608"/>
                <a:gd name="T17" fmla="*/ 176 h 609"/>
                <a:gd name="T18" fmla="*/ 595 w 608"/>
                <a:gd name="T19" fmla="*/ 217 h 609"/>
                <a:gd name="T20" fmla="*/ 605 w 608"/>
                <a:gd name="T21" fmla="*/ 260 h 609"/>
                <a:gd name="T22" fmla="*/ 608 w 608"/>
                <a:gd name="T23" fmla="*/ 305 h 609"/>
                <a:gd name="T24" fmla="*/ 608 w 608"/>
                <a:gd name="T25" fmla="*/ 609 h 609"/>
                <a:gd name="T26" fmla="*/ 0 w 608"/>
                <a:gd name="T27" fmla="*/ 609 h 609"/>
                <a:gd name="T28" fmla="*/ 0 w 608"/>
                <a:gd name="T29" fmla="*/ 305 h 609"/>
                <a:gd name="T30" fmla="*/ 3 w 608"/>
                <a:gd name="T31" fmla="*/ 260 h 609"/>
                <a:gd name="T32" fmla="*/ 13 w 608"/>
                <a:gd name="T33" fmla="*/ 217 h 609"/>
                <a:gd name="T34" fmla="*/ 28 w 608"/>
                <a:gd name="T35" fmla="*/ 176 h 609"/>
                <a:gd name="T36" fmla="*/ 49 w 608"/>
                <a:gd name="T37" fmla="*/ 139 h 609"/>
                <a:gd name="T38" fmla="*/ 74 w 608"/>
                <a:gd name="T39" fmla="*/ 105 h 609"/>
                <a:gd name="T40" fmla="*/ 105 w 608"/>
                <a:gd name="T41" fmla="*/ 75 h 609"/>
                <a:gd name="T42" fmla="*/ 138 w 608"/>
                <a:gd name="T43" fmla="*/ 49 h 609"/>
                <a:gd name="T44" fmla="*/ 176 w 608"/>
                <a:gd name="T45" fmla="*/ 28 h 609"/>
                <a:gd name="T46" fmla="*/ 216 w 608"/>
                <a:gd name="T47" fmla="*/ 13 h 609"/>
                <a:gd name="T48" fmla="*/ 259 w 608"/>
                <a:gd name="T49" fmla="*/ 3 h 609"/>
                <a:gd name="T50" fmla="*/ 304 w 608"/>
                <a:gd name="T51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8" h="609">
                  <a:moveTo>
                    <a:pt x="304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3" y="28"/>
                  </a:lnTo>
                  <a:lnTo>
                    <a:pt x="470" y="49"/>
                  </a:lnTo>
                  <a:lnTo>
                    <a:pt x="504" y="75"/>
                  </a:lnTo>
                  <a:lnTo>
                    <a:pt x="533" y="105"/>
                  </a:lnTo>
                  <a:lnTo>
                    <a:pt x="560" y="139"/>
                  </a:lnTo>
                  <a:lnTo>
                    <a:pt x="580" y="176"/>
                  </a:lnTo>
                  <a:lnTo>
                    <a:pt x="595" y="217"/>
                  </a:lnTo>
                  <a:lnTo>
                    <a:pt x="605" y="260"/>
                  </a:lnTo>
                  <a:lnTo>
                    <a:pt x="608" y="305"/>
                  </a:lnTo>
                  <a:lnTo>
                    <a:pt x="608" y="609"/>
                  </a:lnTo>
                  <a:lnTo>
                    <a:pt x="0" y="609"/>
                  </a:lnTo>
                  <a:lnTo>
                    <a:pt x="0" y="305"/>
                  </a:lnTo>
                  <a:lnTo>
                    <a:pt x="3" y="260"/>
                  </a:lnTo>
                  <a:lnTo>
                    <a:pt x="13" y="217"/>
                  </a:lnTo>
                  <a:lnTo>
                    <a:pt x="28" y="176"/>
                  </a:lnTo>
                  <a:lnTo>
                    <a:pt x="49" y="139"/>
                  </a:lnTo>
                  <a:lnTo>
                    <a:pt x="74" y="105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6" y="28"/>
                  </a:lnTo>
                  <a:lnTo>
                    <a:pt x="216" y="13"/>
                  </a:lnTo>
                  <a:lnTo>
                    <a:pt x="259" y="3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F56140D6-2A39-445A-850B-9F308F3A4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532"/>
              <a:ext cx="51" cy="102"/>
            </a:xfrm>
            <a:custGeom>
              <a:avLst/>
              <a:gdLst>
                <a:gd name="T0" fmla="*/ 0 w 304"/>
                <a:gd name="T1" fmla="*/ 0 h 609"/>
                <a:gd name="T2" fmla="*/ 46 w 304"/>
                <a:gd name="T3" fmla="*/ 3 h 609"/>
                <a:gd name="T4" fmla="*/ 89 w 304"/>
                <a:gd name="T5" fmla="*/ 13 h 609"/>
                <a:gd name="T6" fmla="*/ 129 w 304"/>
                <a:gd name="T7" fmla="*/ 28 h 609"/>
                <a:gd name="T8" fmla="*/ 166 w 304"/>
                <a:gd name="T9" fmla="*/ 49 h 609"/>
                <a:gd name="T10" fmla="*/ 200 w 304"/>
                <a:gd name="T11" fmla="*/ 75 h 609"/>
                <a:gd name="T12" fmla="*/ 229 w 304"/>
                <a:gd name="T13" fmla="*/ 105 h 609"/>
                <a:gd name="T14" fmla="*/ 256 w 304"/>
                <a:gd name="T15" fmla="*/ 139 h 609"/>
                <a:gd name="T16" fmla="*/ 276 w 304"/>
                <a:gd name="T17" fmla="*/ 176 h 609"/>
                <a:gd name="T18" fmla="*/ 291 w 304"/>
                <a:gd name="T19" fmla="*/ 217 h 609"/>
                <a:gd name="T20" fmla="*/ 301 w 304"/>
                <a:gd name="T21" fmla="*/ 260 h 609"/>
                <a:gd name="T22" fmla="*/ 304 w 304"/>
                <a:gd name="T23" fmla="*/ 305 h 609"/>
                <a:gd name="T24" fmla="*/ 304 w 304"/>
                <a:gd name="T25" fmla="*/ 609 h 609"/>
                <a:gd name="T26" fmla="*/ 0 w 304"/>
                <a:gd name="T27" fmla="*/ 609 h 609"/>
                <a:gd name="T28" fmla="*/ 0 w 304"/>
                <a:gd name="T29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4" h="609">
                  <a:moveTo>
                    <a:pt x="0" y="0"/>
                  </a:moveTo>
                  <a:lnTo>
                    <a:pt x="46" y="3"/>
                  </a:lnTo>
                  <a:lnTo>
                    <a:pt x="89" y="13"/>
                  </a:lnTo>
                  <a:lnTo>
                    <a:pt x="129" y="28"/>
                  </a:lnTo>
                  <a:lnTo>
                    <a:pt x="166" y="49"/>
                  </a:lnTo>
                  <a:lnTo>
                    <a:pt x="200" y="75"/>
                  </a:lnTo>
                  <a:lnTo>
                    <a:pt x="229" y="105"/>
                  </a:lnTo>
                  <a:lnTo>
                    <a:pt x="256" y="139"/>
                  </a:lnTo>
                  <a:lnTo>
                    <a:pt x="276" y="176"/>
                  </a:lnTo>
                  <a:lnTo>
                    <a:pt x="291" y="217"/>
                  </a:lnTo>
                  <a:lnTo>
                    <a:pt x="301" y="260"/>
                  </a:lnTo>
                  <a:lnTo>
                    <a:pt x="304" y="305"/>
                  </a:lnTo>
                  <a:lnTo>
                    <a:pt x="304" y="609"/>
                  </a:lnTo>
                  <a:lnTo>
                    <a:pt x="0" y="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189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F8C53B8-C8DD-495E-97DE-AAB5DF3F75FA}"/>
              </a:ext>
            </a:extLst>
          </p:cNvPr>
          <p:cNvSpPr txBox="1"/>
          <p:nvPr/>
        </p:nvSpPr>
        <p:spPr>
          <a:xfrm>
            <a:off x="730853" y="1312242"/>
            <a:ext cx="1044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r>
              <a:rPr lang="en-US" altLang="ko-KR" b="1" dirty="0"/>
              <a:t>: What technical concepts do we need to build this project?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4A1466-9894-42EA-9D75-9135AC9D2F25}"/>
              </a:ext>
            </a:extLst>
          </p:cNvPr>
          <p:cNvSpPr txBox="1"/>
          <p:nvPr/>
        </p:nvSpPr>
        <p:spPr>
          <a:xfrm>
            <a:off x="243427" y="572045"/>
            <a:ext cx="345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Idea Relay</a:t>
            </a:r>
            <a:endParaRPr lang="ko-KR" altLang="en-US" sz="3200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99D743C-7704-42DC-B05C-B874ACE60FA9}"/>
              </a:ext>
            </a:extLst>
          </p:cNvPr>
          <p:cNvGrpSpPr/>
          <p:nvPr/>
        </p:nvGrpSpPr>
        <p:grpSpPr>
          <a:xfrm>
            <a:off x="3847477" y="1782028"/>
            <a:ext cx="2015037" cy="1125240"/>
            <a:chOff x="7590517" y="892972"/>
            <a:chExt cx="2116183" cy="1371257"/>
          </a:xfrm>
        </p:grpSpPr>
        <p:pic>
          <p:nvPicPr>
            <p:cNvPr id="2050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49A3D6C2-8550-40BC-B4FA-063304F117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590517" y="892972"/>
              <a:ext cx="2116183" cy="137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61EA38-24F2-4370-86C2-70D03DF33218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90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2. We should be able to </a:t>
              </a:r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spot</a:t>
              </a:r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 the user </a:t>
              </a:r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precisely</a:t>
              </a:r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CE2D36-FA04-4F0D-B5A5-8DCBE7C6D6A3}"/>
              </a:ext>
            </a:extLst>
          </p:cNvPr>
          <p:cNvGrpSpPr/>
          <p:nvPr/>
        </p:nvGrpSpPr>
        <p:grpSpPr>
          <a:xfrm>
            <a:off x="3841448" y="2957681"/>
            <a:ext cx="2015037" cy="1125240"/>
            <a:chOff x="7590517" y="892972"/>
            <a:chExt cx="2116183" cy="1371257"/>
          </a:xfrm>
        </p:grpSpPr>
        <p:pic>
          <p:nvPicPr>
            <p:cNvPr id="20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7E6BB2F1-B977-40FB-96A8-6C150F44F7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590517" y="892972"/>
              <a:ext cx="2116183" cy="137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AA51F2-92A5-458F-9380-78A0C3F45877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GPS limit!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C07A1B-ACC6-45B5-ACF0-B866BAA1F438}"/>
              </a:ext>
            </a:extLst>
          </p:cNvPr>
          <p:cNvGrpSpPr/>
          <p:nvPr/>
        </p:nvGrpSpPr>
        <p:grpSpPr>
          <a:xfrm>
            <a:off x="8645121" y="1782028"/>
            <a:ext cx="2015037" cy="1125240"/>
            <a:chOff x="7603179" y="908638"/>
            <a:chExt cx="2116183" cy="1371257"/>
          </a:xfrm>
        </p:grpSpPr>
        <p:pic>
          <p:nvPicPr>
            <p:cNvPr id="23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09058EDF-7830-4034-AB42-D8536C1BEA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603179" y="908638"/>
              <a:ext cx="2116183" cy="137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FBFC95-688E-45F9-B0CC-06007328ACD3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1162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4. What if</a:t>
              </a:r>
              <a:r>
                <a: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two</a:t>
              </a:r>
              <a:r>
                <a: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different places </a:t>
              </a:r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A and B</a:t>
              </a:r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 looks the same?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21F8A9B-B138-4C64-BC40-7E2C98CD4DAF}"/>
              </a:ext>
            </a:extLst>
          </p:cNvPr>
          <p:cNvGrpSpPr/>
          <p:nvPr/>
        </p:nvGrpSpPr>
        <p:grpSpPr>
          <a:xfrm>
            <a:off x="6241588" y="1784973"/>
            <a:ext cx="2015036" cy="2297948"/>
            <a:chOff x="7590517" y="892972"/>
            <a:chExt cx="2116183" cy="2800360"/>
          </a:xfrm>
        </p:grpSpPr>
        <p:pic>
          <p:nvPicPr>
            <p:cNvPr id="27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4A5BA2AB-69B9-40A2-88E2-5737D39EF7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590517" y="892972"/>
              <a:ext cx="2116183" cy="137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EC7282-60F9-4DC1-9664-3A3E6CF01D8A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90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3. How to distinguish the places based on image?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4FA759B4-87AC-4C79-9BD4-7B9AF4B18D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590517" y="2322075"/>
              <a:ext cx="2116183" cy="137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6C1875-88B0-41F7-94A1-D6FE28FB3666}"/>
                </a:ext>
              </a:extLst>
            </p:cNvPr>
            <p:cNvSpPr txBox="1"/>
            <p:nvPr/>
          </p:nvSpPr>
          <p:spPr>
            <a:xfrm>
              <a:off x="7661165" y="2566809"/>
              <a:ext cx="1974889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Implement DB?</a:t>
              </a:r>
              <a:endParaRPr lang="ko-KR" alt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5AE09-C987-46CA-8471-D5EA0CCFC837}"/>
              </a:ext>
            </a:extLst>
          </p:cNvPr>
          <p:cNvGrpSpPr/>
          <p:nvPr/>
        </p:nvGrpSpPr>
        <p:grpSpPr>
          <a:xfrm>
            <a:off x="6241588" y="4130389"/>
            <a:ext cx="2015037" cy="1953258"/>
            <a:chOff x="7590517" y="892972"/>
            <a:chExt cx="2116183" cy="1371257"/>
          </a:xfrm>
        </p:grpSpPr>
        <p:pic>
          <p:nvPicPr>
            <p:cNvPr id="39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35CF6294-957B-48DF-AF15-67A43974FC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590517" y="892972"/>
              <a:ext cx="2116183" cy="137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127B8E-BF81-4162-B4D1-A0F22FA2B617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972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Sector-distinguished subway map into the DB </a:t>
              </a:r>
              <a:r>
                <a:rPr lang="ko-KR" altLang="en-US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</a:t>
              </a:r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map</a:t>
              </a:r>
            </a:p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</a:p>
            <a:p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Compare with the input</a:t>
              </a:r>
              <a:endParaRPr lang="ko-KR" alt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B5B30FE-5430-4213-8C27-249E10B11CFC}"/>
              </a:ext>
            </a:extLst>
          </p:cNvPr>
          <p:cNvGrpSpPr/>
          <p:nvPr/>
        </p:nvGrpSpPr>
        <p:grpSpPr>
          <a:xfrm>
            <a:off x="3844841" y="4137855"/>
            <a:ext cx="2015037" cy="1125240"/>
            <a:chOff x="7590517" y="892972"/>
            <a:chExt cx="2116183" cy="1371257"/>
          </a:xfrm>
        </p:grpSpPr>
        <p:pic>
          <p:nvPicPr>
            <p:cNvPr id="43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E8F835C6-5182-48DD-8309-8FE69991EC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590517" y="892972"/>
              <a:ext cx="2116183" cy="137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7EEE2CF-C43D-4AD2-9130-6F824187BC22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 image recognition?</a:t>
              </a:r>
              <a:endParaRPr lang="ko-KR" alt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D4DF7C8-76EA-4631-9571-B616B6880B4D}"/>
              </a:ext>
            </a:extLst>
          </p:cNvPr>
          <p:cNvGrpSpPr/>
          <p:nvPr/>
        </p:nvGrpSpPr>
        <p:grpSpPr>
          <a:xfrm>
            <a:off x="8645121" y="2960149"/>
            <a:ext cx="2015037" cy="2115190"/>
            <a:chOff x="7603179" y="923776"/>
            <a:chExt cx="2116183" cy="1699335"/>
          </a:xfrm>
        </p:grpSpPr>
        <p:pic>
          <p:nvPicPr>
            <p:cNvPr id="46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C42A4445-237E-4876-868E-E5FE2D3956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603179" y="923776"/>
              <a:ext cx="2116183" cy="137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697528-D804-4EAF-8B7A-B381BAF7E0A6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1578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 on</a:t>
              </a:r>
            </a:p>
            <a:p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-the data map</a:t>
              </a:r>
            </a:p>
            <a:p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-GPS</a:t>
              </a:r>
            </a:p>
            <a:p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-the starting point</a:t>
              </a:r>
            </a:p>
            <a:p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-path the user has come through</a:t>
              </a:r>
            </a:p>
            <a:p>
              <a:endParaRPr lang="en-US" altLang="ko-KR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ko-KR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C88CDF-BDD1-4060-AA84-F55A97056553}"/>
              </a:ext>
            </a:extLst>
          </p:cNvPr>
          <p:cNvGrpSpPr/>
          <p:nvPr/>
        </p:nvGrpSpPr>
        <p:grpSpPr>
          <a:xfrm>
            <a:off x="1441308" y="1782028"/>
            <a:ext cx="2015037" cy="1125240"/>
            <a:chOff x="7603179" y="908638"/>
            <a:chExt cx="2116183" cy="1371257"/>
          </a:xfrm>
        </p:grpSpPr>
        <p:pic>
          <p:nvPicPr>
            <p:cNvPr id="49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78383D5F-F185-4588-A919-76A60CF6EE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603179" y="908638"/>
              <a:ext cx="2116183" cy="137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8FEC2C6-2FE2-40BF-BF74-0B3AE8BA32FE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637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1. The users won’t be able to see.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E8A8A69-A62D-4B71-AE1F-2BA6EC590C0E}"/>
              </a:ext>
            </a:extLst>
          </p:cNvPr>
          <p:cNvGrpSpPr/>
          <p:nvPr/>
        </p:nvGrpSpPr>
        <p:grpSpPr>
          <a:xfrm>
            <a:off x="1441308" y="2957681"/>
            <a:ext cx="2015037" cy="1125240"/>
            <a:chOff x="7594033" y="866187"/>
            <a:chExt cx="2116183" cy="1371258"/>
          </a:xfrm>
        </p:grpSpPr>
        <p:pic>
          <p:nvPicPr>
            <p:cNvPr id="52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E9B6ACDB-9D4D-492C-A79B-81E86C8A87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594033" y="866187"/>
              <a:ext cx="2116183" cy="1371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19091F-55C4-4E72-B7F3-B111E7D5E5DC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Acoustic interface?</a:t>
              </a:r>
              <a:endParaRPr lang="ko-KR" alt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84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64A1466-9894-42EA-9D75-9135AC9D2F25}"/>
              </a:ext>
            </a:extLst>
          </p:cNvPr>
          <p:cNvSpPr txBox="1"/>
          <p:nvPr/>
        </p:nvSpPr>
        <p:spPr>
          <a:xfrm>
            <a:off x="564959" y="591917"/>
            <a:ext cx="345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rPr>
              <a:t>* Notion Setup</a:t>
            </a:r>
            <a:endParaRPr lang="ko-KR" altLang="en-US" sz="3200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KoPub돋움체 Medium" panose="000006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8CEBF1-A599-4470-B821-C99B2F50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88" y="1314344"/>
            <a:ext cx="10137387" cy="5285667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AAB855BF-BE58-41B0-8607-F05E0D928F5C}"/>
              </a:ext>
            </a:extLst>
          </p:cNvPr>
          <p:cNvSpPr/>
          <p:nvPr/>
        </p:nvSpPr>
        <p:spPr>
          <a:xfrm>
            <a:off x="731520" y="1640205"/>
            <a:ext cx="1531620" cy="4514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53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64A1466-9894-42EA-9D75-9135AC9D2F25}"/>
              </a:ext>
            </a:extLst>
          </p:cNvPr>
          <p:cNvSpPr txBox="1"/>
          <p:nvPr/>
        </p:nvSpPr>
        <p:spPr>
          <a:xfrm>
            <a:off x="564959" y="591917"/>
            <a:ext cx="345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rPr>
              <a:t>* Notion Setup</a:t>
            </a:r>
            <a:endParaRPr lang="ko-KR" altLang="en-US" sz="3200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KoPub돋움체 Medium" panose="000006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F918AC-0DBE-479C-BC2C-2B1C6BA66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45" b="15138"/>
          <a:stretch/>
        </p:blipFill>
        <p:spPr>
          <a:xfrm>
            <a:off x="1332625" y="1538966"/>
            <a:ext cx="9196955" cy="484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11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38400" y="2279982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Vision</a:t>
            </a:r>
            <a:r>
              <a:rPr lang="en-US" altLang="ko-KR" sz="7200" dirty="0">
                <a:solidFill>
                  <a:schemeClr val="bg1"/>
                </a:soli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….</a:t>
            </a:r>
          </a:p>
          <a:p>
            <a:pPr algn="ctr"/>
            <a:r>
              <a:rPr lang="en-US" altLang="ko-KR" sz="14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ko-KR" sz="4000" dirty="0"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Thank you.</a:t>
            </a:r>
            <a:endParaRPr lang="en-US" altLang="ko-KR" sz="2800" dirty="0">
              <a:latin typeface="Arial" panose="020B0604020202020204" pitchFamily="34" charset="0"/>
              <a:ea typeface="Sandoll 격동고딕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0800000">
            <a:off x="8499166" y="6308923"/>
            <a:ext cx="3697788" cy="555477"/>
            <a:chOff x="0" y="0"/>
            <a:chExt cx="3697788" cy="555477"/>
          </a:xfrm>
        </p:grpSpPr>
        <p:sp>
          <p:nvSpPr>
            <p:cNvPr id="15" name="직사각형 1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id="{5683A646-683D-4AA2-AA2F-298EBE0665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35091" y="2486437"/>
            <a:ext cx="711036" cy="809207"/>
            <a:chOff x="3593" y="1158"/>
            <a:chExt cx="507" cy="577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C98709B-582C-40D9-8570-0282E2875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1158"/>
              <a:ext cx="233" cy="78"/>
            </a:xfrm>
            <a:custGeom>
              <a:avLst/>
              <a:gdLst>
                <a:gd name="T0" fmla="*/ 419 w 1399"/>
                <a:gd name="T1" fmla="*/ 0 h 470"/>
                <a:gd name="T2" fmla="*/ 979 w 1399"/>
                <a:gd name="T3" fmla="*/ 0 h 470"/>
                <a:gd name="T4" fmla="*/ 1017 w 1399"/>
                <a:gd name="T5" fmla="*/ 3 h 470"/>
                <a:gd name="T6" fmla="*/ 1054 w 1399"/>
                <a:gd name="T7" fmla="*/ 10 h 470"/>
                <a:gd name="T8" fmla="*/ 1089 w 1399"/>
                <a:gd name="T9" fmla="*/ 21 h 470"/>
                <a:gd name="T10" fmla="*/ 1123 w 1399"/>
                <a:gd name="T11" fmla="*/ 37 h 470"/>
                <a:gd name="T12" fmla="*/ 1154 w 1399"/>
                <a:gd name="T13" fmla="*/ 56 h 470"/>
                <a:gd name="T14" fmla="*/ 1184 w 1399"/>
                <a:gd name="T15" fmla="*/ 79 h 470"/>
                <a:gd name="T16" fmla="*/ 1209 w 1399"/>
                <a:gd name="T17" fmla="*/ 106 h 470"/>
                <a:gd name="T18" fmla="*/ 1232 w 1399"/>
                <a:gd name="T19" fmla="*/ 136 h 470"/>
                <a:gd name="T20" fmla="*/ 1251 w 1399"/>
                <a:gd name="T21" fmla="*/ 170 h 470"/>
                <a:gd name="T22" fmla="*/ 1399 w 1399"/>
                <a:gd name="T23" fmla="*/ 470 h 470"/>
                <a:gd name="T24" fmla="*/ 0 w 1399"/>
                <a:gd name="T25" fmla="*/ 470 h 470"/>
                <a:gd name="T26" fmla="*/ 148 w 1399"/>
                <a:gd name="T27" fmla="*/ 170 h 470"/>
                <a:gd name="T28" fmla="*/ 167 w 1399"/>
                <a:gd name="T29" fmla="*/ 136 h 470"/>
                <a:gd name="T30" fmla="*/ 189 w 1399"/>
                <a:gd name="T31" fmla="*/ 106 h 470"/>
                <a:gd name="T32" fmla="*/ 215 w 1399"/>
                <a:gd name="T33" fmla="*/ 79 h 470"/>
                <a:gd name="T34" fmla="*/ 243 w 1399"/>
                <a:gd name="T35" fmla="*/ 56 h 470"/>
                <a:gd name="T36" fmla="*/ 275 w 1399"/>
                <a:gd name="T37" fmla="*/ 37 h 470"/>
                <a:gd name="T38" fmla="*/ 308 w 1399"/>
                <a:gd name="T39" fmla="*/ 21 h 470"/>
                <a:gd name="T40" fmla="*/ 344 w 1399"/>
                <a:gd name="T41" fmla="*/ 10 h 470"/>
                <a:gd name="T42" fmla="*/ 381 w 1399"/>
                <a:gd name="T43" fmla="*/ 3 h 470"/>
                <a:gd name="T44" fmla="*/ 419 w 1399"/>
                <a:gd name="T4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9" h="470">
                  <a:moveTo>
                    <a:pt x="419" y="0"/>
                  </a:moveTo>
                  <a:lnTo>
                    <a:pt x="979" y="0"/>
                  </a:lnTo>
                  <a:lnTo>
                    <a:pt x="1017" y="3"/>
                  </a:lnTo>
                  <a:lnTo>
                    <a:pt x="1054" y="10"/>
                  </a:lnTo>
                  <a:lnTo>
                    <a:pt x="1089" y="21"/>
                  </a:lnTo>
                  <a:lnTo>
                    <a:pt x="1123" y="37"/>
                  </a:lnTo>
                  <a:lnTo>
                    <a:pt x="1154" y="56"/>
                  </a:lnTo>
                  <a:lnTo>
                    <a:pt x="1184" y="79"/>
                  </a:lnTo>
                  <a:lnTo>
                    <a:pt x="1209" y="106"/>
                  </a:lnTo>
                  <a:lnTo>
                    <a:pt x="1232" y="136"/>
                  </a:lnTo>
                  <a:lnTo>
                    <a:pt x="1251" y="170"/>
                  </a:lnTo>
                  <a:lnTo>
                    <a:pt x="1399" y="470"/>
                  </a:lnTo>
                  <a:lnTo>
                    <a:pt x="0" y="470"/>
                  </a:lnTo>
                  <a:lnTo>
                    <a:pt x="148" y="170"/>
                  </a:lnTo>
                  <a:lnTo>
                    <a:pt x="167" y="136"/>
                  </a:lnTo>
                  <a:lnTo>
                    <a:pt x="189" y="106"/>
                  </a:lnTo>
                  <a:lnTo>
                    <a:pt x="215" y="79"/>
                  </a:lnTo>
                  <a:lnTo>
                    <a:pt x="243" y="56"/>
                  </a:lnTo>
                  <a:lnTo>
                    <a:pt x="275" y="37"/>
                  </a:lnTo>
                  <a:lnTo>
                    <a:pt x="308" y="21"/>
                  </a:lnTo>
                  <a:lnTo>
                    <a:pt x="344" y="10"/>
                  </a:lnTo>
                  <a:lnTo>
                    <a:pt x="381" y="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0BAA206-1825-4488-89FA-CC44832BB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158"/>
              <a:ext cx="117" cy="78"/>
            </a:xfrm>
            <a:custGeom>
              <a:avLst/>
              <a:gdLst>
                <a:gd name="T0" fmla="*/ 0 w 700"/>
                <a:gd name="T1" fmla="*/ 0 h 470"/>
                <a:gd name="T2" fmla="*/ 280 w 700"/>
                <a:gd name="T3" fmla="*/ 0 h 470"/>
                <a:gd name="T4" fmla="*/ 318 w 700"/>
                <a:gd name="T5" fmla="*/ 3 h 470"/>
                <a:gd name="T6" fmla="*/ 355 w 700"/>
                <a:gd name="T7" fmla="*/ 10 h 470"/>
                <a:gd name="T8" fmla="*/ 390 w 700"/>
                <a:gd name="T9" fmla="*/ 21 h 470"/>
                <a:gd name="T10" fmla="*/ 424 w 700"/>
                <a:gd name="T11" fmla="*/ 37 h 470"/>
                <a:gd name="T12" fmla="*/ 455 w 700"/>
                <a:gd name="T13" fmla="*/ 56 h 470"/>
                <a:gd name="T14" fmla="*/ 485 w 700"/>
                <a:gd name="T15" fmla="*/ 79 h 470"/>
                <a:gd name="T16" fmla="*/ 510 w 700"/>
                <a:gd name="T17" fmla="*/ 106 h 470"/>
                <a:gd name="T18" fmla="*/ 533 w 700"/>
                <a:gd name="T19" fmla="*/ 136 h 470"/>
                <a:gd name="T20" fmla="*/ 552 w 700"/>
                <a:gd name="T21" fmla="*/ 170 h 470"/>
                <a:gd name="T22" fmla="*/ 700 w 700"/>
                <a:gd name="T23" fmla="*/ 470 h 470"/>
                <a:gd name="T24" fmla="*/ 0 w 700"/>
                <a:gd name="T25" fmla="*/ 470 h 470"/>
                <a:gd name="T26" fmla="*/ 0 w 700"/>
                <a:gd name="T2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0" h="470">
                  <a:moveTo>
                    <a:pt x="0" y="0"/>
                  </a:moveTo>
                  <a:lnTo>
                    <a:pt x="280" y="0"/>
                  </a:lnTo>
                  <a:lnTo>
                    <a:pt x="318" y="3"/>
                  </a:lnTo>
                  <a:lnTo>
                    <a:pt x="355" y="10"/>
                  </a:lnTo>
                  <a:lnTo>
                    <a:pt x="390" y="21"/>
                  </a:lnTo>
                  <a:lnTo>
                    <a:pt x="424" y="37"/>
                  </a:lnTo>
                  <a:lnTo>
                    <a:pt x="455" y="56"/>
                  </a:lnTo>
                  <a:lnTo>
                    <a:pt x="485" y="79"/>
                  </a:lnTo>
                  <a:lnTo>
                    <a:pt x="510" y="106"/>
                  </a:lnTo>
                  <a:lnTo>
                    <a:pt x="533" y="136"/>
                  </a:lnTo>
                  <a:lnTo>
                    <a:pt x="552" y="170"/>
                  </a:lnTo>
                  <a:lnTo>
                    <a:pt x="700" y="470"/>
                  </a:lnTo>
                  <a:lnTo>
                    <a:pt x="0" y="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91679D5-F780-460C-BE1C-647B7D71E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1667"/>
              <a:ext cx="429" cy="34"/>
            </a:xfrm>
            <a:custGeom>
              <a:avLst/>
              <a:gdLst>
                <a:gd name="T0" fmla="*/ 102 w 2571"/>
                <a:gd name="T1" fmla="*/ 0 h 203"/>
                <a:gd name="T2" fmla="*/ 2470 w 2571"/>
                <a:gd name="T3" fmla="*/ 0 h 203"/>
                <a:gd name="T4" fmla="*/ 2494 w 2571"/>
                <a:gd name="T5" fmla="*/ 4 h 203"/>
                <a:gd name="T6" fmla="*/ 2516 w 2571"/>
                <a:gd name="T7" fmla="*/ 11 h 203"/>
                <a:gd name="T8" fmla="*/ 2533 w 2571"/>
                <a:gd name="T9" fmla="*/ 22 h 203"/>
                <a:gd name="T10" fmla="*/ 2549 w 2571"/>
                <a:gd name="T11" fmla="*/ 38 h 203"/>
                <a:gd name="T12" fmla="*/ 2562 w 2571"/>
                <a:gd name="T13" fmla="*/ 57 h 203"/>
                <a:gd name="T14" fmla="*/ 2569 w 2571"/>
                <a:gd name="T15" fmla="*/ 78 h 203"/>
                <a:gd name="T16" fmla="*/ 2571 w 2571"/>
                <a:gd name="T17" fmla="*/ 102 h 203"/>
                <a:gd name="T18" fmla="*/ 2569 w 2571"/>
                <a:gd name="T19" fmla="*/ 125 h 203"/>
                <a:gd name="T20" fmla="*/ 2562 w 2571"/>
                <a:gd name="T21" fmla="*/ 146 h 203"/>
                <a:gd name="T22" fmla="*/ 2549 w 2571"/>
                <a:gd name="T23" fmla="*/ 165 h 203"/>
                <a:gd name="T24" fmla="*/ 2533 w 2571"/>
                <a:gd name="T25" fmla="*/ 181 h 203"/>
                <a:gd name="T26" fmla="*/ 2516 w 2571"/>
                <a:gd name="T27" fmla="*/ 193 h 203"/>
                <a:gd name="T28" fmla="*/ 2494 w 2571"/>
                <a:gd name="T29" fmla="*/ 201 h 203"/>
                <a:gd name="T30" fmla="*/ 2470 w 2571"/>
                <a:gd name="T31" fmla="*/ 203 h 203"/>
                <a:gd name="T32" fmla="*/ 102 w 2571"/>
                <a:gd name="T33" fmla="*/ 203 h 203"/>
                <a:gd name="T34" fmla="*/ 78 w 2571"/>
                <a:gd name="T35" fmla="*/ 201 h 203"/>
                <a:gd name="T36" fmla="*/ 57 w 2571"/>
                <a:gd name="T37" fmla="*/ 193 h 203"/>
                <a:gd name="T38" fmla="*/ 38 w 2571"/>
                <a:gd name="T39" fmla="*/ 181 h 203"/>
                <a:gd name="T40" fmla="*/ 22 w 2571"/>
                <a:gd name="T41" fmla="*/ 165 h 203"/>
                <a:gd name="T42" fmla="*/ 11 w 2571"/>
                <a:gd name="T43" fmla="*/ 146 h 203"/>
                <a:gd name="T44" fmla="*/ 3 w 2571"/>
                <a:gd name="T45" fmla="*/ 125 h 203"/>
                <a:gd name="T46" fmla="*/ 0 w 2571"/>
                <a:gd name="T47" fmla="*/ 102 h 203"/>
                <a:gd name="T48" fmla="*/ 3 w 2571"/>
                <a:gd name="T49" fmla="*/ 78 h 203"/>
                <a:gd name="T50" fmla="*/ 11 w 2571"/>
                <a:gd name="T51" fmla="*/ 57 h 203"/>
                <a:gd name="T52" fmla="*/ 22 w 2571"/>
                <a:gd name="T53" fmla="*/ 38 h 203"/>
                <a:gd name="T54" fmla="*/ 38 w 2571"/>
                <a:gd name="T55" fmla="*/ 22 h 203"/>
                <a:gd name="T56" fmla="*/ 57 w 2571"/>
                <a:gd name="T57" fmla="*/ 11 h 203"/>
                <a:gd name="T58" fmla="*/ 78 w 2571"/>
                <a:gd name="T59" fmla="*/ 4 h 203"/>
                <a:gd name="T60" fmla="*/ 102 w 2571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71" h="203">
                  <a:moveTo>
                    <a:pt x="102" y="0"/>
                  </a:moveTo>
                  <a:lnTo>
                    <a:pt x="2470" y="0"/>
                  </a:lnTo>
                  <a:lnTo>
                    <a:pt x="2494" y="4"/>
                  </a:lnTo>
                  <a:lnTo>
                    <a:pt x="2516" y="11"/>
                  </a:lnTo>
                  <a:lnTo>
                    <a:pt x="2533" y="22"/>
                  </a:lnTo>
                  <a:lnTo>
                    <a:pt x="2549" y="38"/>
                  </a:lnTo>
                  <a:lnTo>
                    <a:pt x="2562" y="57"/>
                  </a:lnTo>
                  <a:lnTo>
                    <a:pt x="2569" y="78"/>
                  </a:lnTo>
                  <a:lnTo>
                    <a:pt x="2571" y="102"/>
                  </a:lnTo>
                  <a:lnTo>
                    <a:pt x="2569" y="125"/>
                  </a:lnTo>
                  <a:lnTo>
                    <a:pt x="2562" y="146"/>
                  </a:lnTo>
                  <a:lnTo>
                    <a:pt x="2549" y="165"/>
                  </a:lnTo>
                  <a:lnTo>
                    <a:pt x="2533" y="181"/>
                  </a:lnTo>
                  <a:lnTo>
                    <a:pt x="2516" y="193"/>
                  </a:lnTo>
                  <a:lnTo>
                    <a:pt x="2494" y="201"/>
                  </a:lnTo>
                  <a:lnTo>
                    <a:pt x="2470" y="203"/>
                  </a:lnTo>
                  <a:lnTo>
                    <a:pt x="102" y="203"/>
                  </a:lnTo>
                  <a:lnTo>
                    <a:pt x="78" y="201"/>
                  </a:lnTo>
                  <a:lnTo>
                    <a:pt x="57" y="193"/>
                  </a:lnTo>
                  <a:lnTo>
                    <a:pt x="38" y="181"/>
                  </a:lnTo>
                  <a:lnTo>
                    <a:pt x="22" y="165"/>
                  </a:lnTo>
                  <a:lnTo>
                    <a:pt x="11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8" y="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8D1D049B-E4FC-4A62-9CC2-D0CB79C92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667"/>
              <a:ext cx="215" cy="34"/>
            </a:xfrm>
            <a:custGeom>
              <a:avLst/>
              <a:gdLst>
                <a:gd name="T0" fmla="*/ 0 w 1285"/>
                <a:gd name="T1" fmla="*/ 0 h 203"/>
                <a:gd name="T2" fmla="*/ 1184 w 1285"/>
                <a:gd name="T3" fmla="*/ 0 h 203"/>
                <a:gd name="T4" fmla="*/ 1208 w 1285"/>
                <a:gd name="T5" fmla="*/ 4 h 203"/>
                <a:gd name="T6" fmla="*/ 1230 w 1285"/>
                <a:gd name="T7" fmla="*/ 11 h 203"/>
                <a:gd name="T8" fmla="*/ 1247 w 1285"/>
                <a:gd name="T9" fmla="*/ 22 h 203"/>
                <a:gd name="T10" fmla="*/ 1263 w 1285"/>
                <a:gd name="T11" fmla="*/ 38 h 203"/>
                <a:gd name="T12" fmla="*/ 1276 w 1285"/>
                <a:gd name="T13" fmla="*/ 57 h 203"/>
                <a:gd name="T14" fmla="*/ 1283 w 1285"/>
                <a:gd name="T15" fmla="*/ 78 h 203"/>
                <a:gd name="T16" fmla="*/ 1285 w 1285"/>
                <a:gd name="T17" fmla="*/ 102 h 203"/>
                <a:gd name="T18" fmla="*/ 1283 w 1285"/>
                <a:gd name="T19" fmla="*/ 125 h 203"/>
                <a:gd name="T20" fmla="*/ 1276 w 1285"/>
                <a:gd name="T21" fmla="*/ 146 h 203"/>
                <a:gd name="T22" fmla="*/ 1263 w 1285"/>
                <a:gd name="T23" fmla="*/ 165 h 203"/>
                <a:gd name="T24" fmla="*/ 1247 w 1285"/>
                <a:gd name="T25" fmla="*/ 181 h 203"/>
                <a:gd name="T26" fmla="*/ 1230 w 1285"/>
                <a:gd name="T27" fmla="*/ 193 h 203"/>
                <a:gd name="T28" fmla="*/ 1208 w 1285"/>
                <a:gd name="T29" fmla="*/ 201 h 203"/>
                <a:gd name="T30" fmla="*/ 1184 w 1285"/>
                <a:gd name="T31" fmla="*/ 203 h 203"/>
                <a:gd name="T32" fmla="*/ 0 w 1285"/>
                <a:gd name="T33" fmla="*/ 203 h 203"/>
                <a:gd name="T34" fmla="*/ 0 w 1285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5" h="203">
                  <a:moveTo>
                    <a:pt x="0" y="0"/>
                  </a:moveTo>
                  <a:lnTo>
                    <a:pt x="1184" y="0"/>
                  </a:lnTo>
                  <a:lnTo>
                    <a:pt x="1208" y="4"/>
                  </a:lnTo>
                  <a:lnTo>
                    <a:pt x="1230" y="11"/>
                  </a:lnTo>
                  <a:lnTo>
                    <a:pt x="1247" y="22"/>
                  </a:lnTo>
                  <a:lnTo>
                    <a:pt x="1263" y="38"/>
                  </a:lnTo>
                  <a:lnTo>
                    <a:pt x="1276" y="57"/>
                  </a:lnTo>
                  <a:lnTo>
                    <a:pt x="1283" y="78"/>
                  </a:lnTo>
                  <a:lnTo>
                    <a:pt x="1285" y="102"/>
                  </a:lnTo>
                  <a:lnTo>
                    <a:pt x="1283" y="125"/>
                  </a:lnTo>
                  <a:lnTo>
                    <a:pt x="1276" y="146"/>
                  </a:lnTo>
                  <a:lnTo>
                    <a:pt x="1263" y="165"/>
                  </a:lnTo>
                  <a:lnTo>
                    <a:pt x="1247" y="181"/>
                  </a:lnTo>
                  <a:lnTo>
                    <a:pt x="1230" y="193"/>
                  </a:lnTo>
                  <a:lnTo>
                    <a:pt x="1208" y="201"/>
                  </a:lnTo>
                  <a:lnTo>
                    <a:pt x="1184" y="203"/>
                  </a:lnTo>
                  <a:lnTo>
                    <a:pt x="0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2F41E3D-D6B8-4C7B-8110-8F0B446D3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1600"/>
              <a:ext cx="151" cy="135"/>
            </a:xfrm>
            <a:custGeom>
              <a:avLst/>
              <a:gdLst>
                <a:gd name="T0" fmla="*/ 804 w 909"/>
                <a:gd name="T1" fmla="*/ 0 h 811"/>
                <a:gd name="T2" fmla="*/ 827 w 909"/>
                <a:gd name="T3" fmla="*/ 2 h 811"/>
                <a:gd name="T4" fmla="*/ 848 w 909"/>
                <a:gd name="T5" fmla="*/ 8 h 811"/>
                <a:gd name="T6" fmla="*/ 868 w 909"/>
                <a:gd name="T7" fmla="*/ 19 h 811"/>
                <a:gd name="T8" fmla="*/ 885 w 909"/>
                <a:gd name="T9" fmla="*/ 35 h 811"/>
                <a:gd name="T10" fmla="*/ 898 w 909"/>
                <a:gd name="T11" fmla="*/ 54 h 811"/>
                <a:gd name="T12" fmla="*/ 906 w 909"/>
                <a:gd name="T13" fmla="*/ 75 h 811"/>
                <a:gd name="T14" fmla="*/ 909 w 909"/>
                <a:gd name="T15" fmla="*/ 97 h 811"/>
                <a:gd name="T16" fmla="*/ 908 w 909"/>
                <a:gd name="T17" fmla="*/ 120 h 811"/>
                <a:gd name="T18" fmla="*/ 901 w 909"/>
                <a:gd name="T19" fmla="*/ 142 h 811"/>
                <a:gd name="T20" fmla="*/ 890 w 909"/>
                <a:gd name="T21" fmla="*/ 160 h 811"/>
                <a:gd name="T22" fmla="*/ 874 w 909"/>
                <a:gd name="T23" fmla="*/ 178 h 811"/>
                <a:gd name="T24" fmla="*/ 168 w 909"/>
                <a:gd name="T25" fmla="*/ 787 h 811"/>
                <a:gd name="T26" fmla="*/ 148 w 909"/>
                <a:gd name="T27" fmla="*/ 799 h 811"/>
                <a:gd name="T28" fmla="*/ 127 w 909"/>
                <a:gd name="T29" fmla="*/ 808 h 811"/>
                <a:gd name="T30" fmla="*/ 105 w 909"/>
                <a:gd name="T31" fmla="*/ 811 h 811"/>
                <a:gd name="T32" fmla="*/ 83 w 909"/>
                <a:gd name="T33" fmla="*/ 809 h 811"/>
                <a:gd name="T34" fmla="*/ 62 w 909"/>
                <a:gd name="T35" fmla="*/ 803 h 811"/>
                <a:gd name="T36" fmla="*/ 42 w 909"/>
                <a:gd name="T37" fmla="*/ 792 h 811"/>
                <a:gd name="T38" fmla="*/ 25 w 909"/>
                <a:gd name="T39" fmla="*/ 775 h 811"/>
                <a:gd name="T40" fmla="*/ 12 w 909"/>
                <a:gd name="T41" fmla="*/ 756 h 811"/>
                <a:gd name="T42" fmla="*/ 4 w 909"/>
                <a:gd name="T43" fmla="*/ 735 h 811"/>
                <a:gd name="T44" fmla="*/ 0 w 909"/>
                <a:gd name="T45" fmla="*/ 713 h 811"/>
                <a:gd name="T46" fmla="*/ 2 w 909"/>
                <a:gd name="T47" fmla="*/ 691 h 811"/>
                <a:gd name="T48" fmla="*/ 8 w 909"/>
                <a:gd name="T49" fmla="*/ 670 h 811"/>
                <a:gd name="T50" fmla="*/ 20 w 909"/>
                <a:gd name="T51" fmla="*/ 650 h 811"/>
                <a:gd name="T52" fmla="*/ 36 w 909"/>
                <a:gd name="T53" fmla="*/ 632 h 811"/>
                <a:gd name="T54" fmla="*/ 742 w 909"/>
                <a:gd name="T55" fmla="*/ 24 h 811"/>
                <a:gd name="T56" fmla="*/ 761 w 909"/>
                <a:gd name="T57" fmla="*/ 11 h 811"/>
                <a:gd name="T58" fmla="*/ 782 w 909"/>
                <a:gd name="T59" fmla="*/ 3 h 811"/>
                <a:gd name="T60" fmla="*/ 804 w 909"/>
                <a:gd name="T61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9" h="811">
                  <a:moveTo>
                    <a:pt x="804" y="0"/>
                  </a:moveTo>
                  <a:lnTo>
                    <a:pt x="827" y="2"/>
                  </a:lnTo>
                  <a:lnTo>
                    <a:pt x="848" y="8"/>
                  </a:lnTo>
                  <a:lnTo>
                    <a:pt x="868" y="19"/>
                  </a:lnTo>
                  <a:lnTo>
                    <a:pt x="885" y="35"/>
                  </a:lnTo>
                  <a:lnTo>
                    <a:pt x="898" y="54"/>
                  </a:lnTo>
                  <a:lnTo>
                    <a:pt x="906" y="75"/>
                  </a:lnTo>
                  <a:lnTo>
                    <a:pt x="909" y="97"/>
                  </a:lnTo>
                  <a:lnTo>
                    <a:pt x="908" y="120"/>
                  </a:lnTo>
                  <a:lnTo>
                    <a:pt x="901" y="142"/>
                  </a:lnTo>
                  <a:lnTo>
                    <a:pt x="890" y="160"/>
                  </a:lnTo>
                  <a:lnTo>
                    <a:pt x="874" y="178"/>
                  </a:lnTo>
                  <a:lnTo>
                    <a:pt x="168" y="787"/>
                  </a:lnTo>
                  <a:lnTo>
                    <a:pt x="148" y="799"/>
                  </a:lnTo>
                  <a:lnTo>
                    <a:pt x="127" y="808"/>
                  </a:lnTo>
                  <a:lnTo>
                    <a:pt x="105" y="811"/>
                  </a:lnTo>
                  <a:lnTo>
                    <a:pt x="83" y="809"/>
                  </a:lnTo>
                  <a:lnTo>
                    <a:pt x="62" y="803"/>
                  </a:lnTo>
                  <a:lnTo>
                    <a:pt x="42" y="792"/>
                  </a:lnTo>
                  <a:lnTo>
                    <a:pt x="25" y="775"/>
                  </a:lnTo>
                  <a:lnTo>
                    <a:pt x="12" y="756"/>
                  </a:lnTo>
                  <a:lnTo>
                    <a:pt x="4" y="735"/>
                  </a:lnTo>
                  <a:lnTo>
                    <a:pt x="0" y="713"/>
                  </a:lnTo>
                  <a:lnTo>
                    <a:pt x="2" y="691"/>
                  </a:lnTo>
                  <a:lnTo>
                    <a:pt x="8" y="670"/>
                  </a:lnTo>
                  <a:lnTo>
                    <a:pt x="20" y="650"/>
                  </a:lnTo>
                  <a:lnTo>
                    <a:pt x="36" y="632"/>
                  </a:lnTo>
                  <a:lnTo>
                    <a:pt x="742" y="24"/>
                  </a:lnTo>
                  <a:lnTo>
                    <a:pt x="761" y="11"/>
                  </a:lnTo>
                  <a:lnTo>
                    <a:pt x="782" y="3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6C8697"/>
            </a:solidFill>
            <a:ln w="0">
              <a:solidFill>
                <a:srgbClr val="6C8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EAAB9B9-E338-4A0E-BD44-9F6484802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" y="1600"/>
              <a:ext cx="152" cy="135"/>
            </a:xfrm>
            <a:custGeom>
              <a:avLst/>
              <a:gdLst>
                <a:gd name="T0" fmla="*/ 105 w 909"/>
                <a:gd name="T1" fmla="*/ 0 h 811"/>
                <a:gd name="T2" fmla="*/ 127 w 909"/>
                <a:gd name="T3" fmla="*/ 3 h 811"/>
                <a:gd name="T4" fmla="*/ 148 w 909"/>
                <a:gd name="T5" fmla="*/ 11 h 811"/>
                <a:gd name="T6" fmla="*/ 167 w 909"/>
                <a:gd name="T7" fmla="*/ 24 h 811"/>
                <a:gd name="T8" fmla="*/ 874 w 909"/>
                <a:gd name="T9" fmla="*/ 632 h 811"/>
                <a:gd name="T10" fmla="*/ 890 w 909"/>
                <a:gd name="T11" fmla="*/ 650 h 811"/>
                <a:gd name="T12" fmla="*/ 900 w 909"/>
                <a:gd name="T13" fmla="*/ 670 h 811"/>
                <a:gd name="T14" fmla="*/ 908 w 909"/>
                <a:gd name="T15" fmla="*/ 691 h 811"/>
                <a:gd name="T16" fmla="*/ 909 w 909"/>
                <a:gd name="T17" fmla="*/ 713 h 811"/>
                <a:gd name="T18" fmla="*/ 905 w 909"/>
                <a:gd name="T19" fmla="*/ 735 h 811"/>
                <a:gd name="T20" fmla="*/ 897 w 909"/>
                <a:gd name="T21" fmla="*/ 756 h 811"/>
                <a:gd name="T22" fmla="*/ 884 w 909"/>
                <a:gd name="T23" fmla="*/ 775 h 811"/>
                <a:gd name="T24" fmla="*/ 867 w 909"/>
                <a:gd name="T25" fmla="*/ 792 h 811"/>
                <a:gd name="T26" fmla="*/ 848 w 909"/>
                <a:gd name="T27" fmla="*/ 803 h 811"/>
                <a:gd name="T28" fmla="*/ 826 w 909"/>
                <a:gd name="T29" fmla="*/ 809 h 811"/>
                <a:gd name="T30" fmla="*/ 804 w 909"/>
                <a:gd name="T31" fmla="*/ 811 h 811"/>
                <a:gd name="T32" fmla="*/ 782 w 909"/>
                <a:gd name="T33" fmla="*/ 808 h 811"/>
                <a:gd name="T34" fmla="*/ 761 w 909"/>
                <a:gd name="T35" fmla="*/ 799 h 811"/>
                <a:gd name="T36" fmla="*/ 742 w 909"/>
                <a:gd name="T37" fmla="*/ 787 h 811"/>
                <a:gd name="T38" fmla="*/ 36 w 909"/>
                <a:gd name="T39" fmla="*/ 178 h 811"/>
                <a:gd name="T40" fmla="*/ 19 w 909"/>
                <a:gd name="T41" fmla="*/ 160 h 811"/>
                <a:gd name="T42" fmla="*/ 8 w 909"/>
                <a:gd name="T43" fmla="*/ 142 h 811"/>
                <a:gd name="T44" fmla="*/ 2 w 909"/>
                <a:gd name="T45" fmla="*/ 120 h 811"/>
                <a:gd name="T46" fmla="*/ 0 w 909"/>
                <a:gd name="T47" fmla="*/ 97 h 811"/>
                <a:gd name="T48" fmla="*/ 3 w 909"/>
                <a:gd name="T49" fmla="*/ 75 h 811"/>
                <a:gd name="T50" fmla="*/ 11 w 909"/>
                <a:gd name="T51" fmla="*/ 54 h 811"/>
                <a:gd name="T52" fmla="*/ 24 w 909"/>
                <a:gd name="T53" fmla="*/ 35 h 811"/>
                <a:gd name="T54" fmla="*/ 42 w 909"/>
                <a:gd name="T55" fmla="*/ 19 h 811"/>
                <a:gd name="T56" fmla="*/ 62 w 909"/>
                <a:gd name="T57" fmla="*/ 8 h 811"/>
                <a:gd name="T58" fmla="*/ 83 w 909"/>
                <a:gd name="T59" fmla="*/ 2 h 811"/>
                <a:gd name="T60" fmla="*/ 105 w 909"/>
                <a:gd name="T61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9" h="811">
                  <a:moveTo>
                    <a:pt x="105" y="0"/>
                  </a:moveTo>
                  <a:lnTo>
                    <a:pt x="127" y="3"/>
                  </a:lnTo>
                  <a:lnTo>
                    <a:pt x="148" y="11"/>
                  </a:lnTo>
                  <a:lnTo>
                    <a:pt x="167" y="24"/>
                  </a:lnTo>
                  <a:lnTo>
                    <a:pt x="874" y="632"/>
                  </a:lnTo>
                  <a:lnTo>
                    <a:pt x="890" y="650"/>
                  </a:lnTo>
                  <a:lnTo>
                    <a:pt x="900" y="670"/>
                  </a:lnTo>
                  <a:lnTo>
                    <a:pt x="908" y="691"/>
                  </a:lnTo>
                  <a:lnTo>
                    <a:pt x="909" y="713"/>
                  </a:lnTo>
                  <a:lnTo>
                    <a:pt x="905" y="735"/>
                  </a:lnTo>
                  <a:lnTo>
                    <a:pt x="897" y="756"/>
                  </a:lnTo>
                  <a:lnTo>
                    <a:pt x="884" y="775"/>
                  </a:lnTo>
                  <a:lnTo>
                    <a:pt x="867" y="792"/>
                  </a:lnTo>
                  <a:lnTo>
                    <a:pt x="848" y="803"/>
                  </a:lnTo>
                  <a:lnTo>
                    <a:pt x="826" y="809"/>
                  </a:lnTo>
                  <a:lnTo>
                    <a:pt x="804" y="811"/>
                  </a:lnTo>
                  <a:lnTo>
                    <a:pt x="782" y="808"/>
                  </a:lnTo>
                  <a:lnTo>
                    <a:pt x="761" y="799"/>
                  </a:lnTo>
                  <a:lnTo>
                    <a:pt x="742" y="787"/>
                  </a:lnTo>
                  <a:lnTo>
                    <a:pt x="36" y="178"/>
                  </a:lnTo>
                  <a:lnTo>
                    <a:pt x="19" y="160"/>
                  </a:lnTo>
                  <a:lnTo>
                    <a:pt x="8" y="142"/>
                  </a:lnTo>
                  <a:lnTo>
                    <a:pt x="2" y="120"/>
                  </a:lnTo>
                  <a:lnTo>
                    <a:pt x="0" y="97"/>
                  </a:lnTo>
                  <a:lnTo>
                    <a:pt x="3" y="75"/>
                  </a:lnTo>
                  <a:lnTo>
                    <a:pt x="11" y="54"/>
                  </a:lnTo>
                  <a:lnTo>
                    <a:pt x="24" y="35"/>
                  </a:lnTo>
                  <a:lnTo>
                    <a:pt x="42" y="19"/>
                  </a:lnTo>
                  <a:lnTo>
                    <a:pt x="62" y="8"/>
                  </a:lnTo>
                  <a:lnTo>
                    <a:pt x="83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597386"/>
            </a:solidFill>
            <a:ln w="0">
              <a:solidFill>
                <a:srgbClr val="5973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4C2E2843-7A63-4361-85F7-A82323C9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" y="1227"/>
              <a:ext cx="439" cy="407"/>
            </a:xfrm>
            <a:custGeom>
              <a:avLst/>
              <a:gdLst>
                <a:gd name="T0" fmla="*/ 2129 w 2636"/>
                <a:gd name="T1" fmla="*/ 0 h 2441"/>
                <a:gd name="T2" fmla="*/ 2238 w 2636"/>
                <a:gd name="T3" fmla="*/ 12 h 2441"/>
                <a:gd name="T4" fmla="*/ 2339 w 2636"/>
                <a:gd name="T5" fmla="*/ 46 h 2441"/>
                <a:gd name="T6" fmla="*/ 2429 w 2636"/>
                <a:gd name="T7" fmla="*/ 98 h 2441"/>
                <a:gd name="T8" fmla="*/ 2506 w 2636"/>
                <a:gd name="T9" fmla="*/ 167 h 2441"/>
                <a:gd name="T10" fmla="*/ 2567 w 2636"/>
                <a:gd name="T11" fmla="*/ 251 h 2441"/>
                <a:gd name="T12" fmla="*/ 2611 w 2636"/>
                <a:gd name="T13" fmla="*/ 347 h 2441"/>
                <a:gd name="T14" fmla="*/ 2633 w 2636"/>
                <a:gd name="T15" fmla="*/ 452 h 2441"/>
                <a:gd name="T16" fmla="*/ 2636 w 2636"/>
                <a:gd name="T17" fmla="*/ 1934 h 2441"/>
                <a:gd name="T18" fmla="*/ 2624 w 2636"/>
                <a:gd name="T19" fmla="*/ 2042 h 2441"/>
                <a:gd name="T20" fmla="*/ 2591 w 2636"/>
                <a:gd name="T21" fmla="*/ 2143 h 2441"/>
                <a:gd name="T22" fmla="*/ 2538 w 2636"/>
                <a:gd name="T23" fmla="*/ 2232 h 2441"/>
                <a:gd name="T24" fmla="*/ 2469 w 2636"/>
                <a:gd name="T25" fmla="*/ 2310 h 2441"/>
                <a:gd name="T26" fmla="*/ 2385 w 2636"/>
                <a:gd name="T27" fmla="*/ 2371 h 2441"/>
                <a:gd name="T28" fmla="*/ 2289 w 2636"/>
                <a:gd name="T29" fmla="*/ 2414 h 2441"/>
                <a:gd name="T30" fmla="*/ 2184 w 2636"/>
                <a:gd name="T31" fmla="*/ 2437 h 2441"/>
                <a:gd name="T32" fmla="*/ 507 w 2636"/>
                <a:gd name="T33" fmla="*/ 2441 h 2441"/>
                <a:gd name="T34" fmla="*/ 398 w 2636"/>
                <a:gd name="T35" fmla="*/ 2429 h 2441"/>
                <a:gd name="T36" fmla="*/ 298 w 2636"/>
                <a:gd name="T37" fmla="*/ 2395 h 2441"/>
                <a:gd name="T38" fmla="*/ 208 w 2636"/>
                <a:gd name="T39" fmla="*/ 2343 h 2441"/>
                <a:gd name="T40" fmla="*/ 131 w 2636"/>
                <a:gd name="T41" fmla="*/ 2273 h 2441"/>
                <a:gd name="T42" fmla="*/ 69 w 2636"/>
                <a:gd name="T43" fmla="*/ 2189 h 2441"/>
                <a:gd name="T44" fmla="*/ 26 w 2636"/>
                <a:gd name="T45" fmla="*/ 2094 h 2441"/>
                <a:gd name="T46" fmla="*/ 3 w 2636"/>
                <a:gd name="T47" fmla="*/ 1989 h 2441"/>
                <a:gd name="T48" fmla="*/ 0 w 2636"/>
                <a:gd name="T49" fmla="*/ 507 h 2441"/>
                <a:gd name="T50" fmla="*/ 12 w 2636"/>
                <a:gd name="T51" fmla="*/ 399 h 2441"/>
                <a:gd name="T52" fmla="*/ 45 w 2636"/>
                <a:gd name="T53" fmla="*/ 298 h 2441"/>
                <a:gd name="T54" fmla="*/ 98 w 2636"/>
                <a:gd name="T55" fmla="*/ 207 h 2441"/>
                <a:gd name="T56" fmla="*/ 168 w 2636"/>
                <a:gd name="T57" fmla="*/ 131 h 2441"/>
                <a:gd name="T58" fmla="*/ 251 w 2636"/>
                <a:gd name="T59" fmla="*/ 70 h 2441"/>
                <a:gd name="T60" fmla="*/ 346 w 2636"/>
                <a:gd name="T61" fmla="*/ 26 h 2441"/>
                <a:gd name="T62" fmla="*/ 452 w 2636"/>
                <a:gd name="T63" fmla="*/ 3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6" h="2441">
                  <a:moveTo>
                    <a:pt x="507" y="0"/>
                  </a:moveTo>
                  <a:lnTo>
                    <a:pt x="2129" y="0"/>
                  </a:lnTo>
                  <a:lnTo>
                    <a:pt x="2184" y="3"/>
                  </a:lnTo>
                  <a:lnTo>
                    <a:pt x="2238" y="12"/>
                  </a:lnTo>
                  <a:lnTo>
                    <a:pt x="2289" y="26"/>
                  </a:lnTo>
                  <a:lnTo>
                    <a:pt x="2339" y="46"/>
                  </a:lnTo>
                  <a:lnTo>
                    <a:pt x="2385" y="70"/>
                  </a:lnTo>
                  <a:lnTo>
                    <a:pt x="2429" y="98"/>
                  </a:lnTo>
                  <a:lnTo>
                    <a:pt x="2469" y="131"/>
                  </a:lnTo>
                  <a:lnTo>
                    <a:pt x="2506" y="167"/>
                  </a:lnTo>
                  <a:lnTo>
                    <a:pt x="2538" y="207"/>
                  </a:lnTo>
                  <a:lnTo>
                    <a:pt x="2567" y="251"/>
                  </a:lnTo>
                  <a:lnTo>
                    <a:pt x="2591" y="298"/>
                  </a:lnTo>
                  <a:lnTo>
                    <a:pt x="2611" y="347"/>
                  </a:lnTo>
                  <a:lnTo>
                    <a:pt x="2624" y="399"/>
                  </a:lnTo>
                  <a:lnTo>
                    <a:pt x="2633" y="452"/>
                  </a:lnTo>
                  <a:lnTo>
                    <a:pt x="2636" y="507"/>
                  </a:lnTo>
                  <a:lnTo>
                    <a:pt x="2636" y="1934"/>
                  </a:lnTo>
                  <a:lnTo>
                    <a:pt x="2633" y="1989"/>
                  </a:lnTo>
                  <a:lnTo>
                    <a:pt x="2624" y="2042"/>
                  </a:lnTo>
                  <a:lnTo>
                    <a:pt x="2611" y="2094"/>
                  </a:lnTo>
                  <a:lnTo>
                    <a:pt x="2591" y="2143"/>
                  </a:lnTo>
                  <a:lnTo>
                    <a:pt x="2567" y="2189"/>
                  </a:lnTo>
                  <a:lnTo>
                    <a:pt x="2538" y="2232"/>
                  </a:lnTo>
                  <a:lnTo>
                    <a:pt x="2506" y="2273"/>
                  </a:lnTo>
                  <a:lnTo>
                    <a:pt x="2469" y="2310"/>
                  </a:lnTo>
                  <a:lnTo>
                    <a:pt x="2429" y="2343"/>
                  </a:lnTo>
                  <a:lnTo>
                    <a:pt x="2385" y="2371"/>
                  </a:lnTo>
                  <a:lnTo>
                    <a:pt x="2339" y="2395"/>
                  </a:lnTo>
                  <a:lnTo>
                    <a:pt x="2289" y="2414"/>
                  </a:lnTo>
                  <a:lnTo>
                    <a:pt x="2238" y="2429"/>
                  </a:lnTo>
                  <a:lnTo>
                    <a:pt x="2184" y="2437"/>
                  </a:lnTo>
                  <a:lnTo>
                    <a:pt x="2129" y="2441"/>
                  </a:lnTo>
                  <a:lnTo>
                    <a:pt x="507" y="2441"/>
                  </a:lnTo>
                  <a:lnTo>
                    <a:pt x="452" y="2437"/>
                  </a:lnTo>
                  <a:lnTo>
                    <a:pt x="398" y="2429"/>
                  </a:lnTo>
                  <a:lnTo>
                    <a:pt x="346" y="2414"/>
                  </a:lnTo>
                  <a:lnTo>
                    <a:pt x="298" y="2395"/>
                  </a:lnTo>
                  <a:lnTo>
                    <a:pt x="251" y="2371"/>
                  </a:lnTo>
                  <a:lnTo>
                    <a:pt x="208" y="2343"/>
                  </a:lnTo>
                  <a:lnTo>
                    <a:pt x="168" y="2310"/>
                  </a:lnTo>
                  <a:lnTo>
                    <a:pt x="131" y="2273"/>
                  </a:lnTo>
                  <a:lnTo>
                    <a:pt x="98" y="2232"/>
                  </a:lnTo>
                  <a:lnTo>
                    <a:pt x="69" y="2189"/>
                  </a:lnTo>
                  <a:lnTo>
                    <a:pt x="45" y="2143"/>
                  </a:lnTo>
                  <a:lnTo>
                    <a:pt x="26" y="2094"/>
                  </a:lnTo>
                  <a:lnTo>
                    <a:pt x="12" y="2042"/>
                  </a:lnTo>
                  <a:lnTo>
                    <a:pt x="3" y="1989"/>
                  </a:lnTo>
                  <a:lnTo>
                    <a:pt x="0" y="1934"/>
                  </a:lnTo>
                  <a:lnTo>
                    <a:pt x="0" y="507"/>
                  </a:lnTo>
                  <a:lnTo>
                    <a:pt x="3" y="452"/>
                  </a:lnTo>
                  <a:lnTo>
                    <a:pt x="12" y="399"/>
                  </a:lnTo>
                  <a:lnTo>
                    <a:pt x="26" y="347"/>
                  </a:lnTo>
                  <a:lnTo>
                    <a:pt x="45" y="298"/>
                  </a:lnTo>
                  <a:lnTo>
                    <a:pt x="69" y="251"/>
                  </a:lnTo>
                  <a:lnTo>
                    <a:pt x="98" y="207"/>
                  </a:lnTo>
                  <a:lnTo>
                    <a:pt x="131" y="167"/>
                  </a:lnTo>
                  <a:lnTo>
                    <a:pt x="168" y="131"/>
                  </a:lnTo>
                  <a:lnTo>
                    <a:pt x="208" y="98"/>
                  </a:lnTo>
                  <a:lnTo>
                    <a:pt x="251" y="70"/>
                  </a:lnTo>
                  <a:lnTo>
                    <a:pt x="298" y="46"/>
                  </a:lnTo>
                  <a:lnTo>
                    <a:pt x="346" y="26"/>
                  </a:lnTo>
                  <a:lnTo>
                    <a:pt x="398" y="12"/>
                  </a:lnTo>
                  <a:lnTo>
                    <a:pt x="452" y="3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30A5E4"/>
            </a:solidFill>
            <a:ln w="0">
              <a:solidFill>
                <a:srgbClr val="30A5E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0B299F06-6F11-43A8-BB09-E03DA3EA0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227"/>
              <a:ext cx="220" cy="407"/>
            </a:xfrm>
            <a:custGeom>
              <a:avLst/>
              <a:gdLst>
                <a:gd name="T0" fmla="*/ 0 w 1318"/>
                <a:gd name="T1" fmla="*/ 0 h 2441"/>
                <a:gd name="T2" fmla="*/ 811 w 1318"/>
                <a:gd name="T3" fmla="*/ 0 h 2441"/>
                <a:gd name="T4" fmla="*/ 866 w 1318"/>
                <a:gd name="T5" fmla="*/ 3 h 2441"/>
                <a:gd name="T6" fmla="*/ 920 w 1318"/>
                <a:gd name="T7" fmla="*/ 12 h 2441"/>
                <a:gd name="T8" fmla="*/ 971 w 1318"/>
                <a:gd name="T9" fmla="*/ 26 h 2441"/>
                <a:gd name="T10" fmla="*/ 1021 w 1318"/>
                <a:gd name="T11" fmla="*/ 46 h 2441"/>
                <a:gd name="T12" fmla="*/ 1067 w 1318"/>
                <a:gd name="T13" fmla="*/ 70 h 2441"/>
                <a:gd name="T14" fmla="*/ 1111 w 1318"/>
                <a:gd name="T15" fmla="*/ 98 h 2441"/>
                <a:gd name="T16" fmla="*/ 1151 w 1318"/>
                <a:gd name="T17" fmla="*/ 131 h 2441"/>
                <a:gd name="T18" fmla="*/ 1188 w 1318"/>
                <a:gd name="T19" fmla="*/ 167 h 2441"/>
                <a:gd name="T20" fmla="*/ 1220 w 1318"/>
                <a:gd name="T21" fmla="*/ 207 h 2441"/>
                <a:gd name="T22" fmla="*/ 1249 w 1318"/>
                <a:gd name="T23" fmla="*/ 251 h 2441"/>
                <a:gd name="T24" fmla="*/ 1273 w 1318"/>
                <a:gd name="T25" fmla="*/ 298 h 2441"/>
                <a:gd name="T26" fmla="*/ 1293 w 1318"/>
                <a:gd name="T27" fmla="*/ 347 h 2441"/>
                <a:gd name="T28" fmla="*/ 1306 w 1318"/>
                <a:gd name="T29" fmla="*/ 399 h 2441"/>
                <a:gd name="T30" fmla="*/ 1315 w 1318"/>
                <a:gd name="T31" fmla="*/ 452 h 2441"/>
                <a:gd name="T32" fmla="*/ 1318 w 1318"/>
                <a:gd name="T33" fmla="*/ 507 h 2441"/>
                <a:gd name="T34" fmla="*/ 1318 w 1318"/>
                <a:gd name="T35" fmla="*/ 1934 h 2441"/>
                <a:gd name="T36" fmla="*/ 1315 w 1318"/>
                <a:gd name="T37" fmla="*/ 1989 h 2441"/>
                <a:gd name="T38" fmla="*/ 1306 w 1318"/>
                <a:gd name="T39" fmla="*/ 2042 h 2441"/>
                <a:gd name="T40" fmla="*/ 1293 w 1318"/>
                <a:gd name="T41" fmla="*/ 2094 h 2441"/>
                <a:gd name="T42" fmla="*/ 1273 w 1318"/>
                <a:gd name="T43" fmla="*/ 2143 h 2441"/>
                <a:gd name="T44" fmla="*/ 1249 w 1318"/>
                <a:gd name="T45" fmla="*/ 2189 h 2441"/>
                <a:gd name="T46" fmla="*/ 1220 w 1318"/>
                <a:gd name="T47" fmla="*/ 2232 h 2441"/>
                <a:gd name="T48" fmla="*/ 1188 w 1318"/>
                <a:gd name="T49" fmla="*/ 2273 h 2441"/>
                <a:gd name="T50" fmla="*/ 1151 w 1318"/>
                <a:gd name="T51" fmla="*/ 2310 h 2441"/>
                <a:gd name="T52" fmla="*/ 1111 w 1318"/>
                <a:gd name="T53" fmla="*/ 2343 h 2441"/>
                <a:gd name="T54" fmla="*/ 1067 w 1318"/>
                <a:gd name="T55" fmla="*/ 2371 h 2441"/>
                <a:gd name="T56" fmla="*/ 1021 w 1318"/>
                <a:gd name="T57" fmla="*/ 2395 h 2441"/>
                <a:gd name="T58" fmla="*/ 971 w 1318"/>
                <a:gd name="T59" fmla="*/ 2414 h 2441"/>
                <a:gd name="T60" fmla="*/ 920 w 1318"/>
                <a:gd name="T61" fmla="*/ 2429 h 2441"/>
                <a:gd name="T62" fmla="*/ 866 w 1318"/>
                <a:gd name="T63" fmla="*/ 2437 h 2441"/>
                <a:gd name="T64" fmla="*/ 811 w 1318"/>
                <a:gd name="T65" fmla="*/ 2441 h 2441"/>
                <a:gd name="T66" fmla="*/ 0 w 1318"/>
                <a:gd name="T67" fmla="*/ 2441 h 2441"/>
                <a:gd name="T68" fmla="*/ 0 w 1318"/>
                <a:gd name="T69" fmla="*/ 0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18" h="2441">
                  <a:moveTo>
                    <a:pt x="0" y="0"/>
                  </a:moveTo>
                  <a:lnTo>
                    <a:pt x="811" y="0"/>
                  </a:lnTo>
                  <a:lnTo>
                    <a:pt x="866" y="3"/>
                  </a:lnTo>
                  <a:lnTo>
                    <a:pt x="920" y="12"/>
                  </a:lnTo>
                  <a:lnTo>
                    <a:pt x="971" y="26"/>
                  </a:lnTo>
                  <a:lnTo>
                    <a:pt x="1021" y="46"/>
                  </a:lnTo>
                  <a:lnTo>
                    <a:pt x="1067" y="70"/>
                  </a:lnTo>
                  <a:lnTo>
                    <a:pt x="1111" y="98"/>
                  </a:lnTo>
                  <a:lnTo>
                    <a:pt x="1151" y="131"/>
                  </a:lnTo>
                  <a:lnTo>
                    <a:pt x="1188" y="167"/>
                  </a:lnTo>
                  <a:lnTo>
                    <a:pt x="1220" y="207"/>
                  </a:lnTo>
                  <a:lnTo>
                    <a:pt x="1249" y="251"/>
                  </a:lnTo>
                  <a:lnTo>
                    <a:pt x="1273" y="298"/>
                  </a:lnTo>
                  <a:lnTo>
                    <a:pt x="1293" y="347"/>
                  </a:lnTo>
                  <a:lnTo>
                    <a:pt x="1306" y="399"/>
                  </a:lnTo>
                  <a:lnTo>
                    <a:pt x="1315" y="452"/>
                  </a:lnTo>
                  <a:lnTo>
                    <a:pt x="1318" y="507"/>
                  </a:lnTo>
                  <a:lnTo>
                    <a:pt x="1318" y="1934"/>
                  </a:lnTo>
                  <a:lnTo>
                    <a:pt x="1315" y="1989"/>
                  </a:lnTo>
                  <a:lnTo>
                    <a:pt x="1306" y="2042"/>
                  </a:lnTo>
                  <a:lnTo>
                    <a:pt x="1293" y="2094"/>
                  </a:lnTo>
                  <a:lnTo>
                    <a:pt x="1273" y="2143"/>
                  </a:lnTo>
                  <a:lnTo>
                    <a:pt x="1249" y="2189"/>
                  </a:lnTo>
                  <a:lnTo>
                    <a:pt x="1220" y="2232"/>
                  </a:lnTo>
                  <a:lnTo>
                    <a:pt x="1188" y="2273"/>
                  </a:lnTo>
                  <a:lnTo>
                    <a:pt x="1151" y="2310"/>
                  </a:lnTo>
                  <a:lnTo>
                    <a:pt x="1111" y="2343"/>
                  </a:lnTo>
                  <a:lnTo>
                    <a:pt x="1067" y="2371"/>
                  </a:lnTo>
                  <a:lnTo>
                    <a:pt x="1021" y="2395"/>
                  </a:lnTo>
                  <a:lnTo>
                    <a:pt x="971" y="2414"/>
                  </a:lnTo>
                  <a:lnTo>
                    <a:pt x="920" y="2429"/>
                  </a:lnTo>
                  <a:lnTo>
                    <a:pt x="866" y="2437"/>
                  </a:lnTo>
                  <a:lnTo>
                    <a:pt x="811" y="2441"/>
                  </a:lnTo>
                  <a:lnTo>
                    <a:pt x="0" y="2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81FA"/>
            </a:solidFill>
            <a:ln w="0">
              <a:solidFill>
                <a:srgbClr val="2E81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FD1CD8DF-8588-4EC8-BABD-432598FCF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8" y="1294"/>
              <a:ext cx="436" cy="204"/>
            </a:xfrm>
            <a:custGeom>
              <a:avLst/>
              <a:gdLst>
                <a:gd name="T0" fmla="*/ 0 w 2616"/>
                <a:gd name="T1" fmla="*/ 0 h 1223"/>
                <a:gd name="T2" fmla="*/ 2616 w 2616"/>
                <a:gd name="T3" fmla="*/ 0 h 1223"/>
                <a:gd name="T4" fmla="*/ 2316 w 2616"/>
                <a:gd name="T5" fmla="*/ 898 h 1223"/>
                <a:gd name="T6" fmla="*/ 2294 w 2616"/>
                <a:gd name="T7" fmla="*/ 945 h 1223"/>
                <a:gd name="T8" fmla="*/ 2269 w 2616"/>
                <a:gd name="T9" fmla="*/ 989 h 1223"/>
                <a:gd name="T10" fmla="*/ 2239 w 2616"/>
                <a:gd name="T11" fmla="*/ 1030 h 1223"/>
                <a:gd name="T12" fmla="*/ 2206 w 2616"/>
                <a:gd name="T13" fmla="*/ 1068 h 1223"/>
                <a:gd name="T14" fmla="*/ 2169 w 2616"/>
                <a:gd name="T15" fmla="*/ 1102 h 1223"/>
                <a:gd name="T16" fmla="*/ 2129 w 2616"/>
                <a:gd name="T17" fmla="*/ 1133 h 1223"/>
                <a:gd name="T18" fmla="*/ 2087 w 2616"/>
                <a:gd name="T19" fmla="*/ 1159 h 1223"/>
                <a:gd name="T20" fmla="*/ 2042 w 2616"/>
                <a:gd name="T21" fmla="*/ 1182 h 1223"/>
                <a:gd name="T22" fmla="*/ 1995 w 2616"/>
                <a:gd name="T23" fmla="*/ 1200 h 1223"/>
                <a:gd name="T24" fmla="*/ 1947 w 2616"/>
                <a:gd name="T25" fmla="*/ 1213 h 1223"/>
                <a:gd name="T26" fmla="*/ 1897 w 2616"/>
                <a:gd name="T27" fmla="*/ 1221 h 1223"/>
                <a:gd name="T28" fmla="*/ 1845 w 2616"/>
                <a:gd name="T29" fmla="*/ 1223 h 1223"/>
                <a:gd name="T30" fmla="*/ 770 w 2616"/>
                <a:gd name="T31" fmla="*/ 1223 h 1223"/>
                <a:gd name="T32" fmla="*/ 720 w 2616"/>
                <a:gd name="T33" fmla="*/ 1221 h 1223"/>
                <a:gd name="T34" fmla="*/ 670 w 2616"/>
                <a:gd name="T35" fmla="*/ 1213 h 1223"/>
                <a:gd name="T36" fmla="*/ 621 w 2616"/>
                <a:gd name="T37" fmla="*/ 1200 h 1223"/>
                <a:gd name="T38" fmla="*/ 574 w 2616"/>
                <a:gd name="T39" fmla="*/ 1182 h 1223"/>
                <a:gd name="T40" fmla="*/ 530 w 2616"/>
                <a:gd name="T41" fmla="*/ 1159 h 1223"/>
                <a:gd name="T42" fmla="*/ 487 w 2616"/>
                <a:gd name="T43" fmla="*/ 1133 h 1223"/>
                <a:gd name="T44" fmla="*/ 447 w 2616"/>
                <a:gd name="T45" fmla="*/ 1102 h 1223"/>
                <a:gd name="T46" fmla="*/ 411 w 2616"/>
                <a:gd name="T47" fmla="*/ 1068 h 1223"/>
                <a:gd name="T48" fmla="*/ 377 w 2616"/>
                <a:gd name="T49" fmla="*/ 1030 h 1223"/>
                <a:gd name="T50" fmla="*/ 348 w 2616"/>
                <a:gd name="T51" fmla="*/ 989 h 1223"/>
                <a:gd name="T52" fmla="*/ 322 w 2616"/>
                <a:gd name="T53" fmla="*/ 945 h 1223"/>
                <a:gd name="T54" fmla="*/ 301 w 2616"/>
                <a:gd name="T55" fmla="*/ 898 h 1223"/>
                <a:gd name="T56" fmla="*/ 0 w 2616"/>
                <a:gd name="T57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16" h="1223">
                  <a:moveTo>
                    <a:pt x="0" y="0"/>
                  </a:moveTo>
                  <a:lnTo>
                    <a:pt x="2616" y="0"/>
                  </a:lnTo>
                  <a:lnTo>
                    <a:pt x="2316" y="898"/>
                  </a:lnTo>
                  <a:lnTo>
                    <a:pt x="2294" y="945"/>
                  </a:lnTo>
                  <a:lnTo>
                    <a:pt x="2269" y="989"/>
                  </a:lnTo>
                  <a:lnTo>
                    <a:pt x="2239" y="1030"/>
                  </a:lnTo>
                  <a:lnTo>
                    <a:pt x="2206" y="1068"/>
                  </a:lnTo>
                  <a:lnTo>
                    <a:pt x="2169" y="1102"/>
                  </a:lnTo>
                  <a:lnTo>
                    <a:pt x="2129" y="1133"/>
                  </a:lnTo>
                  <a:lnTo>
                    <a:pt x="2087" y="1159"/>
                  </a:lnTo>
                  <a:lnTo>
                    <a:pt x="2042" y="1182"/>
                  </a:lnTo>
                  <a:lnTo>
                    <a:pt x="1995" y="1200"/>
                  </a:lnTo>
                  <a:lnTo>
                    <a:pt x="1947" y="1213"/>
                  </a:lnTo>
                  <a:lnTo>
                    <a:pt x="1897" y="1221"/>
                  </a:lnTo>
                  <a:lnTo>
                    <a:pt x="1845" y="1223"/>
                  </a:lnTo>
                  <a:lnTo>
                    <a:pt x="770" y="1223"/>
                  </a:lnTo>
                  <a:lnTo>
                    <a:pt x="720" y="1221"/>
                  </a:lnTo>
                  <a:lnTo>
                    <a:pt x="670" y="1213"/>
                  </a:lnTo>
                  <a:lnTo>
                    <a:pt x="621" y="1200"/>
                  </a:lnTo>
                  <a:lnTo>
                    <a:pt x="574" y="1182"/>
                  </a:lnTo>
                  <a:lnTo>
                    <a:pt x="530" y="1159"/>
                  </a:lnTo>
                  <a:lnTo>
                    <a:pt x="487" y="1133"/>
                  </a:lnTo>
                  <a:lnTo>
                    <a:pt x="447" y="1102"/>
                  </a:lnTo>
                  <a:lnTo>
                    <a:pt x="411" y="1068"/>
                  </a:lnTo>
                  <a:lnTo>
                    <a:pt x="377" y="1030"/>
                  </a:lnTo>
                  <a:lnTo>
                    <a:pt x="348" y="989"/>
                  </a:lnTo>
                  <a:lnTo>
                    <a:pt x="322" y="945"/>
                  </a:lnTo>
                  <a:lnTo>
                    <a:pt x="301" y="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A4CACD9C-49DE-47FB-A254-E12A1BC09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294"/>
              <a:ext cx="218" cy="204"/>
            </a:xfrm>
            <a:custGeom>
              <a:avLst/>
              <a:gdLst>
                <a:gd name="T0" fmla="*/ 0 w 1308"/>
                <a:gd name="T1" fmla="*/ 0 h 1223"/>
                <a:gd name="T2" fmla="*/ 1308 w 1308"/>
                <a:gd name="T3" fmla="*/ 0 h 1223"/>
                <a:gd name="T4" fmla="*/ 1008 w 1308"/>
                <a:gd name="T5" fmla="*/ 898 h 1223"/>
                <a:gd name="T6" fmla="*/ 986 w 1308"/>
                <a:gd name="T7" fmla="*/ 945 h 1223"/>
                <a:gd name="T8" fmla="*/ 961 w 1308"/>
                <a:gd name="T9" fmla="*/ 989 h 1223"/>
                <a:gd name="T10" fmla="*/ 931 w 1308"/>
                <a:gd name="T11" fmla="*/ 1030 h 1223"/>
                <a:gd name="T12" fmla="*/ 898 w 1308"/>
                <a:gd name="T13" fmla="*/ 1068 h 1223"/>
                <a:gd name="T14" fmla="*/ 861 w 1308"/>
                <a:gd name="T15" fmla="*/ 1102 h 1223"/>
                <a:gd name="T16" fmla="*/ 821 w 1308"/>
                <a:gd name="T17" fmla="*/ 1133 h 1223"/>
                <a:gd name="T18" fmla="*/ 779 w 1308"/>
                <a:gd name="T19" fmla="*/ 1159 h 1223"/>
                <a:gd name="T20" fmla="*/ 734 w 1308"/>
                <a:gd name="T21" fmla="*/ 1182 h 1223"/>
                <a:gd name="T22" fmla="*/ 687 w 1308"/>
                <a:gd name="T23" fmla="*/ 1200 h 1223"/>
                <a:gd name="T24" fmla="*/ 639 w 1308"/>
                <a:gd name="T25" fmla="*/ 1213 h 1223"/>
                <a:gd name="T26" fmla="*/ 589 w 1308"/>
                <a:gd name="T27" fmla="*/ 1221 h 1223"/>
                <a:gd name="T28" fmla="*/ 537 w 1308"/>
                <a:gd name="T29" fmla="*/ 1223 h 1223"/>
                <a:gd name="T30" fmla="*/ 0 w 1308"/>
                <a:gd name="T31" fmla="*/ 1223 h 1223"/>
                <a:gd name="T32" fmla="*/ 0 w 1308"/>
                <a:gd name="T33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8" h="1223">
                  <a:moveTo>
                    <a:pt x="0" y="0"/>
                  </a:moveTo>
                  <a:lnTo>
                    <a:pt x="1308" y="0"/>
                  </a:lnTo>
                  <a:lnTo>
                    <a:pt x="1008" y="898"/>
                  </a:lnTo>
                  <a:lnTo>
                    <a:pt x="986" y="945"/>
                  </a:lnTo>
                  <a:lnTo>
                    <a:pt x="961" y="989"/>
                  </a:lnTo>
                  <a:lnTo>
                    <a:pt x="931" y="1030"/>
                  </a:lnTo>
                  <a:lnTo>
                    <a:pt x="898" y="1068"/>
                  </a:lnTo>
                  <a:lnTo>
                    <a:pt x="861" y="1102"/>
                  </a:lnTo>
                  <a:lnTo>
                    <a:pt x="821" y="1133"/>
                  </a:lnTo>
                  <a:lnTo>
                    <a:pt x="779" y="1159"/>
                  </a:lnTo>
                  <a:lnTo>
                    <a:pt x="734" y="1182"/>
                  </a:lnTo>
                  <a:lnTo>
                    <a:pt x="687" y="1200"/>
                  </a:lnTo>
                  <a:lnTo>
                    <a:pt x="639" y="1213"/>
                  </a:lnTo>
                  <a:lnTo>
                    <a:pt x="589" y="1221"/>
                  </a:lnTo>
                  <a:lnTo>
                    <a:pt x="537" y="1223"/>
                  </a:lnTo>
                  <a:lnTo>
                    <a:pt x="0" y="1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E43E67B0-85CE-4B40-8D73-1C3AD21E0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1532"/>
              <a:ext cx="67" cy="34"/>
            </a:xfrm>
            <a:custGeom>
              <a:avLst/>
              <a:gdLst>
                <a:gd name="T0" fmla="*/ 102 w 405"/>
                <a:gd name="T1" fmla="*/ 0 h 203"/>
                <a:gd name="T2" fmla="*/ 304 w 405"/>
                <a:gd name="T3" fmla="*/ 0 h 203"/>
                <a:gd name="T4" fmla="*/ 328 w 405"/>
                <a:gd name="T5" fmla="*/ 3 h 203"/>
                <a:gd name="T6" fmla="*/ 349 w 405"/>
                <a:gd name="T7" fmla="*/ 11 h 203"/>
                <a:gd name="T8" fmla="*/ 367 w 405"/>
                <a:gd name="T9" fmla="*/ 22 h 203"/>
                <a:gd name="T10" fmla="*/ 383 w 405"/>
                <a:gd name="T11" fmla="*/ 38 h 203"/>
                <a:gd name="T12" fmla="*/ 395 w 405"/>
                <a:gd name="T13" fmla="*/ 57 h 203"/>
                <a:gd name="T14" fmla="*/ 403 w 405"/>
                <a:gd name="T15" fmla="*/ 78 h 203"/>
                <a:gd name="T16" fmla="*/ 405 w 405"/>
                <a:gd name="T17" fmla="*/ 102 h 203"/>
                <a:gd name="T18" fmla="*/ 403 w 405"/>
                <a:gd name="T19" fmla="*/ 125 h 203"/>
                <a:gd name="T20" fmla="*/ 395 w 405"/>
                <a:gd name="T21" fmla="*/ 146 h 203"/>
                <a:gd name="T22" fmla="*/ 383 w 405"/>
                <a:gd name="T23" fmla="*/ 165 h 203"/>
                <a:gd name="T24" fmla="*/ 367 w 405"/>
                <a:gd name="T25" fmla="*/ 181 h 203"/>
                <a:gd name="T26" fmla="*/ 349 w 405"/>
                <a:gd name="T27" fmla="*/ 192 h 203"/>
                <a:gd name="T28" fmla="*/ 328 w 405"/>
                <a:gd name="T29" fmla="*/ 201 h 203"/>
                <a:gd name="T30" fmla="*/ 304 w 405"/>
                <a:gd name="T31" fmla="*/ 203 h 203"/>
                <a:gd name="T32" fmla="*/ 102 w 405"/>
                <a:gd name="T33" fmla="*/ 203 h 203"/>
                <a:gd name="T34" fmla="*/ 79 w 405"/>
                <a:gd name="T35" fmla="*/ 201 h 203"/>
                <a:gd name="T36" fmla="*/ 56 w 405"/>
                <a:gd name="T37" fmla="*/ 192 h 203"/>
                <a:gd name="T38" fmla="*/ 38 w 405"/>
                <a:gd name="T39" fmla="*/ 181 h 203"/>
                <a:gd name="T40" fmla="*/ 22 w 405"/>
                <a:gd name="T41" fmla="*/ 165 h 203"/>
                <a:gd name="T42" fmla="*/ 10 w 405"/>
                <a:gd name="T43" fmla="*/ 146 h 203"/>
                <a:gd name="T44" fmla="*/ 3 w 405"/>
                <a:gd name="T45" fmla="*/ 125 h 203"/>
                <a:gd name="T46" fmla="*/ 0 w 405"/>
                <a:gd name="T47" fmla="*/ 102 h 203"/>
                <a:gd name="T48" fmla="*/ 3 w 405"/>
                <a:gd name="T49" fmla="*/ 78 h 203"/>
                <a:gd name="T50" fmla="*/ 10 w 405"/>
                <a:gd name="T51" fmla="*/ 57 h 203"/>
                <a:gd name="T52" fmla="*/ 22 w 405"/>
                <a:gd name="T53" fmla="*/ 38 h 203"/>
                <a:gd name="T54" fmla="*/ 38 w 405"/>
                <a:gd name="T55" fmla="*/ 22 h 203"/>
                <a:gd name="T56" fmla="*/ 56 w 405"/>
                <a:gd name="T57" fmla="*/ 11 h 203"/>
                <a:gd name="T58" fmla="*/ 79 w 405"/>
                <a:gd name="T59" fmla="*/ 3 h 203"/>
                <a:gd name="T60" fmla="*/ 102 w 405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5" h="203">
                  <a:moveTo>
                    <a:pt x="102" y="0"/>
                  </a:moveTo>
                  <a:lnTo>
                    <a:pt x="304" y="0"/>
                  </a:lnTo>
                  <a:lnTo>
                    <a:pt x="328" y="3"/>
                  </a:lnTo>
                  <a:lnTo>
                    <a:pt x="349" y="11"/>
                  </a:lnTo>
                  <a:lnTo>
                    <a:pt x="367" y="22"/>
                  </a:lnTo>
                  <a:lnTo>
                    <a:pt x="383" y="38"/>
                  </a:lnTo>
                  <a:lnTo>
                    <a:pt x="395" y="57"/>
                  </a:lnTo>
                  <a:lnTo>
                    <a:pt x="403" y="78"/>
                  </a:lnTo>
                  <a:lnTo>
                    <a:pt x="405" y="102"/>
                  </a:lnTo>
                  <a:lnTo>
                    <a:pt x="403" y="125"/>
                  </a:lnTo>
                  <a:lnTo>
                    <a:pt x="395" y="146"/>
                  </a:lnTo>
                  <a:lnTo>
                    <a:pt x="383" y="165"/>
                  </a:lnTo>
                  <a:lnTo>
                    <a:pt x="367" y="181"/>
                  </a:lnTo>
                  <a:lnTo>
                    <a:pt x="349" y="192"/>
                  </a:lnTo>
                  <a:lnTo>
                    <a:pt x="328" y="201"/>
                  </a:lnTo>
                  <a:lnTo>
                    <a:pt x="304" y="203"/>
                  </a:lnTo>
                  <a:lnTo>
                    <a:pt x="102" y="203"/>
                  </a:lnTo>
                  <a:lnTo>
                    <a:pt x="79" y="201"/>
                  </a:lnTo>
                  <a:lnTo>
                    <a:pt x="56" y="192"/>
                  </a:lnTo>
                  <a:lnTo>
                    <a:pt x="38" y="181"/>
                  </a:lnTo>
                  <a:lnTo>
                    <a:pt x="22" y="165"/>
                  </a:lnTo>
                  <a:lnTo>
                    <a:pt x="10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1"/>
                  </a:lnTo>
                  <a:lnTo>
                    <a:pt x="79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FEDFE"/>
            </a:solidFill>
            <a:ln w="0">
              <a:solidFill>
                <a:srgbClr val="DFED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B7E9A4C-2BFC-4533-A600-0C8E851F2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1532"/>
              <a:ext cx="68" cy="34"/>
            </a:xfrm>
            <a:custGeom>
              <a:avLst/>
              <a:gdLst>
                <a:gd name="T0" fmla="*/ 102 w 406"/>
                <a:gd name="T1" fmla="*/ 0 h 203"/>
                <a:gd name="T2" fmla="*/ 305 w 406"/>
                <a:gd name="T3" fmla="*/ 0 h 203"/>
                <a:gd name="T4" fmla="*/ 328 w 406"/>
                <a:gd name="T5" fmla="*/ 3 h 203"/>
                <a:gd name="T6" fmla="*/ 349 w 406"/>
                <a:gd name="T7" fmla="*/ 11 h 203"/>
                <a:gd name="T8" fmla="*/ 368 w 406"/>
                <a:gd name="T9" fmla="*/ 22 h 203"/>
                <a:gd name="T10" fmla="*/ 384 w 406"/>
                <a:gd name="T11" fmla="*/ 38 h 203"/>
                <a:gd name="T12" fmla="*/ 396 w 406"/>
                <a:gd name="T13" fmla="*/ 57 h 203"/>
                <a:gd name="T14" fmla="*/ 404 w 406"/>
                <a:gd name="T15" fmla="*/ 78 h 203"/>
                <a:gd name="T16" fmla="*/ 406 w 406"/>
                <a:gd name="T17" fmla="*/ 102 h 203"/>
                <a:gd name="T18" fmla="*/ 404 w 406"/>
                <a:gd name="T19" fmla="*/ 125 h 203"/>
                <a:gd name="T20" fmla="*/ 396 w 406"/>
                <a:gd name="T21" fmla="*/ 146 h 203"/>
                <a:gd name="T22" fmla="*/ 384 w 406"/>
                <a:gd name="T23" fmla="*/ 165 h 203"/>
                <a:gd name="T24" fmla="*/ 368 w 406"/>
                <a:gd name="T25" fmla="*/ 181 h 203"/>
                <a:gd name="T26" fmla="*/ 349 w 406"/>
                <a:gd name="T27" fmla="*/ 192 h 203"/>
                <a:gd name="T28" fmla="*/ 328 w 406"/>
                <a:gd name="T29" fmla="*/ 201 h 203"/>
                <a:gd name="T30" fmla="*/ 305 w 406"/>
                <a:gd name="T31" fmla="*/ 203 h 203"/>
                <a:gd name="T32" fmla="*/ 102 w 406"/>
                <a:gd name="T33" fmla="*/ 203 h 203"/>
                <a:gd name="T34" fmla="*/ 79 w 406"/>
                <a:gd name="T35" fmla="*/ 201 h 203"/>
                <a:gd name="T36" fmla="*/ 57 w 406"/>
                <a:gd name="T37" fmla="*/ 192 h 203"/>
                <a:gd name="T38" fmla="*/ 38 w 406"/>
                <a:gd name="T39" fmla="*/ 181 h 203"/>
                <a:gd name="T40" fmla="*/ 23 w 406"/>
                <a:gd name="T41" fmla="*/ 165 h 203"/>
                <a:gd name="T42" fmla="*/ 11 w 406"/>
                <a:gd name="T43" fmla="*/ 146 h 203"/>
                <a:gd name="T44" fmla="*/ 3 w 406"/>
                <a:gd name="T45" fmla="*/ 125 h 203"/>
                <a:gd name="T46" fmla="*/ 0 w 406"/>
                <a:gd name="T47" fmla="*/ 102 h 203"/>
                <a:gd name="T48" fmla="*/ 3 w 406"/>
                <a:gd name="T49" fmla="*/ 78 h 203"/>
                <a:gd name="T50" fmla="*/ 11 w 406"/>
                <a:gd name="T51" fmla="*/ 57 h 203"/>
                <a:gd name="T52" fmla="*/ 23 w 406"/>
                <a:gd name="T53" fmla="*/ 38 h 203"/>
                <a:gd name="T54" fmla="*/ 38 w 406"/>
                <a:gd name="T55" fmla="*/ 22 h 203"/>
                <a:gd name="T56" fmla="*/ 57 w 406"/>
                <a:gd name="T57" fmla="*/ 11 h 203"/>
                <a:gd name="T58" fmla="*/ 79 w 406"/>
                <a:gd name="T59" fmla="*/ 3 h 203"/>
                <a:gd name="T60" fmla="*/ 102 w 406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6" h="203">
                  <a:moveTo>
                    <a:pt x="102" y="0"/>
                  </a:moveTo>
                  <a:lnTo>
                    <a:pt x="305" y="0"/>
                  </a:lnTo>
                  <a:lnTo>
                    <a:pt x="328" y="3"/>
                  </a:lnTo>
                  <a:lnTo>
                    <a:pt x="349" y="11"/>
                  </a:lnTo>
                  <a:lnTo>
                    <a:pt x="368" y="22"/>
                  </a:lnTo>
                  <a:lnTo>
                    <a:pt x="384" y="38"/>
                  </a:lnTo>
                  <a:lnTo>
                    <a:pt x="396" y="57"/>
                  </a:lnTo>
                  <a:lnTo>
                    <a:pt x="404" y="78"/>
                  </a:lnTo>
                  <a:lnTo>
                    <a:pt x="406" y="102"/>
                  </a:lnTo>
                  <a:lnTo>
                    <a:pt x="404" y="125"/>
                  </a:lnTo>
                  <a:lnTo>
                    <a:pt x="396" y="146"/>
                  </a:lnTo>
                  <a:lnTo>
                    <a:pt x="384" y="165"/>
                  </a:lnTo>
                  <a:lnTo>
                    <a:pt x="368" y="181"/>
                  </a:lnTo>
                  <a:lnTo>
                    <a:pt x="349" y="192"/>
                  </a:lnTo>
                  <a:lnTo>
                    <a:pt x="328" y="201"/>
                  </a:lnTo>
                  <a:lnTo>
                    <a:pt x="305" y="203"/>
                  </a:lnTo>
                  <a:lnTo>
                    <a:pt x="102" y="203"/>
                  </a:lnTo>
                  <a:lnTo>
                    <a:pt x="79" y="201"/>
                  </a:lnTo>
                  <a:lnTo>
                    <a:pt x="57" y="192"/>
                  </a:lnTo>
                  <a:lnTo>
                    <a:pt x="38" y="181"/>
                  </a:lnTo>
                  <a:lnTo>
                    <a:pt x="23" y="165"/>
                  </a:lnTo>
                  <a:lnTo>
                    <a:pt x="11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3" y="38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EBF7FF"/>
            </a:solidFill>
            <a:ln w="0">
              <a:solidFill>
                <a:srgbClr val="EBF7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AF403019-BBF2-4761-9BCD-02714B627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1532"/>
              <a:ext cx="101" cy="102"/>
            </a:xfrm>
            <a:custGeom>
              <a:avLst/>
              <a:gdLst>
                <a:gd name="T0" fmla="*/ 304 w 608"/>
                <a:gd name="T1" fmla="*/ 0 h 609"/>
                <a:gd name="T2" fmla="*/ 350 w 608"/>
                <a:gd name="T3" fmla="*/ 3 h 609"/>
                <a:gd name="T4" fmla="*/ 393 w 608"/>
                <a:gd name="T5" fmla="*/ 13 h 609"/>
                <a:gd name="T6" fmla="*/ 433 w 608"/>
                <a:gd name="T7" fmla="*/ 28 h 609"/>
                <a:gd name="T8" fmla="*/ 470 w 608"/>
                <a:gd name="T9" fmla="*/ 49 h 609"/>
                <a:gd name="T10" fmla="*/ 504 w 608"/>
                <a:gd name="T11" fmla="*/ 75 h 609"/>
                <a:gd name="T12" fmla="*/ 533 w 608"/>
                <a:gd name="T13" fmla="*/ 105 h 609"/>
                <a:gd name="T14" fmla="*/ 560 w 608"/>
                <a:gd name="T15" fmla="*/ 139 h 609"/>
                <a:gd name="T16" fmla="*/ 580 w 608"/>
                <a:gd name="T17" fmla="*/ 176 h 609"/>
                <a:gd name="T18" fmla="*/ 595 w 608"/>
                <a:gd name="T19" fmla="*/ 217 h 609"/>
                <a:gd name="T20" fmla="*/ 605 w 608"/>
                <a:gd name="T21" fmla="*/ 260 h 609"/>
                <a:gd name="T22" fmla="*/ 608 w 608"/>
                <a:gd name="T23" fmla="*/ 305 h 609"/>
                <a:gd name="T24" fmla="*/ 608 w 608"/>
                <a:gd name="T25" fmla="*/ 609 h 609"/>
                <a:gd name="T26" fmla="*/ 0 w 608"/>
                <a:gd name="T27" fmla="*/ 609 h 609"/>
                <a:gd name="T28" fmla="*/ 0 w 608"/>
                <a:gd name="T29" fmla="*/ 305 h 609"/>
                <a:gd name="T30" fmla="*/ 3 w 608"/>
                <a:gd name="T31" fmla="*/ 260 h 609"/>
                <a:gd name="T32" fmla="*/ 13 w 608"/>
                <a:gd name="T33" fmla="*/ 217 h 609"/>
                <a:gd name="T34" fmla="*/ 28 w 608"/>
                <a:gd name="T35" fmla="*/ 176 h 609"/>
                <a:gd name="T36" fmla="*/ 49 w 608"/>
                <a:gd name="T37" fmla="*/ 139 h 609"/>
                <a:gd name="T38" fmla="*/ 74 w 608"/>
                <a:gd name="T39" fmla="*/ 105 h 609"/>
                <a:gd name="T40" fmla="*/ 105 w 608"/>
                <a:gd name="T41" fmla="*/ 75 h 609"/>
                <a:gd name="T42" fmla="*/ 138 w 608"/>
                <a:gd name="T43" fmla="*/ 49 h 609"/>
                <a:gd name="T44" fmla="*/ 176 w 608"/>
                <a:gd name="T45" fmla="*/ 28 h 609"/>
                <a:gd name="T46" fmla="*/ 216 w 608"/>
                <a:gd name="T47" fmla="*/ 13 h 609"/>
                <a:gd name="T48" fmla="*/ 259 w 608"/>
                <a:gd name="T49" fmla="*/ 3 h 609"/>
                <a:gd name="T50" fmla="*/ 304 w 608"/>
                <a:gd name="T51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8" h="609">
                  <a:moveTo>
                    <a:pt x="304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3" y="28"/>
                  </a:lnTo>
                  <a:lnTo>
                    <a:pt x="470" y="49"/>
                  </a:lnTo>
                  <a:lnTo>
                    <a:pt x="504" y="75"/>
                  </a:lnTo>
                  <a:lnTo>
                    <a:pt x="533" y="105"/>
                  </a:lnTo>
                  <a:lnTo>
                    <a:pt x="560" y="139"/>
                  </a:lnTo>
                  <a:lnTo>
                    <a:pt x="580" y="176"/>
                  </a:lnTo>
                  <a:lnTo>
                    <a:pt x="595" y="217"/>
                  </a:lnTo>
                  <a:lnTo>
                    <a:pt x="605" y="260"/>
                  </a:lnTo>
                  <a:lnTo>
                    <a:pt x="608" y="305"/>
                  </a:lnTo>
                  <a:lnTo>
                    <a:pt x="608" y="609"/>
                  </a:lnTo>
                  <a:lnTo>
                    <a:pt x="0" y="609"/>
                  </a:lnTo>
                  <a:lnTo>
                    <a:pt x="0" y="305"/>
                  </a:lnTo>
                  <a:lnTo>
                    <a:pt x="3" y="260"/>
                  </a:lnTo>
                  <a:lnTo>
                    <a:pt x="13" y="217"/>
                  </a:lnTo>
                  <a:lnTo>
                    <a:pt x="28" y="176"/>
                  </a:lnTo>
                  <a:lnTo>
                    <a:pt x="49" y="139"/>
                  </a:lnTo>
                  <a:lnTo>
                    <a:pt x="74" y="105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6" y="28"/>
                  </a:lnTo>
                  <a:lnTo>
                    <a:pt x="216" y="13"/>
                  </a:lnTo>
                  <a:lnTo>
                    <a:pt x="259" y="3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F56140D6-2A39-445A-850B-9F308F3A4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532"/>
              <a:ext cx="51" cy="102"/>
            </a:xfrm>
            <a:custGeom>
              <a:avLst/>
              <a:gdLst>
                <a:gd name="T0" fmla="*/ 0 w 304"/>
                <a:gd name="T1" fmla="*/ 0 h 609"/>
                <a:gd name="T2" fmla="*/ 46 w 304"/>
                <a:gd name="T3" fmla="*/ 3 h 609"/>
                <a:gd name="T4" fmla="*/ 89 w 304"/>
                <a:gd name="T5" fmla="*/ 13 h 609"/>
                <a:gd name="T6" fmla="*/ 129 w 304"/>
                <a:gd name="T7" fmla="*/ 28 h 609"/>
                <a:gd name="T8" fmla="*/ 166 w 304"/>
                <a:gd name="T9" fmla="*/ 49 h 609"/>
                <a:gd name="T10" fmla="*/ 200 w 304"/>
                <a:gd name="T11" fmla="*/ 75 h 609"/>
                <a:gd name="T12" fmla="*/ 229 w 304"/>
                <a:gd name="T13" fmla="*/ 105 h 609"/>
                <a:gd name="T14" fmla="*/ 256 w 304"/>
                <a:gd name="T15" fmla="*/ 139 h 609"/>
                <a:gd name="T16" fmla="*/ 276 w 304"/>
                <a:gd name="T17" fmla="*/ 176 h 609"/>
                <a:gd name="T18" fmla="*/ 291 w 304"/>
                <a:gd name="T19" fmla="*/ 217 h 609"/>
                <a:gd name="T20" fmla="*/ 301 w 304"/>
                <a:gd name="T21" fmla="*/ 260 h 609"/>
                <a:gd name="T22" fmla="*/ 304 w 304"/>
                <a:gd name="T23" fmla="*/ 305 h 609"/>
                <a:gd name="T24" fmla="*/ 304 w 304"/>
                <a:gd name="T25" fmla="*/ 609 h 609"/>
                <a:gd name="T26" fmla="*/ 0 w 304"/>
                <a:gd name="T27" fmla="*/ 609 h 609"/>
                <a:gd name="T28" fmla="*/ 0 w 304"/>
                <a:gd name="T29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4" h="609">
                  <a:moveTo>
                    <a:pt x="0" y="0"/>
                  </a:moveTo>
                  <a:lnTo>
                    <a:pt x="46" y="3"/>
                  </a:lnTo>
                  <a:lnTo>
                    <a:pt x="89" y="13"/>
                  </a:lnTo>
                  <a:lnTo>
                    <a:pt x="129" y="28"/>
                  </a:lnTo>
                  <a:lnTo>
                    <a:pt x="166" y="49"/>
                  </a:lnTo>
                  <a:lnTo>
                    <a:pt x="200" y="75"/>
                  </a:lnTo>
                  <a:lnTo>
                    <a:pt x="229" y="105"/>
                  </a:lnTo>
                  <a:lnTo>
                    <a:pt x="256" y="139"/>
                  </a:lnTo>
                  <a:lnTo>
                    <a:pt x="276" y="176"/>
                  </a:lnTo>
                  <a:lnTo>
                    <a:pt x="291" y="217"/>
                  </a:lnTo>
                  <a:lnTo>
                    <a:pt x="301" y="260"/>
                  </a:lnTo>
                  <a:lnTo>
                    <a:pt x="304" y="305"/>
                  </a:lnTo>
                  <a:lnTo>
                    <a:pt x="304" y="609"/>
                  </a:lnTo>
                  <a:lnTo>
                    <a:pt x="0" y="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262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5902" y="669726"/>
            <a:ext cx="345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1. Introduction</a:t>
            </a:r>
            <a:endParaRPr lang="ko-KR" altLang="en-US" sz="3200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8C53B8-C8DD-495E-97DE-AAB5DF3F75FA}"/>
              </a:ext>
            </a:extLst>
          </p:cNvPr>
          <p:cNvSpPr txBox="1"/>
          <p:nvPr/>
        </p:nvSpPr>
        <p:spPr>
          <a:xfrm>
            <a:off x="5648117" y="1727584"/>
            <a:ext cx="5817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Motive?</a:t>
            </a: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5D56179-635C-4E44-9A4D-644B9B6EB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47" y="1694584"/>
            <a:ext cx="3838262" cy="375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8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5902" y="669726"/>
            <a:ext cx="345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1. Introduction</a:t>
            </a:r>
            <a:endParaRPr lang="ko-KR" altLang="en-US" sz="3200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8C53B8-C8DD-495E-97DE-AAB5DF3F75FA}"/>
              </a:ext>
            </a:extLst>
          </p:cNvPr>
          <p:cNvSpPr txBox="1"/>
          <p:nvPr/>
        </p:nvSpPr>
        <p:spPr>
          <a:xfrm>
            <a:off x="5648117" y="1727584"/>
            <a:ext cx="581795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Motive?</a:t>
            </a: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Issues?</a:t>
            </a:r>
          </a:p>
          <a:p>
            <a:pPr marL="800100" lvl="1" indent="-3429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helpers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exist, but not enough.</a:t>
            </a:r>
          </a:p>
          <a:p>
            <a:pPr marL="800100" lvl="1" indent="-3429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People might hesitate helping.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GPS limited.</a:t>
            </a:r>
          </a:p>
          <a:p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So why don’t we…?</a:t>
            </a: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5D56179-635C-4E44-9A4D-644B9B6EB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47" y="1694584"/>
            <a:ext cx="3838262" cy="375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4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610588"/>
            <a:ext cx="2928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INDEX</a:t>
            </a:r>
            <a:endParaRPr lang="ko-KR" altLang="en-US" sz="6000" dirty="0">
              <a:gradFill flip="none" rotWithShape="1">
                <a:gsLst>
                  <a:gs pos="0">
                    <a:srgbClr val="56C2F8">
                      <a:alpha val="80000"/>
                    </a:srgbClr>
                  </a:gs>
                  <a:gs pos="74000">
                    <a:srgbClr val="56C2F8"/>
                  </a:gs>
                  <a:gs pos="83000">
                    <a:srgbClr val="0CA5F5"/>
                  </a:gs>
                  <a:gs pos="100000">
                    <a:srgbClr val="0994D9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andoll 격동고딕" panose="020B0600000101010101" pitchFamily="34" charset="-127"/>
              <a:ea typeface="Sandoll 격동고딕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1714555"/>
            <a:ext cx="1461706" cy="5143445"/>
          </a:xfrm>
          <a:prstGeom prst="rect">
            <a:avLst/>
          </a:prstGeom>
          <a:solidFill>
            <a:srgbClr val="56C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53810-3937-44D9-946E-394CAF6B00D0}"/>
              </a:ext>
            </a:extLst>
          </p:cNvPr>
          <p:cNvSpPr txBox="1"/>
          <p:nvPr/>
        </p:nvSpPr>
        <p:spPr>
          <a:xfrm>
            <a:off x="2097961" y="1668048"/>
            <a:ext cx="9532470" cy="367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1. Introduction 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2. Empathy Map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3. Customer Journey Map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4. Idea Relay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D3AE45F-94E2-458A-B7E5-C5BEC89A029F}"/>
              </a:ext>
            </a:extLst>
          </p:cNvPr>
          <p:cNvCxnSpPr>
            <a:cxnSpLocks/>
          </p:cNvCxnSpPr>
          <p:nvPr/>
        </p:nvCxnSpPr>
        <p:spPr>
          <a:xfrm flipV="1">
            <a:off x="2097961" y="2200275"/>
            <a:ext cx="3645614" cy="57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219A518-FC6B-4015-ABE8-535417061BC2}"/>
              </a:ext>
            </a:extLst>
          </p:cNvPr>
          <p:cNvCxnSpPr>
            <a:cxnSpLocks/>
          </p:cNvCxnSpPr>
          <p:nvPr/>
        </p:nvCxnSpPr>
        <p:spPr>
          <a:xfrm flipV="1">
            <a:off x="2097961" y="2268855"/>
            <a:ext cx="3645614" cy="57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4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F8C53B8-C8DD-495E-97DE-AAB5DF3F75FA}"/>
              </a:ext>
            </a:extLst>
          </p:cNvPr>
          <p:cNvSpPr txBox="1"/>
          <p:nvPr/>
        </p:nvSpPr>
        <p:spPr>
          <a:xfrm>
            <a:off x="694119" y="1907811"/>
            <a:ext cx="484894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How can we help the visually impaired people take the subway more conveniently? 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Client (Persona):</a:t>
            </a:r>
          </a:p>
          <a:p>
            <a:r>
              <a:rPr lang="en-US" altLang="ko-KR" sz="1600" u="sng" dirty="0">
                <a:latin typeface="Arial" panose="020B0604020202020204" pitchFamily="34" charset="0"/>
                <a:cs typeface="Arial" panose="020B0604020202020204" pitchFamily="34" charset="0"/>
              </a:rPr>
              <a:t>Visually impaired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senior citizens, children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5F69E71-DC55-4A7A-8081-842E121ECC8F}"/>
              </a:ext>
            </a:extLst>
          </p:cNvPr>
          <p:cNvGrpSpPr/>
          <p:nvPr/>
        </p:nvGrpSpPr>
        <p:grpSpPr>
          <a:xfrm>
            <a:off x="6175453" y="756282"/>
            <a:ext cx="4384619" cy="4093827"/>
            <a:chOff x="6327521" y="634790"/>
            <a:chExt cx="4804670" cy="453282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24E1CC-45AA-4523-89AD-2C2ABFA0419A}"/>
                </a:ext>
              </a:extLst>
            </p:cNvPr>
            <p:cNvSpPr/>
            <p:nvPr/>
          </p:nvSpPr>
          <p:spPr>
            <a:xfrm>
              <a:off x="6434356" y="634790"/>
              <a:ext cx="4697835" cy="45328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CFB2F6F-B67C-4452-A1F7-2BB9E2CEB085}"/>
                </a:ext>
              </a:extLst>
            </p:cNvPr>
            <p:cNvCxnSpPr/>
            <p:nvPr/>
          </p:nvCxnSpPr>
          <p:spPr>
            <a:xfrm>
              <a:off x="6434356" y="634790"/>
              <a:ext cx="4697835" cy="4532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9F028A3-CA3B-4BC6-B038-BD4A7B7AE6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4357" y="634790"/>
              <a:ext cx="4697834" cy="4532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E14A6BC-2526-4605-990F-A8E0B29237C1}"/>
                </a:ext>
              </a:extLst>
            </p:cNvPr>
            <p:cNvGrpSpPr/>
            <p:nvPr/>
          </p:nvGrpSpPr>
          <p:grpSpPr>
            <a:xfrm>
              <a:off x="8386115" y="2231991"/>
              <a:ext cx="894727" cy="1302920"/>
              <a:chOff x="6732451" y="555475"/>
              <a:chExt cx="2126323" cy="358842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09F19385-770C-4893-982E-FA07A78015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937" t="5935" r="29829"/>
              <a:stretch/>
            </p:blipFill>
            <p:spPr bwMode="auto">
              <a:xfrm>
                <a:off x="6732451" y="683389"/>
                <a:ext cx="1990653" cy="3460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1911670-2548-4D7F-A014-8AC33E993E7E}"/>
                  </a:ext>
                </a:extLst>
              </p:cNvPr>
              <p:cNvSpPr/>
              <p:nvPr/>
            </p:nvSpPr>
            <p:spPr>
              <a:xfrm>
                <a:off x="7801761" y="555475"/>
                <a:ext cx="1057013" cy="8958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E5BB84D-2F4D-4029-9B0B-75E643332998}"/>
                  </a:ext>
                </a:extLst>
              </p:cNvPr>
              <p:cNvSpPr/>
              <p:nvPr/>
            </p:nvSpPr>
            <p:spPr>
              <a:xfrm>
                <a:off x="8481269" y="2449586"/>
                <a:ext cx="377505" cy="10402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8D852E9-5688-47F8-B2BB-5DE48D9C659D}"/>
                  </a:ext>
                </a:extLst>
              </p:cNvPr>
              <p:cNvSpPr/>
              <p:nvPr/>
            </p:nvSpPr>
            <p:spPr>
              <a:xfrm rot="17524441">
                <a:off x="8317895" y="2279983"/>
                <a:ext cx="91856" cy="6798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0274345-2049-419E-89B6-187FAA1D18E3}"/>
                </a:ext>
              </a:extLst>
            </p:cNvPr>
            <p:cNvGrpSpPr/>
            <p:nvPr/>
          </p:nvGrpSpPr>
          <p:grpSpPr>
            <a:xfrm>
              <a:off x="7234947" y="725314"/>
              <a:ext cx="3053593" cy="901175"/>
              <a:chOff x="7264306" y="796281"/>
              <a:chExt cx="3053593" cy="90117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0E888F-A823-47C5-90E4-E1D0E9758944}"/>
                  </a:ext>
                </a:extLst>
              </p:cNvPr>
              <p:cNvSpPr txBox="1"/>
              <p:nvPr/>
            </p:nvSpPr>
            <p:spPr>
              <a:xfrm>
                <a:off x="7264306" y="1152206"/>
                <a:ext cx="3053593" cy="545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“How can I find Exit 1? I’m so overwhelmed…”</a:t>
                </a:r>
                <a:endParaRPr lang="ko-KR" alt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8C03DC-F742-4E3C-815C-5417EE84129B}"/>
                  </a:ext>
                </a:extLst>
              </p:cNvPr>
              <p:cNvSpPr txBox="1"/>
              <p:nvPr/>
            </p:nvSpPr>
            <p:spPr>
              <a:xfrm>
                <a:off x="7596229" y="796281"/>
                <a:ext cx="2575486" cy="374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Thinking and Feeling:</a:t>
                </a:r>
                <a:endParaRPr lang="ko-KR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216E07F-6031-49CF-B0B0-08863E8EF8AA}"/>
                </a:ext>
              </a:extLst>
            </p:cNvPr>
            <p:cNvGrpSpPr/>
            <p:nvPr/>
          </p:nvGrpSpPr>
          <p:grpSpPr>
            <a:xfrm>
              <a:off x="9217912" y="2394621"/>
              <a:ext cx="1873952" cy="1070143"/>
              <a:chOff x="7602919" y="940703"/>
              <a:chExt cx="2410315" cy="107014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78BF06-FF10-49B2-86C5-A243669C54E4}"/>
                  </a:ext>
                </a:extLst>
              </p:cNvPr>
              <p:cNvSpPr txBox="1"/>
              <p:nvPr/>
            </p:nvSpPr>
            <p:spPr>
              <a:xfrm>
                <a:off x="7639149" y="1244089"/>
                <a:ext cx="2374085" cy="766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“There are so many people. I can’t find the braille blocks.”</a:t>
                </a:r>
                <a:endParaRPr lang="ko-KR" alt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FB390C-CB81-4175-8D74-C7EE07F45C9F}"/>
                  </a:ext>
                </a:extLst>
              </p:cNvPr>
              <p:cNvSpPr txBox="1"/>
              <p:nvPr/>
            </p:nvSpPr>
            <p:spPr>
              <a:xfrm>
                <a:off x="7602919" y="940703"/>
                <a:ext cx="23740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See</a:t>
                </a:r>
                <a:endParaRPr lang="ko-KR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652DF6F-79B4-4D23-87D6-2D92F86B6BFA}"/>
                </a:ext>
              </a:extLst>
            </p:cNvPr>
            <p:cNvGrpSpPr/>
            <p:nvPr/>
          </p:nvGrpSpPr>
          <p:grpSpPr>
            <a:xfrm>
              <a:off x="6327521" y="2386268"/>
              <a:ext cx="2214163" cy="1104776"/>
              <a:chOff x="7589474" y="796281"/>
              <a:chExt cx="2560759" cy="110477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5003DFD-A18A-4214-82B6-E47592269DC1}"/>
                  </a:ext>
                </a:extLst>
              </p:cNvPr>
              <p:cNvSpPr txBox="1"/>
              <p:nvPr/>
            </p:nvSpPr>
            <p:spPr>
              <a:xfrm>
                <a:off x="7589474" y="1134300"/>
                <a:ext cx="2560759" cy="766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“Hey, out of my way.</a:t>
                </a:r>
              </a:p>
              <a:p>
                <a:pPr algn="ctr"/>
                <a:r>
                  <a:rPr lang="en-US" altLang="ko-KR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I’m busy here!</a:t>
                </a:r>
              </a:p>
              <a:p>
                <a:pPr algn="ctr"/>
                <a:r>
                  <a:rPr lang="en-US" altLang="ko-KR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(annoyed)”</a:t>
                </a:r>
                <a:endParaRPr lang="ko-KR" alt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6DEB6A6-42A1-4887-AC89-0C20701570D4}"/>
                  </a:ext>
                </a:extLst>
              </p:cNvPr>
              <p:cNvSpPr txBox="1"/>
              <p:nvPr/>
            </p:nvSpPr>
            <p:spPr>
              <a:xfrm>
                <a:off x="7596230" y="796281"/>
                <a:ext cx="23740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Hear</a:t>
                </a:r>
                <a:endParaRPr lang="ko-KR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C40DAB6-D2F8-498D-A070-134053E38A87}"/>
                </a:ext>
              </a:extLst>
            </p:cNvPr>
            <p:cNvGrpSpPr/>
            <p:nvPr/>
          </p:nvGrpSpPr>
          <p:grpSpPr>
            <a:xfrm>
              <a:off x="7256474" y="3929810"/>
              <a:ext cx="3053593" cy="1132643"/>
              <a:chOff x="7256475" y="749836"/>
              <a:chExt cx="3053593" cy="113264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F508C3-53A7-49DC-871E-8CA55A189603}"/>
                  </a:ext>
                </a:extLst>
              </p:cNvPr>
              <p:cNvSpPr txBox="1"/>
              <p:nvPr/>
            </p:nvSpPr>
            <p:spPr>
              <a:xfrm>
                <a:off x="7256475" y="1115722"/>
                <a:ext cx="3053593" cy="766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“Excuse me. Would you mind helping me to get to Exit 1? I think I am lost…”</a:t>
                </a:r>
                <a:endParaRPr lang="ko-KR" alt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0FC0A88-F3CF-4BEF-9798-9E0F66705047}"/>
                  </a:ext>
                </a:extLst>
              </p:cNvPr>
              <p:cNvSpPr txBox="1"/>
              <p:nvPr/>
            </p:nvSpPr>
            <p:spPr>
              <a:xfrm>
                <a:off x="7596230" y="749836"/>
                <a:ext cx="23740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Say and Do</a:t>
                </a:r>
                <a:endParaRPr lang="ko-KR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D9CEF5E-B9C3-4361-B507-33E41B60DF52}"/>
              </a:ext>
            </a:extLst>
          </p:cNvPr>
          <p:cNvSpPr txBox="1"/>
          <p:nvPr/>
        </p:nvSpPr>
        <p:spPr>
          <a:xfrm>
            <a:off x="335902" y="669726"/>
            <a:ext cx="345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Empathy Map</a:t>
            </a:r>
            <a:endParaRPr lang="ko-KR" altLang="en-US" sz="3200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ACF69D4-F91F-4908-B776-357CFBE41456}"/>
              </a:ext>
            </a:extLst>
          </p:cNvPr>
          <p:cNvSpPr/>
          <p:nvPr/>
        </p:nvSpPr>
        <p:spPr>
          <a:xfrm>
            <a:off x="6272948" y="4934125"/>
            <a:ext cx="4287124" cy="1558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003358-5590-4597-8FCD-B2B207AA6F57}"/>
              </a:ext>
            </a:extLst>
          </p:cNvPr>
          <p:cNvCxnSpPr>
            <a:stCxn id="43" idx="0"/>
            <a:endCxn id="43" idx="2"/>
          </p:cNvCxnSpPr>
          <p:nvPr/>
        </p:nvCxnSpPr>
        <p:spPr>
          <a:xfrm>
            <a:off x="8416510" y="4934125"/>
            <a:ext cx="0" cy="1558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380CC9-EE49-421F-8453-D1035F6579AA}"/>
              </a:ext>
            </a:extLst>
          </p:cNvPr>
          <p:cNvSpPr txBox="1"/>
          <p:nvPr/>
        </p:nvSpPr>
        <p:spPr>
          <a:xfrm>
            <a:off x="8464687" y="5296424"/>
            <a:ext cx="205858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“I want to get to Exit 1 as fast and securely as possible.”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F23EE8-67E9-4CD1-9220-9DBE82BCB4B1}"/>
              </a:ext>
            </a:extLst>
          </p:cNvPr>
          <p:cNvSpPr txBox="1"/>
          <p:nvPr/>
        </p:nvSpPr>
        <p:spPr>
          <a:xfrm>
            <a:off x="8630425" y="4989965"/>
            <a:ext cx="168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06CC85-ECE5-48F8-870E-E8EBC0EC9525}"/>
              </a:ext>
            </a:extLst>
          </p:cNvPr>
          <p:cNvSpPr txBox="1"/>
          <p:nvPr/>
        </p:nvSpPr>
        <p:spPr>
          <a:xfrm>
            <a:off x="6309753" y="5309798"/>
            <a:ext cx="205858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Getting lost unexpectedly – overwhelmed, nervous, afraid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EC476F-69D2-4537-B263-ADFE6A2DE97C}"/>
              </a:ext>
            </a:extLst>
          </p:cNvPr>
          <p:cNvSpPr txBox="1"/>
          <p:nvPr/>
        </p:nvSpPr>
        <p:spPr>
          <a:xfrm>
            <a:off x="6475491" y="5003339"/>
            <a:ext cx="168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Pain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4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2DA8151-A761-499E-B639-5BC04BABFBD6}"/>
              </a:ext>
            </a:extLst>
          </p:cNvPr>
          <p:cNvGrpSpPr/>
          <p:nvPr/>
        </p:nvGrpSpPr>
        <p:grpSpPr>
          <a:xfrm>
            <a:off x="2086560" y="756716"/>
            <a:ext cx="8128000" cy="5418667"/>
            <a:chOff x="1947221" y="634790"/>
            <a:chExt cx="8128000" cy="5418667"/>
          </a:xfrm>
        </p:grpSpPr>
        <p:graphicFrame>
          <p:nvGraphicFramePr>
            <p:cNvPr id="26" name="차트 25">
              <a:extLst>
                <a:ext uri="{FF2B5EF4-FFF2-40B4-BE49-F238E27FC236}">
                  <a16:creationId xmlns:a16="http://schemas.microsoft.com/office/drawing/2014/main" id="{609A79C0-FE5F-40BE-A62F-DDBA5FF79E5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80922830"/>
                </p:ext>
              </p:extLst>
            </p:nvPr>
          </p:nvGraphicFramePr>
          <p:xfrm>
            <a:off x="1947221" y="634790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F12CA8-20DE-46B0-8604-9FA1CFE0084D}"/>
                </a:ext>
              </a:extLst>
            </p:cNvPr>
            <p:cNvSpPr txBox="1"/>
            <p:nvPr/>
          </p:nvSpPr>
          <p:spPr>
            <a:xfrm>
              <a:off x="7929153" y="3239589"/>
              <a:ext cx="461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?</a:t>
              </a:r>
              <a:endParaRPr lang="ko-KR" altLang="en-US" b="1" dirty="0"/>
            </a:p>
          </p:txBody>
        </p:sp>
        <p:pic>
          <p:nvPicPr>
            <p:cNvPr id="3076" name="Picture 4" descr="Likert Scale Smiley Faces - 2yamaha.com">
              <a:extLst>
                <a:ext uri="{FF2B5EF4-FFF2-40B4-BE49-F238E27FC236}">
                  <a16:creationId xmlns:a16="http://schemas.microsoft.com/office/drawing/2014/main" id="{9159BC82-9781-4B62-94BE-04E78B0508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11" r="80759" b="18547"/>
            <a:stretch/>
          </p:blipFill>
          <p:spPr bwMode="auto">
            <a:xfrm>
              <a:off x="2172982" y="4985966"/>
              <a:ext cx="448027" cy="478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Likert Scale Smiley Faces - 2yamaha.com">
              <a:extLst>
                <a:ext uri="{FF2B5EF4-FFF2-40B4-BE49-F238E27FC236}">
                  <a16:creationId xmlns:a16="http://schemas.microsoft.com/office/drawing/2014/main" id="{9A94390F-E328-49DD-82FB-47DF54341A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44" r="59377" b="16706"/>
            <a:stretch/>
          </p:blipFill>
          <p:spPr bwMode="auto">
            <a:xfrm>
              <a:off x="2177537" y="4136803"/>
              <a:ext cx="479986" cy="519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Likert Scale Smiley Faces - 2yamaha.com">
              <a:extLst>
                <a:ext uri="{FF2B5EF4-FFF2-40B4-BE49-F238E27FC236}">
                  <a16:creationId xmlns:a16="http://schemas.microsoft.com/office/drawing/2014/main" id="{0B7B8AD1-F547-40FC-8454-0AFC5DE01D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4" t="12686" r="40242" b="19328"/>
            <a:stretch/>
          </p:blipFill>
          <p:spPr bwMode="auto">
            <a:xfrm>
              <a:off x="2172982" y="3286286"/>
              <a:ext cx="456737" cy="436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Likert Scale Smiley Faces - 2yamaha.com">
              <a:extLst>
                <a:ext uri="{FF2B5EF4-FFF2-40B4-BE49-F238E27FC236}">
                  <a16:creationId xmlns:a16="http://schemas.microsoft.com/office/drawing/2014/main" id="{D41E7595-743B-4EA7-B14E-20CDAE658C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58" t="7997" r="20090" b="17765"/>
            <a:stretch/>
          </p:blipFill>
          <p:spPr bwMode="auto">
            <a:xfrm>
              <a:off x="2168828" y="2396024"/>
              <a:ext cx="452182" cy="452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Likert Scale Smiley Faces - 2yamaha.com">
              <a:extLst>
                <a:ext uri="{FF2B5EF4-FFF2-40B4-BE49-F238E27FC236}">
                  <a16:creationId xmlns:a16="http://schemas.microsoft.com/office/drawing/2014/main" id="{81E32393-D0DE-46D3-8266-8142E8E3A9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335" t="9562" r="998" b="18547"/>
            <a:stretch/>
          </p:blipFill>
          <p:spPr bwMode="auto">
            <a:xfrm>
              <a:off x="2194955" y="1549266"/>
              <a:ext cx="413657" cy="432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090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F8C53B8-C8DD-495E-97DE-AAB5DF3F75FA}"/>
              </a:ext>
            </a:extLst>
          </p:cNvPr>
          <p:cNvSpPr txBox="1"/>
          <p:nvPr/>
        </p:nvSpPr>
        <p:spPr>
          <a:xfrm>
            <a:off x="730853" y="1312242"/>
            <a:ext cx="1044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r>
              <a:rPr lang="en-US" altLang="ko-KR" b="1" dirty="0"/>
              <a:t>: What technical concepts do we need to build this project?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4A1466-9894-42EA-9D75-9135AC9D2F25}"/>
              </a:ext>
            </a:extLst>
          </p:cNvPr>
          <p:cNvSpPr txBox="1"/>
          <p:nvPr/>
        </p:nvSpPr>
        <p:spPr>
          <a:xfrm>
            <a:off x="243427" y="572045"/>
            <a:ext cx="345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Idea Relay</a:t>
            </a:r>
            <a:endParaRPr lang="ko-KR" altLang="en-US" sz="3200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C88CDF-BDD1-4060-AA84-F55A97056553}"/>
              </a:ext>
            </a:extLst>
          </p:cNvPr>
          <p:cNvGrpSpPr/>
          <p:nvPr/>
        </p:nvGrpSpPr>
        <p:grpSpPr>
          <a:xfrm>
            <a:off x="1441308" y="1782028"/>
            <a:ext cx="2015037" cy="1125240"/>
            <a:chOff x="7603179" y="908638"/>
            <a:chExt cx="2116183" cy="1371257"/>
          </a:xfrm>
        </p:grpSpPr>
        <p:pic>
          <p:nvPicPr>
            <p:cNvPr id="49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78383D5F-F185-4588-A919-76A60CF6EE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603179" y="908638"/>
              <a:ext cx="2116183" cy="137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8FEC2C6-2FE2-40BF-BF74-0B3AE8BA32FE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637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1. The users won’t be able to see.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E8A8A69-A62D-4B71-AE1F-2BA6EC590C0E}"/>
              </a:ext>
            </a:extLst>
          </p:cNvPr>
          <p:cNvGrpSpPr/>
          <p:nvPr/>
        </p:nvGrpSpPr>
        <p:grpSpPr>
          <a:xfrm>
            <a:off x="1441308" y="2957681"/>
            <a:ext cx="2015037" cy="1125240"/>
            <a:chOff x="7594033" y="866187"/>
            <a:chExt cx="2116183" cy="1371258"/>
          </a:xfrm>
        </p:grpSpPr>
        <p:pic>
          <p:nvPicPr>
            <p:cNvPr id="52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E9B6ACDB-9D4D-492C-A79B-81E86C8A87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594033" y="866187"/>
              <a:ext cx="2116183" cy="1371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19091F-55C4-4E72-B7F3-B111E7D5E5DC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Acoustic interface?</a:t>
              </a:r>
              <a:endParaRPr lang="ko-KR" alt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35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F8C53B8-C8DD-495E-97DE-AAB5DF3F75FA}"/>
              </a:ext>
            </a:extLst>
          </p:cNvPr>
          <p:cNvSpPr txBox="1"/>
          <p:nvPr/>
        </p:nvSpPr>
        <p:spPr>
          <a:xfrm>
            <a:off x="730853" y="1312242"/>
            <a:ext cx="1044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r>
              <a:rPr lang="en-US" altLang="ko-KR" b="1" dirty="0"/>
              <a:t>: What technical concepts do we need to build this project?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4A1466-9894-42EA-9D75-9135AC9D2F25}"/>
              </a:ext>
            </a:extLst>
          </p:cNvPr>
          <p:cNvSpPr txBox="1"/>
          <p:nvPr/>
        </p:nvSpPr>
        <p:spPr>
          <a:xfrm>
            <a:off x="243427" y="572045"/>
            <a:ext cx="345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Idea Relay</a:t>
            </a:r>
            <a:endParaRPr lang="ko-KR" altLang="en-US" sz="3200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99D743C-7704-42DC-B05C-B874ACE60FA9}"/>
              </a:ext>
            </a:extLst>
          </p:cNvPr>
          <p:cNvGrpSpPr/>
          <p:nvPr/>
        </p:nvGrpSpPr>
        <p:grpSpPr>
          <a:xfrm>
            <a:off x="3847477" y="1782028"/>
            <a:ext cx="2015037" cy="1125240"/>
            <a:chOff x="7590517" y="892972"/>
            <a:chExt cx="2116183" cy="1371257"/>
          </a:xfrm>
        </p:grpSpPr>
        <p:pic>
          <p:nvPicPr>
            <p:cNvPr id="2050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49A3D6C2-8550-40BC-B4FA-063304F117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590517" y="892972"/>
              <a:ext cx="2116183" cy="137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61EA38-24F2-4370-86C2-70D03DF33218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90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2. We should be able to </a:t>
              </a:r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spot</a:t>
              </a:r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 the user </a:t>
              </a:r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precisely</a:t>
              </a:r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CE2D36-FA04-4F0D-B5A5-8DCBE7C6D6A3}"/>
              </a:ext>
            </a:extLst>
          </p:cNvPr>
          <p:cNvGrpSpPr/>
          <p:nvPr/>
        </p:nvGrpSpPr>
        <p:grpSpPr>
          <a:xfrm>
            <a:off x="3841448" y="2957681"/>
            <a:ext cx="2015037" cy="1125240"/>
            <a:chOff x="7590517" y="892972"/>
            <a:chExt cx="2116183" cy="1371257"/>
          </a:xfrm>
        </p:grpSpPr>
        <p:pic>
          <p:nvPicPr>
            <p:cNvPr id="20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7E6BB2F1-B977-40FB-96A8-6C150F44F7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590517" y="892972"/>
              <a:ext cx="2116183" cy="137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AA51F2-92A5-458F-9380-78A0C3F45877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GPS limit!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B5B30FE-5430-4213-8C27-249E10B11CFC}"/>
              </a:ext>
            </a:extLst>
          </p:cNvPr>
          <p:cNvGrpSpPr/>
          <p:nvPr/>
        </p:nvGrpSpPr>
        <p:grpSpPr>
          <a:xfrm>
            <a:off x="3844841" y="4137855"/>
            <a:ext cx="2015037" cy="1125240"/>
            <a:chOff x="7590517" y="892972"/>
            <a:chExt cx="2116183" cy="1371257"/>
          </a:xfrm>
        </p:grpSpPr>
        <p:pic>
          <p:nvPicPr>
            <p:cNvPr id="43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E8F835C6-5182-48DD-8309-8FE69991EC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590517" y="892972"/>
              <a:ext cx="2116183" cy="137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7EEE2CF-C43D-4AD2-9130-6F824187BC22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 image recognition?</a:t>
              </a:r>
              <a:endParaRPr lang="ko-KR" alt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C88CDF-BDD1-4060-AA84-F55A97056553}"/>
              </a:ext>
            </a:extLst>
          </p:cNvPr>
          <p:cNvGrpSpPr/>
          <p:nvPr/>
        </p:nvGrpSpPr>
        <p:grpSpPr>
          <a:xfrm>
            <a:off x="1441308" y="1782028"/>
            <a:ext cx="2015037" cy="1125240"/>
            <a:chOff x="7603179" y="908638"/>
            <a:chExt cx="2116183" cy="1371257"/>
          </a:xfrm>
        </p:grpSpPr>
        <p:pic>
          <p:nvPicPr>
            <p:cNvPr id="49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78383D5F-F185-4588-A919-76A60CF6EE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603179" y="908638"/>
              <a:ext cx="2116183" cy="137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8FEC2C6-2FE2-40BF-BF74-0B3AE8BA32FE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637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1. The users won’t be able to see.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E8A8A69-A62D-4B71-AE1F-2BA6EC590C0E}"/>
              </a:ext>
            </a:extLst>
          </p:cNvPr>
          <p:cNvGrpSpPr/>
          <p:nvPr/>
        </p:nvGrpSpPr>
        <p:grpSpPr>
          <a:xfrm>
            <a:off x="1441308" y="2957681"/>
            <a:ext cx="2015037" cy="1125240"/>
            <a:chOff x="7594033" y="866187"/>
            <a:chExt cx="2116183" cy="1371258"/>
          </a:xfrm>
        </p:grpSpPr>
        <p:pic>
          <p:nvPicPr>
            <p:cNvPr id="52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E9B6ACDB-9D4D-492C-A79B-81E86C8A87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594033" y="866187"/>
              <a:ext cx="2116183" cy="1371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19091F-55C4-4E72-B7F3-B111E7D5E5DC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Acoustic interface?</a:t>
              </a:r>
              <a:endParaRPr lang="ko-KR" alt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10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F8C53B8-C8DD-495E-97DE-AAB5DF3F75FA}"/>
              </a:ext>
            </a:extLst>
          </p:cNvPr>
          <p:cNvSpPr txBox="1"/>
          <p:nvPr/>
        </p:nvSpPr>
        <p:spPr>
          <a:xfrm>
            <a:off x="730853" y="1312242"/>
            <a:ext cx="1044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r>
              <a:rPr lang="en-US" altLang="ko-KR" b="1" dirty="0"/>
              <a:t>: What technical concepts do we need to build this project?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4A1466-9894-42EA-9D75-9135AC9D2F25}"/>
              </a:ext>
            </a:extLst>
          </p:cNvPr>
          <p:cNvSpPr txBox="1"/>
          <p:nvPr/>
        </p:nvSpPr>
        <p:spPr>
          <a:xfrm>
            <a:off x="243427" y="572045"/>
            <a:ext cx="345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Idea Relay</a:t>
            </a:r>
            <a:endParaRPr lang="ko-KR" altLang="en-US" sz="3200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99D743C-7704-42DC-B05C-B874ACE60FA9}"/>
              </a:ext>
            </a:extLst>
          </p:cNvPr>
          <p:cNvGrpSpPr/>
          <p:nvPr/>
        </p:nvGrpSpPr>
        <p:grpSpPr>
          <a:xfrm>
            <a:off x="3847477" y="1782028"/>
            <a:ext cx="2015037" cy="1125240"/>
            <a:chOff x="7590517" y="892972"/>
            <a:chExt cx="2116183" cy="1371257"/>
          </a:xfrm>
        </p:grpSpPr>
        <p:pic>
          <p:nvPicPr>
            <p:cNvPr id="2050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49A3D6C2-8550-40BC-B4FA-063304F117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590517" y="892972"/>
              <a:ext cx="2116183" cy="137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61EA38-24F2-4370-86C2-70D03DF33218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90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2. We should be able to </a:t>
              </a:r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spot</a:t>
              </a:r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 the user </a:t>
              </a:r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precisely</a:t>
              </a:r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CE2D36-FA04-4F0D-B5A5-8DCBE7C6D6A3}"/>
              </a:ext>
            </a:extLst>
          </p:cNvPr>
          <p:cNvGrpSpPr/>
          <p:nvPr/>
        </p:nvGrpSpPr>
        <p:grpSpPr>
          <a:xfrm>
            <a:off x="3841448" y="2957681"/>
            <a:ext cx="2015037" cy="1125240"/>
            <a:chOff x="7590517" y="892972"/>
            <a:chExt cx="2116183" cy="1371257"/>
          </a:xfrm>
        </p:grpSpPr>
        <p:pic>
          <p:nvPicPr>
            <p:cNvPr id="20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7E6BB2F1-B977-40FB-96A8-6C150F44F7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590517" y="892972"/>
              <a:ext cx="2116183" cy="137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AA51F2-92A5-458F-9380-78A0C3F45877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GPS limit!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21F8A9B-B138-4C64-BC40-7E2C98CD4DAF}"/>
              </a:ext>
            </a:extLst>
          </p:cNvPr>
          <p:cNvGrpSpPr/>
          <p:nvPr/>
        </p:nvGrpSpPr>
        <p:grpSpPr>
          <a:xfrm>
            <a:off x="6241588" y="1784973"/>
            <a:ext cx="2015036" cy="2297948"/>
            <a:chOff x="7590517" y="892972"/>
            <a:chExt cx="2116183" cy="2800360"/>
          </a:xfrm>
        </p:grpSpPr>
        <p:pic>
          <p:nvPicPr>
            <p:cNvPr id="27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4A5BA2AB-69B9-40A2-88E2-5737D39EF7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590517" y="892972"/>
              <a:ext cx="2116183" cy="137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EC7282-60F9-4DC1-9664-3A3E6CF01D8A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90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3. How to distinguish the places based on image?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4FA759B4-87AC-4C79-9BD4-7B9AF4B18D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590517" y="2322075"/>
              <a:ext cx="2116183" cy="137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6C1875-88B0-41F7-94A1-D6FE28FB3666}"/>
                </a:ext>
              </a:extLst>
            </p:cNvPr>
            <p:cNvSpPr txBox="1"/>
            <p:nvPr/>
          </p:nvSpPr>
          <p:spPr>
            <a:xfrm>
              <a:off x="7661165" y="2566809"/>
              <a:ext cx="1974889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Implement DB?</a:t>
              </a:r>
              <a:endParaRPr lang="ko-KR" alt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5AE09-C987-46CA-8471-D5EA0CCFC837}"/>
              </a:ext>
            </a:extLst>
          </p:cNvPr>
          <p:cNvGrpSpPr/>
          <p:nvPr/>
        </p:nvGrpSpPr>
        <p:grpSpPr>
          <a:xfrm>
            <a:off x="6241588" y="4130389"/>
            <a:ext cx="2015037" cy="1953258"/>
            <a:chOff x="7590517" y="892972"/>
            <a:chExt cx="2116183" cy="1371257"/>
          </a:xfrm>
        </p:grpSpPr>
        <p:pic>
          <p:nvPicPr>
            <p:cNvPr id="39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35CF6294-957B-48DF-AF15-67A43974FC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590517" y="892972"/>
              <a:ext cx="2116183" cy="137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127B8E-BF81-4162-B4D1-A0F22FA2B617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972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Sector-distinguished subway map </a:t>
              </a:r>
              <a:r>
                <a:rPr lang="ko-KR" altLang="en-US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</a:t>
              </a:r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map, </a:t>
              </a:r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images</a:t>
              </a:r>
            </a:p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</a:p>
            <a:p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Compare with the input</a:t>
              </a:r>
              <a:endParaRPr lang="ko-KR" alt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B5B30FE-5430-4213-8C27-249E10B11CFC}"/>
              </a:ext>
            </a:extLst>
          </p:cNvPr>
          <p:cNvGrpSpPr/>
          <p:nvPr/>
        </p:nvGrpSpPr>
        <p:grpSpPr>
          <a:xfrm>
            <a:off x="3844841" y="4137855"/>
            <a:ext cx="2015037" cy="1125240"/>
            <a:chOff x="7590517" y="892972"/>
            <a:chExt cx="2116183" cy="1371257"/>
          </a:xfrm>
        </p:grpSpPr>
        <p:pic>
          <p:nvPicPr>
            <p:cNvPr id="43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E8F835C6-5182-48DD-8309-8FE69991EC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590517" y="892972"/>
              <a:ext cx="2116183" cy="137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7EEE2CF-C43D-4AD2-9130-6F824187BC22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 image recognition?</a:t>
              </a:r>
              <a:endParaRPr lang="ko-KR" alt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C88CDF-BDD1-4060-AA84-F55A97056553}"/>
              </a:ext>
            </a:extLst>
          </p:cNvPr>
          <p:cNvGrpSpPr/>
          <p:nvPr/>
        </p:nvGrpSpPr>
        <p:grpSpPr>
          <a:xfrm>
            <a:off x="1441308" y="1782028"/>
            <a:ext cx="2015037" cy="1125240"/>
            <a:chOff x="7603179" y="908638"/>
            <a:chExt cx="2116183" cy="1371257"/>
          </a:xfrm>
        </p:grpSpPr>
        <p:pic>
          <p:nvPicPr>
            <p:cNvPr id="49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78383D5F-F185-4588-A919-76A60CF6EE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603179" y="908638"/>
              <a:ext cx="2116183" cy="137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8FEC2C6-2FE2-40BF-BF74-0B3AE8BA32FE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637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1. The users won’t be able to see.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E8A8A69-A62D-4B71-AE1F-2BA6EC590C0E}"/>
              </a:ext>
            </a:extLst>
          </p:cNvPr>
          <p:cNvGrpSpPr/>
          <p:nvPr/>
        </p:nvGrpSpPr>
        <p:grpSpPr>
          <a:xfrm>
            <a:off x="1441308" y="2957681"/>
            <a:ext cx="2015037" cy="1125240"/>
            <a:chOff x="7594033" y="866187"/>
            <a:chExt cx="2116183" cy="1371258"/>
          </a:xfrm>
        </p:grpSpPr>
        <p:pic>
          <p:nvPicPr>
            <p:cNvPr id="52" name="Picture 2" descr="노란색 메모 용지, 포스트잇 메모 스티커 메모 용지 아이콘, 스티커 ...">
              <a:extLst>
                <a:ext uri="{FF2B5EF4-FFF2-40B4-BE49-F238E27FC236}">
                  <a16:creationId xmlns:a16="http://schemas.microsoft.com/office/drawing/2014/main" id="{E9B6ACDB-9D4D-492C-A79B-81E86C8A87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" t="3189" r="5240" b="4750"/>
            <a:stretch/>
          </p:blipFill>
          <p:spPr bwMode="auto">
            <a:xfrm>
              <a:off x="7594033" y="866187"/>
              <a:ext cx="2116183" cy="1371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19091F-55C4-4E72-B7F3-B111E7D5E5DC}"/>
                </a:ext>
              </a:extLst>
            </p:cNvPr>
            <p:cNvSpPr txBox="1"/>
            <p:nvPr/>
          </p:nvSpPr>
          <p:spPr>
            <a:xfrm>
              <a:off x="7654834" y="1045028"/>
              <a:ext cx="1974889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Acoustic interface?</a:t>
              </a:r>
              <a:endParaRPr lang="ko-KR" alt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51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4379</TotalTime>
  <Words>476</Words>
  <Application>Microsoft Office PowerPoint</Application>
  <PresentationFormat>와이드스크린</PresentationFormat>
  <Paragraphs>90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KoPub돋움체 Medium</vt:lpstr>
      <vt:lpstr>Sandoll 격동고딕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김소현</cp:lastModifiedBy>
  <cp:revision>61</cp:revision>
  <dcterms:created xsi:type="dcterms:W3CDTF">2018-01-12T04:05:40Z</dcterms:created>
  <dcterms:modified xsi:type="dcterms:W3CDTF">2020-04-01T09:18:15Z</dcterms:modified>
</cp:coreProperties>
</file>