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353D1-7007-0C41-BA4D-17347AD66C4E}" v="195" dt="2021-04-19T07:21:53.244"/>
    <p1510:client id="{19A3CC6D-8081-46F3-B971-92C8CC60AAB4}" v="636" dt="2021-04-19T07:30:0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暐鈞 王" userId="aecbd4ea4ed1e2fb" providerId="LiveId" clId="{05B353D1-7007-0C41-BA4D-17347AD66C4E}"/>
    <pc:docChg chg="undo custSel addSld modSld">
      <pc:chgData name="暐鈞 王" userId="aecbd4ea4ed1e2fb" providerId="LiveId" clId="{05B353D1-7007-0C41-BA4D-17347AD66C4E}" dt="2021-04-19T07:21:53.244" v="195" actId="34122"/>
      <pc:docMkLst>
        <pc:docMk/>
      </pc:docMkLst>
      <pc:sldChg chg="addSp">
        <pc:chgData name="暐鈞 王" userId="aecbd4ea4ed1e2fb" providerId="LiveId" clId="{05B353D1-7007-0C41-BA4D-17347AD66C4E}" dt="2021-04-19T06:12:03.812" v="1"/>
        <pc:sldMkLst>
          <pc:docMk/>
          <pc:sldMk cId="2649757984" sldId="256"/>
        </pc:sldMkLst>
        <pc:inkChg chg="add">
          <ac:chgData name="暐鈞 王" userId="aecbd4ea4ed1e2fb" providerId="LiveId" clId="{05B353D1-7007-0C41-BA4D-17347AD66C4E}" dt="2021-04-19T06:11:56.562" v="0"/>
          <ac:inkMkLst>
            <pc:docMk/>
            <pc:sldMk cId="2649757984" sldId="256"/>
            <ac:inkMk id="4" creationId="{E183355A-8DC1-F048-A139-F0E00319613B}"/>
          </ac:inkMkLst>
        </pc:inkChg>
        <pc:inkChg chg="add">
          <ac:chgData name="暐鈞 王" userId="aecbd4ea4ed1e2fb" providerId="LiveId" clId="{05B353D1-7007-0C41-BA4D-17347AD66C4E}" dt="2021-04-19T06:12:03.812" v="1"/>
          <ac:inkMkLst>
            <pc:docMk/>
            <pc:sldMk cId="2649757984" sldId="256"/>
            <ac:inkMk id="5" creationId="{6726FED2-F20C-464A-ADC9-934CC378350A}"/>
          </ac:inkMkLst>
        </pc:inkChg>
      </pc:sldChg>
      <pc:sldChg chg="addSp delSp modSp">
        <pc:chgData name="暐鈞 王" userId="aecbd4ea4ed1e2fb" providerId="LiveId" clId="{05B353D1-7007-0C41-BA4D-17347AD66C4E}" dt="2021-04-19T07:05:42.039" v="127"/>
        <pc:sldMkLst>
          <pc:docMk/>
          <pc:sldMk cId="1957311035" sldId="257"/>
        </pc:sldMkLst>
        <pc:spChg chg="add del">
          <ac:chgData name="暐鈞 王" userId="aecbd4ea4ed1e2fb" providerId="LiveId" clId="{05B353D1-7007-0C41-BA4D-17347AD66C4E}" dt="2021-04-19T07:01:20.758" v="47" actId="34122"/>
          <ac:spMkLst>
            <pc:docMk/>
            <pc:sldMk cId="1957311035" sldId="257"/>
            <ac:spMk id="48" creationId="{3770243F-896F-4480-BEF7-282C5BD088C4}"/>
          </ac:spMkLst>
        </pc:spChg>
        <pc:spChg chg="add del">
          <ac:chgData name="暐鈞 王" userId="aecbd4ea4ed1e2fb" providerId="LiveId" clId="{05B353D1-7007-0C41-BA4D-17347AD66C4E}" dt="2021-04-19T07:01:20.758" v="47" actId="34122"/>
          <ac:spMkLst>
            <pc:docMk/>
            <pc:sldMk cId="1957311035" sldId="257"/>
            <ac:spMk id="62" creationId="{771D29B0-94EA-4C66-AEB0-A7428616BC37}"/>
          </ac:spMkLst>
        </pc:spChg>
        <pc:spChg chg="add del">
          <ac:chgData name="暐鈞 王" userId="aecbd4ea4ed1e2fb" providerId="LiveId" clId="{05B353D1-7007-0C41-BA4D-17347AD66C4E}" dt="2021-04-19T07:01:20.758" v="47" actId="34122"/>
          <ac:spMkLst>
            <pc:docMk/>
            <pc:sldMk cId="1957311035" sldId="257"/>
            <ac:spMk id="76" creationId="{CD102578-F5DB-4B96-9379-76D08F81B5D4}"/>
          </ac:spMkLst>
        </pc:spChg>
        <pc:spChg chg="add del">
          <ac:chgData name="暐鈞 王" userId="aecbd4ea4ed1e2fb" providerId="LiveId" clId="{05B353D1-7007-0C41-BA4D-17347AD66C4E}" dt="2021-04-19T07:01:20.758" v="47" actId="34122"/>
          <ac:spMkLst>
            <pc:docMk/>
            <pc:sldMk cId="1957311035" sldId="257"/>
            <ac:spMk id="94" creationId="{7A443D28-C9D3-4129-BE75-9004DC1E9D04}"/>
          </ac:spMkLst>
        </pc:spChg>
        <pc:grpChg chg="add del">
          <ac:chgData name="暐鈞 王" userId="aecbd4ea4ed1e2fb" providerId="LiveId" clId="{05B353D1-7007-0C41-BA4D-17347AD66C4E}" dt="2021-04-19T07:00:00.741" v="6"/>
          <ac:grpSpMkLst>
            <pc:docMk/>
            <pc:sldMk cId="1957311035" sldId="257"/>
            <ac:grpSpMk id="6" creationId="{F4F7E1FB-D435-AA4C-8F6F-655D830144BD}"/>
          </ac:grpSpMkLst>
        </pc:grpChg>
        <pc:grpChg chg="add del">
          <ac:chgData name="暐鈞 王" userId="aecbd4ea4ed1e2fb" providerId="LiveId" clId="{05B353D1-7007-0C41-BA4D-17347AD66C4E}" dt="2021-04-19T07:00:21.158" v="27"/>
          <ac:grpSpMkLst>
            <pc:docMk/>
            <pc:sldMk cId="1957311035" sldId="257"/>
            <ac:grpSpMk id="8" creationId="{078A7F26-BDF2-9740-9317-B81BC9A53485}"/>
          </ac:grpSpMkLst>
        </pc:grpChg>
        <pc:grpChg chg="add del">
          <ac:chgData name="暐鈞 王" userId="aecbd4ea4ed1e2fb" providerId="LiveId" clId="{05B353D1-7007-0C41-BA4D-17347AD66C4E}" dt="2021-04-19T07:00:21.171" v="31"/>
          <ac:grpSpMkLst>
            <pc:docMk/>
            <pc:sldMk cId="1957311035" sldId="257"/>
            <ac:grpSpMk id="12" creationId="{6ED099E2-1CFD-5E4B-AF22-8482C1144C78}"/>
          </ac:grpSpMkLst>
        </pc:grpChg>
        <pc:grpChg chg="add del">
          <ac:chgData name="暐鈞 王" userId="aecbd4ea4ed1e2fb" providerId="LiveId" clId="{05B353D1-7007-0C41-BA4D-17347AD66C4E}" dt="2021-04-19T07:00:21.173" v="32"/>
          <ac:grpSpMkLst>
            <pc:docMk/>
            <pc:sldMk cId="1957311035" sldId="257"/>
            <ac:grpSpMk id="16" creationId="{68F4F181-A959-D042-A54D-8F9CDEC8D62F}"/>
          </ac:grpSpMkLst>
        </pc:grpChg>
        <pc:grpChg chg="add del">
          <ac:chgData name="暐鈞 王" userId="aecbd4ea4ed1e2fb" providerId="LiveId" clId="{05B353D1-7007-0C41-BA4D-17347AD66C4E}" dt="2021-04-19T07:05:42.034" v="124"/>
          <ac:grpSpMkLst>
            <pc:docMk/>
            <pc:sldMk cId="1957311035" sldId="257"/>
            <ac:grpSpMk id="24" creationId="{88EB555E-DB28-F94A-B7C8-BD76CF7056E8}"/>
          </ac:grpSpMkLst>
        </pc:grpChg>
        <pc:grpChg chg="add del">
          <ac:chgData name="暐鈞 王" userId="aecbd4ea4ed1e2fb" providerId="LiveId" clId="{05B353D1-7007-0C41-BA4D-17347AD66C4E}" dt="2021-04-19T07:00:21.167" v="29"/>
          <ac:grpSpMkLst>
            <pc:docMk/>
            <pc:sldMk cId="1957311035" sldId="257"/>
            <ac:grpSpMk id="25" creationId="{E8CEF0B7-5ACE-404C-B9E9-E93098D5DAAE}"/>
          </ac:grpSpMkLst>
        </pc:grpChg>
        <pc:grpChg chg="add del">
          <ac:chgData name="暐鈞 王" userId="aecbd4ea4ed1e2fb" providerId="LiveId" clId="{05B353D1-7007-0C41-BA4D-17347AD66C4E}" dt="2021-04-19T07:02:00.400" v="58"/>
          <ac:grpSpMkLst>
            <pc:docMk/>
            <pc:sldMk cId="1957311035" sldId="257"/>
            <ac:grpSpMk id="31" creationId="{A64DF633-4239-CA42-B1DA-A51EFACE90B6}"/>
          </ac:grpSpMkLst>
        </pc:grpChg>
        <pc:grpChg chg="add del">
          <ac:chgData name="暐鈞 王" userId="aecbd4ea4ed1e2fb" providerId="LiveId" clId="{05B353D1-7007-0C41-BA4D-17347AD66C4E}" dt="2021-04-19T07:01:22.968" v="48"/>
          <ac:grpSpMkLst>
            <pc:docMk/>
            <pc:sldMk cId="1957311035" sldId="257"/>
            <ac:grpSpMk id="37" creationId="{2D47F21A-2475-3F4B-AD40-8774DFBF4FE3}"/>
          </ac:grpSpMkLst>
        </pc:grpChg>
        <pc:grpChg chg="add del">
          <ac:chgData name="暐鈞 王" userId="aecbd4ea4ed1e2fb" providerId="LiveId" clId="{05B353D1-7007-0C41-BA4D-17347AD66C4E}" dt="2021-04-19T07:02:00.395" v="56"/>
          <ac:grpSpMkLst>
            <pc:docMk/>
            <pc:sldMk cId="1957311035" sldId="257"/>
            <ac:grpSpMk id="39" creationId="{07D9D465-E51E-1B49-B182-D94308878F6C}"/>
          </ac:grpSpMkLst>
        </pc:grpChg>
        <pc:grpChg chg="add del">
          <ac:chgData name="暐鈞 王" userId="aecbd4ea4ed1e2fb" providerId="LiveId" clId="{05B353D1-7007-0C41-BA4D-17347AD66C4E}" dt="2021-04-19T07:05:41.047" v="119"/>
          <ac:grpSpMkLst>
            <pc:docMk/>
            <pc:sldMk cId="1957311035" sldId="257"/>
            <ac:grpSpMk id="45" creationId="{4C4E2866-475A-1346-96E5-6EA2E0837A5D}"/>
          </ac:grpSpMkLst>
        </pc:grpChg>
        <pc:grpChg chg="add del">
          <ac:chgData name="暐鈞 王" userId="aecbd4ea4ed1e2fb" providerId="LiveId" clId="{05B353D1-7007-0C41-BA4D-17347AD66C4E}" dt="2021-04-19T07:05:40.511" v="117"/>
          <ac:grpSpMkLst>
            <pc:docMk/>
            <pc:sldMk cId="1957311035" sldId="257"/>
            <ac:grpSpMk id="50" creationId="{FF2A4E08-083B-714E-8E4F-90833513A238}"/>
          </ac:grpSpMkLst>
        </pc:grpChg>
        <pc:inkChg chg="add del topLvl">
          <ac:chgData name="暐鈞 王" userId="aecbd4ea4ed1e2fb" providerId="LiveId" clId="{05B353D1-7007-0C41-BA4D-17347AD66C4E}" dt="2021-04-19T07:00:21.146" v="23"/>
          <ac:inkMkLst>
            <pc:docMk/>
            <pc:sldMk cId="1957311035" sldId="257"/>
            <ac:inkMk id="4" creationId="{93130D64-9DFF-EB4A-B0AF-01F7549C48E9}"/>
          </ac:inkMkLst>
        </pc:inkChg>
        <pc:inkChg chg="add del topLvl">
          <ac:chgData name="暐鈞 王" userId="aecbd4ea4ed1e2fb" providerId="LiveId" clId="{05B353D1-7007-0C41-BA4D-17347AD66C4E}" dt="2021-04-19T07:00:21.158" v="27"/>
          <ac:inkMkLst>
            <pc:docMk/>
            <pc:sldMk cId="1957311035" sldId="257"/>
            <ac:inkMk id="5" creationId="{D705ACD5-BCE1-0D42-A009-9DF69D1BEC62}"/>
          </ac:inkMkLst>
        </pc:inkChg>
        <pc:inkChg chg="add del mod topLvl">
          <ac:chgData name="暐鈞 王" userId="aecbd4ea4ed1e2fb" providerId="LiveId" clId="{05B353D1-7007-0C41-BA4D-17347AD66C4E}" dt="2021-04-19T07:05:41.052" v="122"/>
          <ac:inkMkLst>
            <pc:docMk/>
            <pc:sldMk cId="1957311035" sldId="257"/>
            <ac:inkMk id="7" creationId="{37D84754-1BBC-2A4E-9001-DAC6CF8C7176}"/>
          </ac:inkMkLst>
        </pc:inkChg>
        <pc:inkChg chg="add del topLvl">
          <ac:chgData name="暐鈞 王" userId="aecbd4ea4ed1e2fb" providerId="LiveId" clId="{05B353D1-7007-0C41-BA4D-17347AD66C4E}" dt="2021-04-19T07:00:21.171" v="31"/>
          <ac:inkMkLst>
            <pc:docMk/>
            <pc:sldMk cId="1957311035" sldId="257"/>
            <ac:inkMk id="9" creationId="{98D63892-61A2-EA42-92F2-7F502DD8AA0D}"/>
          </ac:inkMkLst>
        </pc:inkChg>
        <pc:inkChg chg="add del">
          <ac:chgData name="暐鈞 王" userId="aecbd4ea4ed1e2fb" providerId="LiveId" clId="{05B353D1-7007-0C41-BA4D-17347AD66C4E}" dt="2021-04-19T07:00:21.155" v="26"/>
          <ac:inkMkLst>
            <pc:docMk/>
            <pc:sldMk cId="1957311035" sldId="257"/>
            <ac:inkMk id="10" creationId="{8EA7C805-F9C0-7643-9ABD-894204212BA8}"/>
          </ac:inkMkLst>
        </pc:inkChg>
        <pc:inkChg chg="add del mod topLvl">
          <ac:chgData name="暐鈞 王" userId="aecbd4ea4ed1e2fb" providerId="LiveId" clId="{05B353D1-7007-0C41-BA4D-17347AD66C4E}" dt="2021-04-19T07:05:42.038" v="126"/>
          <ac:inkMkLst>
            <pc:docMk/>
            <pc:sldMk cId="1957311035" sldId="257"/>
            <ac:inkMk id="11" creationId="{2BE1EF4A-2071-3247-82CF-EA0242A82E94}"/>
          </ac:inkMkLst>
        </pc:inkChg>
        <pc:inkChg chg="add del topLvl">
          <ac:chgData name="暐鈞 王" userId="aecbd4ea4ed1e2fb" providerId="LiveId" clId="{05B353D1-7007-0C41-BA4D-17347AD66C4E}" dt="2021-04-19T07:00:21.173" v="32"/>
          <ac:inkMkLst>
            <pc:docMk/>
            <pc:sldMk cId="1957311035" sldId="257"/>
            <ac:inkMk id="13" creationId="{623E0FDC-4A64-C145-B3AD-48B595C1ECA9}"/>
          </ac:inkMkLst>
        </pc:inkChg>
        <pc:inkChg chg="add del">
          <ac:chgData name="暐鈞 王" userId="aecbd4ea4ed1e2fb" providerId="LiveId" clId="{05B353D1-7007-0C41-BA4D-17347AD66C4E}" dt="2021-04-19T07:00:21.169" v="30"/>
          <ac:inkMkLst>
            <pc:docMk/>
            <pc:sldMk cId="1957311035" sldId="257"/>
            <ac:inkMk id="14" creationId="{AFD7B58C-EF5A-6147-B9E9-6E89759835BE}"/>
          </ac:inkMkLst>
        </pc:inkChg>
        <pc:inkChg chg="add del mod topLvl">
          <ac:chgData name="暐鈞 王" userId="aecbd4ea4ed1e2fb" providerId="LiveId" clId="{05B353D1-7007-0C41-BA4D-17347AD66C4E}" dt="2021-04-19T07:05:42.036" v="125"/>
          <ac:inkMkLst>
            <pc:docMk/>
            <pc:sldMk cId="1957311035" sldId="257"/>
            <ac:inkMk id="15" creationId="{627E5254-A1F2-8C4D-9992-3F9C7B27F0B7}"/>
          </ac:inkMkLst>
        </pc:inkChg>
        <pc:inkChg chg="add del topLvl">
          <ac:chgData name="暐鈞 王" userId="aecbd4ea4ed1e2fb" providerId="LiveId" clId="{05B353D1-7007-0C41-BA4D-17347AD66C4E}" dt="2021-04-19T07:00:21.167" v="29"/>
          <ac:inkMkLst>
            <pc:docMk/>
            <pc:sldMk cId="1957311035" sldId="257"/>
            <ac:inkMk id="17" creationId="{632145BA-5AA1-4F4D-B495-A09664774292}"/>
          </ac:inkMkLst>
        </pc:inkChg>
        <pc:inkChg chg="add del">
          <ac:chgData name="暐鈞 王" userId="aecbd4ea4ed1e2fb" providerId="LiveId" clId="{05B353D1-7007-0C41-BA4D-17347AD66C4E}" dt="2021-04-19T07:00:21.150" v="24"/>
          <ac:inkMkLst>
            <pc:docMk/>
            <pc:sldMk cId="1957311035" sldId="257"/>
            <ac:inkMk id="18" creationId="{32256461-1D89-0E45-95C0-D81DA51E0AD2}"/>
          </ac:inkMkLst>
        </pc:inkChg>
        <pc:inkChg chg="add del mod topLvl">
          <ac:chgData name="暐鈞 王" userId="aecbd4ea4ed1e2fb" providerId="LiveId" clId="{05B353D1-7007-0C41-BA4D-17347AD66C4E}" dt="2021-04-19T07:05:42.031" v="123"/>
          <ac:inkMkLst>
            <pc:docMk/>
            <pc:sldMk cId="1957311035" sldId="257"/>
            <ac:inkMk id="19" creationId="{B44CA6B2-58E1-6948-897D-94619A36DDE9}"/>
          </ac:inkMkLst>
        </pc:inkChg>
        <pc:inkChg chg="add del">
          <ac:chgData name="暐鈞 王" userId="aecbd4ea4ed1e2fb" providerId="LiveId" clId="{05B353D1-7007-0C41-BA4D-17347AD66C4E}" dt="2021-04-19T07:00:21.153" v="25"/>
          <ac:inkMkLst>
            <pc:docMk/>
            <pc:sldMk cId="1957311035" sldId="257"/>
            <ac:inkMk id="20" creationId="{802A1414-47E2-4A4E-A471-11DB55A92EB8}"/>
          </ac:inkMkLst>
        </pc:inkChg>
        <pc:inkChg chg="add del">
          <ac:chgData name="暐鈞 王" userId="aecbd4ea4ed1e2fb" providerId="LiveId" clId="{05B353D1-7007-0C41-BA4D-17347AD66C4E}" dt="2021-04-19T07:00:21.165" v="28"/>
          <ac:inkMkLst>
            <pc:docMk/>
            <pc:sldMk cId="1957311035" sldId="257"/>
            <ac:inkMk id="21" creationId="{10B6033E-0F2D-8A46-A847-5066148C8B00}"/>
          </ac:inkMkLst>
        </pc:inkChg>
        <pc:inkChg chg="add del mod topLvl">
          <ac:chgData name="暐鈞 王" userId="aecbd4ea4ed1e2fb" providerId="LiveId" clId="{05B353D1-7007-0C41-BA4D-17347AD66C4E}" dt="2021-04-19T07:05:42.034" v="124"/>
          <ac:inkMkLst>
            <pc:docMk/>
            <pc:sldMk cId="1957311035" sldId="257"/>
            <ac:inkMk id="22" creationId="{09EB90C5-3F2E-0B46-A4C4-F6A96A911A40}"/>
          </ac:inkMkLst>
        </pc:inkChg>
        <pc:inkChg chg="add del mod topLvl">
          <ac:chgData name="暐鈞 王" userId="aecbd4ea4ed1e2fb" providerId="LiveId" clId="{05B353D1-7007-0C41-BA4D-17347AD66C4E}" dt="2021-04-19T07:05:42.039" v="127"/>
          <ac:inkMkLst>
            <pc:docMk/>
            <pc:sldMk cId="1957311035" sldId="257"/>
            <ac:inkMk id="23" creationId="{D9CC830A-1337-5245-A020-25ADBEF7F062}"/>
          </ac:inkMkLst>
        </pc:inkChg>
        <pc:inkChg chg="add del">
          <ac:chgData name="暐鈞 王" userId="aecbd4ea4ed1e2fb" providerId="LiveId" clId="{05B353D1-7007-0C41-BA4D-17347AD66C4E}" dt="2021-04-19T07:00:38.930" v="34"/>
          <ac:inkMkLst>
            <pc:docMk/>
            <pc:sldMk cId="1957311035" sldId="257"/>
            <ac:inkMk id="26" creationId="{F79F1CDF-93DC-FA4B-9511-D7D1E63852B8}"/>
          </ac:inkMkLst>
        </pc:inkChg>
        <pc:inkChg chg="add del topLvl">
          <ac:chgData name="暐鈞 王" userId="aecbd4ea4ed1e2fb" providerId="LiveId" clId="{05B353D1-7007-0C41-BA4D-17347AD66C4E}" dt="2021-04-19T07:05:41.049" v="120"/>
          <ac:inkMkLst>
            <pc:docMk/>
            <pc:sldMk cId="1957311035" sldId="257"/>
            <ac:inkMk id="27" creationId="{981A3C19-C890-7C40-9A22-56EBC99B2DC1}"/>
          </ac:inkMkLst>
        </pc:inkChg>
        <pc:inkChg chg="add del topLvl">
          <ac:chgData name="暐鈞 王" userId="aecbd4ea4ed1e2fb" providerId="LiveId" clId="{05B353D1-7007-0C41-BA4D-17347AD66C4E}" dt="2021-04-19T07:02:00.400" v="58"/>
          <ac:inkMkLst>
            <pc:docMk/>
            <pc:sldMk cId="1957311035" sldId="257"/>
            <ac:inkMk id="28" creationId="{D5836AD8-B4FE-D648-B582-AD437739A75E}"/>
          </ac:inkMkLst>
        </pc:inkChg>
        <pc:inkChg chg="add del">
          <ac:chgData name="暐鈞 王" userId="aecbd4ea4ed1e2fb" providerId="LiveId" clId="{05B353D1-7007-0C41-BA4D-17347AD66C4E}" dt="2021-04-19T07:02:00.398" v="57"/>
          <ac:inkMkLst>
            <pc:docMk/>
            <pc:sldMk cId="1957311035" sldId="257"/>
            <ac:inkMk id="29" creationId="{3727A163-BAFA-754C-8A04-488AC375753A}"/>
          </ac:inkMkLst>
        </pc:inkChg>
        <pc:inkChg chg="add del">
          <ac:chgData name="暐鈞 王" userId="aecbd4ea4ed1e2fb" providerId="LiveId" clId="{05B353D1-7007-0C41-BA4D-17347AD66C4E}" dt="2021-04-19T07:02:00.390" v="54"/>
          <ac:inkMkLst>
            <pc:docMk/>
            <pc:sldMk cId="1957311035" sldId="257"/>
            <ac:inkMk id="30" creationId="{F4852315-525E-4B46-B099-CD62F3B98D01}"/>
          </ac:inkMkLst>
        </pc:inkChg>
        <pc:inkChg chg="add del topLvl">
          <ac:chgData name="暐鈞 王" userId="aecbd4ea4ed1e2fb" providerId="LiveId" clId="{05B353D1-7007-0C41-BA4D-17347AD66C4E}" dt="2021-04-19T07:02:00.387" v="53"/>
          <ac:inkMkLst>
            <pc:docMk/>
            <pc:sldMk cId="1957311035" sldId="257"/>
            <ac:inkMk id="32" creationId="{5E67DF40-AE7D-E047-A39B-7EDB96782D75}"/>
          </ac:inkMkLst>
        </pc:inkChg>
        <pc:inkChg chg="add del topLvl">
          <ac:chgData name="暐鈞 王" userId="aecbd4ea4ed1e2fb" providerId="LiveId" clId="{05B353D1-7007-0C41-BA4D-17347AD66C4E}" dt="2021-04-19T07:02:00.392" v="55"/>
          <ac:inkMkLst>
            <pc:docMk/>
            <pc:sldMk cId="1957311035" sldId="257"/>
            <ac:inkMk id="33" creationId="{FAAF736D-B926-5D47-A41A-5EFE597A04B1}"/>
          </ac:inkMkLst>
        </pc:inkChg>
        <pc:inkChg chg="add del topLvl">
          <ac:chgData name="暐鈞 王" userId="aecbd4ea4ed1e2fb" providerId="LiveId" clId="{05B353D1-7007-0C41-BA4D-17347AD66C4E}" dt="2021-04-19T07:02:00.383" v="52"/>
          <ac:inkMkLst>
            <pc:docMk/>
            <pc:sldMk cId="1957311035" sldId="257"/>
            <ac:inkMk id="34" creationId="{3592D404-A253-2543-8D1C-38C553BBEDBD}"/>
          </ac:inkMkLst>
        </pc:inkChg>
        <pc:inkChg chg="add del topLvl">
          <ac:chgData name="暐鈞 王" userId="aecbd4ea4ed1e2fb" providerId="LiveId" clId="{05B353D1-7007-0C41-BA4D-17347AD66C4E}" dt="2021-04-19T07:02:00.395" v="56"/>
          <ac:inkMkLst>
            <pc:docMk/>
            <pc:sldMk cId="1957311035" sldId="257"/>
            <ac:inkMk id="35" creationId="{84474D8D-ACEF-6F40-B909-7EB3D396A841}"/>
          </ac:inkMkLst>
        </pc:inkChg>
        <pc:inkChg chg="add del topLvl">
          <ac:chgData name="暐鈞 王" userId="aecbd4ea4ed1e2fb" providerId="LiveId" clId="{05B353D1-7007-0C41-BA4D-17347AD66C4E}" dt="2021-04-19T07:01:22.968" v="48"/>
          <ac:inkMkLst>
            <pc:docMk/>
            <pc:sldMk cId="1957311035" sldId="257"/>
            <ac:inkMk id="36" creationId="{9A940D37-8B38-0045-BA77-E14D4D79D172}"/>
          </ac:inkMkLst>
        </pc:inkChg>
        <pc:inkChg chg="add del topLvl">
          <ac:chgData name="暐鈞 王" userId="aecbd4ea4ed1e2fb" providerId="LiveId" clId="{05B353D1-7007-0C41-BA4D-17347AD66C4E}" dt="2021-04-19T07:02:00.402" v="59"/>
          <ac:inkMkLst>
            <pc:docMk/>
            <pc:sldMk cId="1957311035" sldId="257"/>
            <ac:inkMk id="38" creationId="{9BDC3CEB-4B65-C641-9038-46A5C124DD41}"/>
          </ac:inkMkLst>
        </pc:inkChg>
        <pc:inkChg chg="add del">
          <ac:chgData name="暐鈞 王" userId="aecbd4ea4ed1e2fb" providerId="LiveId" clId="{05B353D1-7007-0C41-BA4D-17347AD66C4E}" dt="2021-04-19T07:05:40.498" v="113"/>
          <ac:inkMkLst>
            <pc:docMk/>
            <pc:sldMk cId="1957311035" sldId="257"/>
            <ac:inkMk id="40" creationId="{6F4B8CC0-54ED-E141-93F5-BEE36D69036C}"/>
          </ac:inkMkLst>
        </pc:inkChg>
        <pc:inkChg chg="add del">
          <ac:chgData name="暐鈞 王" userId="aecbd4ea4ed1e2fb" providerId="LiveId" clId="{05B353D1-7007-0C41-BA4D-17347AD66C4E}" dt="2021-04-19T07:05:40.508" v="116"/>
          <ac:inkMkLst>
            <pc:docMk/>
            <pc:sldMk cId="1957311035" sldId="257"/>
            <ac:inkMk id="41" creationId="{0580275F-861B-2743-A1CA-C870E5DF5EB3}"/>
          </ac:inkMkLst>
        </pc:inkChg>
        <pc:inkChg chg="add del">
          <ac:chgData name="暐鈞 王" userId="aecbd4ea4ed1e2fb" providerId="LiveId" clId="{05B353D1-7007-0C41-BA4D-17347AD66C4E}" dt="2021-04-19T07:05:40.502" v="114"/>
          <ac:inkMkLst>
            <pc:docMk/>
            <pc:sldMk cId="1957311035" sldId="257"/>
            <ac:inkMk id="42" creationId="{5A618CA4-F1B4-4647-8EB0-8C045B5733F2}"/>
          </ac:inkMkLst>
        </pc:inkChg>
        <pc:inkChg chg="add del topLvl">
          <ac:chgData name="暐鈞 王" userId="aecbd4ea4ed1e2fb" providerId="LiveId" clId="{05B353D1-7007-0C41-BA4D-17347AD66C4E}" dt="2021-04-19T07:05:41.050" v="121"/>
          <ac:inkMkLst>
            <pc:docMk/>
            <pc:sldMk cId="1957311035" sldId="257"/>
            <ac:inkMk id="43" creationId="{E65981BA-6610-CD4E-BED2-BF2BCE62515F}"/>
          </ac:inkMkLst>
        </pc:inkChg>
        <pc:inkChg chg="add del topLvl">
          <ac:chgData name="暐鈞 王" userId="aecbd4ea4ed1e2fb" providerId="LiveId" clId="{05B353D1-7007-0C41-BA4D-17347AD66C4E}" dt="2021-04-19T07:05:41.047" v="119"/>
          <ac:inkMkLst>
            <pc:docMk/>
            <pc:sldMk cId="1957311035" sldId="257"/>
            <ac:inkMk id="44" creationId="{A41F3667-30D8-CA44-A0B7-E82F081925C2}"/>
          </ac:inkMkLst>
        </pc:inkChg>
        <pc:inkChg chg="add del topLvl">
          <ac:chgData name="暐鈞 王" userId="aecbd4ea4ed1e2fb" providerId="LiveId" clId="{05B353D1-7007-0C41-BA4D-17347AD66C4E}" dt="2021-04-19T07:05:40.514" v="118"/>
          <ac:inkMkLst>
            <pc:docMk/>
            <pc:sldMk cId="1957311035" sldId="257"/>
            <ac:inkMk id="46" creationId="{0452D772-2E8A-BC4C-9B21-C0E499E95459}"/>
          </ac:inkMkLst>
        </pc:inkChg>
        <pc:inkChg chg="add del">
          <ac:chgData name="暐鈞 王" userId="aecbd4ea4ed1e2fb" providerId="LiveId" clId="{05B353D1-7007-0C41-BA4D-17347AD66C4E}" dt="2021-04-19T07:05:40.505" v="115"/>
          <ac:inkMkLst>
            <pc:docMk/>
            <pc:sldMk cId="1957311035" sldId="257"/>
            <ac:inkMk id="47" creationId="{4E192D19-EFC5-2545-B496-C98C0645D9F5}"/>
          </ac:inkMkLst>
        </pc:inkChg>
        <pc:inkChg chg="add del topLvl">
          <ac:chgData name="暐鈞 王" userId="aecbd4ea4ed1e2fb" providerId="LiveId" clId="{05B353D1-7007-0C41-BA4D-17347AD66C4E}" dt="2021-04-19T07:05:40.511" v="117"/>
          <ac:inkMkLst>
            <pc:docMk/>
            <pc:sldMk cId="1957311035" sldId="257"/>
            <ac:inkMk id="49" creationId="{CF6E7604-CD3D-B34F-9C7C-63D0E6D8954C}"/>
          </ac:inkMkLst>
        </pc:inkChg>
      </pc:sldChg>
      <pc:sldChg chg="addSp delSp new">
        <pc:chgData name="暐鈞 王" userId="aecbd4ea4ed1e2fb" providerId="LiveId" clId="{05B353D1-7007-0C41-BA4D-17347AD66C4E}" dt="2021-04-19T07:04:45.410" v="112"/>
        <pc:sldMkLst>
          <pc:docMk/>
          <pc:sldMk cId="2244390477" sldId="258"/>
        </pc:sldMkLst>
        <pc:grpChg chg="add">
          <ac:chgData name="暐鈞 王" userId="aecbd4ea4ed1e2fb" providerId="LiveId" clId="{05B353D1-7007-0C41-BA4D-17347AD66C4E}" dt="2021-04-19T07:04:11.034" v="76"/>
          <ac:grpSpMkLst>
            <pc:docMk/>
            <pc:sldMk cId="2244390477" sldId="258"/>
            <ac:grpSpMk id="10" creationId="{4EC00C2E-8198-DF41-8AC6-957325E9EC66}"/>
          </ac:grpSpMkLst>
        </pc:grpChg>
        <pc:grpChg chg="add">
          <ac:chgData name="暐鈞 王" userId="aecbd4ea4ed1e2fb" providerId="LiveId" clId="{05B353D1-7007-0C41-BA4D-17347AD66C4E}" dt="2021-04-19T07:04:16.751" v="82"/>
          <ac:grpSpMkLst>
            <pc:docMk/>
            <pc:sldMk cId="2244390477" sldId="258"/>
            <ac:grpSpMk id="16" creationId="{1712FD68-EEBD-4540-ACE4-7BA1ECD4C60E}"/>
          </ac:grpSpMkLst>
        </pc:grpChg>
        <pc:grpChg chg="add">
          <ac:chgData name="暐鈞 王" userId="aecbd4ea4ed1e2fb" providerId="LiveId" clId="{05B353D1-7007-0C41-BA4D-17347AD66C4E}" dt="2021-04-19T07:04:21.954" v="87"/>
          <ac:grpSpMkLst>
            <pc:docMk/>
            <pc:sldMk cId="2244390477" sldId="258"/>
            <ac:grpSpMk id="21" creationId="{9A9C6058-ADEE-6C41-AE97-F14720D376C2}"/>
          </ac:grpSpMkLst>
        </pc:grpChg>
        <pc:grpChg chg="add del">
          <ac:chgData name="暐鈞 王" userId="aecbd4ea4ed1e2fb" providerId="LiveId" clId="{05B353D1-7007-0C41-BA4D-17347AD66C4E}" dt="2021-04-19T07:04:34.262" v="94"/>
          <ac:grpSpMkLst>
            <pc:docMk/>
            <pc:sldMk cId="2244390477" sldId="258"/>
            <ac:grpSpMk id="26" creationId="{A1CB80C6-A858-D74A-BBE3-65EB20C764DE}"/>
          </ac:grpSpMkLst>
        </pc:grpChg>
        <pc:grpChg chg="add">
          <ac:chgData name="暐鈞 王" userId="aecbd4ea4ed1e2fb" providerId="LiveId" clId="{05B353D1-7007-0C41-BA4D-17347AD66C4E}" dt="2021-04-19T07:04:34.262" v="94"/>
          <ac:grpSpMkLst>
            <pc:docMk/>
            <pc:sldMk cId="2244390477" sldId="258"/>
            <ac:grpSpMk id="28" creationId="{68083DB4-5BC6-6F4C-B857-F6D9AB33D988}"/>
          </ac:grpSpMkLst>
        </pc:grpChg>
        <pc:grpChg chg="add">
          <ac:chgData name="暐鈞 王" userId="aecbd4ea4ed1e2fb" providerId="LiveId" clId="{05B353D1-7007-0C41-BA4D-17347AD66C4E}" dt="2021-04-19T07:04:39.850" v="101"/>
          <ac:grpSpMkLst>
            <pc:docMk/>
            <pc:sldMk cId="2244390477" sldId="258"/>
            <ac:grpSpMk id="35" creationId="{4B1C5C43-90B8-674E-861C-AF1CBB6267D1}"/>
          </ac:grpSpMkLst>
        </pc:grpChg>
        <pc:grpChg chg="add">
          <ac:chgData name="暐鈞 王" userId="aecbd4ea4ed1e2fb" providerId="LiveId" clId="{05B353D1-7007-0C41-BA4D-17347AD66C4E}" dt="2021-04-19T07:04:45.410" v="112"/>
          <ac:grpSpMkLst>
            <pc:docMk/>
            <pc:sldMk cId="2244390477" sldId="258"/>
            <ac:grpSpMk id="46" creationId="{5161D185-6726-B44A-9098-BBEE8158E0EE}"/>
          </ac:grpSpMkLst>
        </pc:grpChg>
        <pc:grpChg chg="add">
          <ac:chgData name="暐鈞 王" userId="aecbd4ea4ed1e2fb" providerId="LiveId" clId="{05B353D1-7007-0C41-BA4D-17347AD66C4E}" dt="2021-04-19T07:04:45.410" v="112"/>
          <ac:grpSpMkLst>
            <pc:docMk/>
            <pc:sldMk cId="2244390477" sldId="258"/>
            <ac:grpSpMk id="47" creationId="{5EFA02FF-CEED-3846-857D-7972A91E99DD}"/>
          </ac:grpSpMkLst>
        </pc:grpChg>
        <pc:inkChg chg="add del">
          <ac:chgData name="暐鈞 王" userId="aecbd4ea4ed1e2fb" providerId="LiveId" clId="{05B353D1-7007-0C41-BA4D-17347AD66C4E}" dt="2021-04-19T07:03:59.392" v="72"/>
          <ac:inkMkLst>
            <pc:docMk/>
            <pc:sldMk cId="2244390477" sldId="258"/>
            <ac:inkMk id="4" creationId="{1710559A-9823-3349-BEDA-4AC6A42A6565}"/>
          </ac:inkMkLst>
        </pc:inkChg>
        <pc:inkChg chg="add">
          <ac:chgData name="暐鈞 王" userId="aecbd4ea4ed1e2fb" providerId="LiveId" clId="{05B353D1-7007-0C41-BA4D-17347AD66C4E}" dt="2021-04-19T07:04:08.323" v="73"/>
          <ac:inkMkLst>
            <pc:docMk/>
            <pc:sldMk cId="2244390477" sldId="258"/>
            <ac:inkMk id="6" creationId="{87A9A487-F08F-2D48-B15F-967A15F9B531}"/>
          </ac:inkMkLst>
        </pc:inkChg>
        <pc:inkChg chg="add">
          <ac:chgData name="暐鈞 王" userId="aecbd4ea4ed1e2fb" providerId="LiveId" clId="{05B353D1-7007-0C41-BA4D-17347AD66C4E}" dt="2021-04-19T07:04:09.190" v="74"/>
          <ac:inkMkLst>
            <pc:docMk/>
            <pc:sldMk cId="2244390477" sldId="258"/>
            <ac:inkMk id="8" creationId="{5A10B2BD-ED96-6F46-9129-7FFA015FE0B2}"/>
          </ac:inkMkLst>
        </pc:inkChg>
        <pc:inkChg chg="add">
          <ac:chgData name="暐鈞 王" userId="aecbd4ea4ed1e2fb" providerId="LiveId" clId="{05B353D1-7007-0C41-BA4D-17347AD66C4E}" dt="2021-04-19T07:04:09.989" v="75"/>
          <ac:inkMkLst>
            <pc:docMk/>
            <pc:sldMk cId="2244390477" sldId="258"/>
            <ac:inkMk id="9" creationId="{33403F83-A0EF-D64D-8C66-393D292AAA7A}"/>
          </ac:inkMkLst>
        </pc:inkChg>
        <pc:inkChg chg="add">
          <ac:chgData name="暐鈞 王" userId="aecbd4ea4ed1e2fb" providerId="LiveId" clId="{05B353D1-7007-0C41-BA4D-17347AD66C4E}" dt="2021-04-19T07:04:11.717" v="77"/>
          <ac:inkMkLst>
            <pc:docMk/>
            <pc:sldMk cId="2244390477" sldId="258"/>
            <ac:inkMk id="11" creationId="{84D00F97-90BB-7D4E-B841-51A47CF2DD21}"/>
          </ac:inkMkLst>
        </pc:inkChg>
        <pc:inkChg chg="add">
          <ac:chgData name="暐鈞 王" userId="aecbd4ea4ed1e2fb" providerId="LiveId" clId="{05B353D1-7007-0C41-BA4D-17347AD66C4E}" dt="2021-04-19T07:04:13.663" v="78"/>
          <ac:inkMkLst>
            <pc:docMk/>
            <pc:sldMk cId="2244390477" sldId="258"/>
            <ac:inkMk id="12" creationId="{152A80BB-0F3C-2B48-BE25-6D4DB6C83D90}"/>
          </ac:inkMkLst>
        </pc:inkChg>
        <pc:inkChg chg="add">
          <ac:chgData name="暐鈞 王" userId="aecbd4ea4ed1e2fb" providerId="LiveId" clId="{05B353D1-7007-0C41-BA4D-17347AD66C4E}" dt="2021-04-19T07:04:14.573" v="79"/>
          <ac:inkMkLst>
            <pc:docMk/>
            <pc:sldMk cId="2244390477" sldId="258"/>
            <ac:inkMk id="13" creationId="{E3294C38-640C-F045-B4D5-BB18FB37D088}"/>
          </ac:inkMkLst>
        </pc:inkChg>
        <pc:inkChg chg="add">
          <ac:chgData name="暐鈞 王" userId="aecbd4ea4ed1e2fb" providerId="LiveId" clId="{05B353D1-7007-0C41-BA4D-17347AD66C4E}" dt="2021-04-19T07:04:15.676" v="80"/>
          <ac:inkMkLst>
            <pc:docMk/>
            <pc:sldMk cId="2244390477" sldId="258"/>
            <ac:inkMk id="14" creationId="{20C7C05B-654C-774D-989C-7C935141E56F}"/>
          </ac:inkMkLst>
        </pc:inkChg>
        <pc:inkChg chg="add">
          <ac:chgData name="暐鈞 王" userId="aecbd4ea4ed1e2fb" providerId="LiveId" clId="{05B353D1-7007-0C41-BA4D-17347AD66C4E}" dt="2021-04-19T07:04:16.017" v="81"/>
          <ac:inkMkLst>
            <pc:docMk/>
            <pc:sldMk cId="2244390477" sldId="258"/>
            <ac:inkMk id="15" creationId="{511BD507-D59D-0545-96ED-DB244EEFDC5A}"/>
          </ac:inkMkLst>
        </pc:inkChg>
        <pc:inkChg chg="add">
          <ac:chgData name="暐鈞 王" userId="aecbd4ea4ed1e2fb" providerId="LiveId" clId="{05B353D1-7007-0C41-BA4D-17347AD66C4E}" dt="2021-04-19T07:04:19.226" v="83"/>
          <ac:inkMkLst>
            <pc:docMk/>
            <pc:sldMk cId="2244390477" sldId="258"/>
            <ac:inkMk id="17" creationId="{DABF71C1-9636-FC4D-8EB2-6557BD4C5B9A}"/>
          </ac:inkMkLst>
        </pc:inkChg>
        <pc:inkChg chg="add">
          <ac:chgData name="暐鈞 王" userId="aecbd4ea4ed1e2fb" providerId="LiveId" clId="{05B353D1-7007-0C41-BA4D-17347AD66C4E}" dt="2021-04-19T07:04:19.596" v="84"/>
          <ac:inkMkLst>
            <pc:docMk/>
            <pc:sldMk cId="2244390477" sldId="258"/>
            <ac:inkMk id="18" creationId="{A1BEF417-4E36-A940-9F4C-E79B7B2FFCF4}"/>
          </ac:inkMkLst>
        </pc:inkChg>
        <pc:inkChg chg="add">
          <ac:chgData name="暐鈞 王" userId="aecbd4ea4ed1e2fb" providerId="LiveId" clId="{05B353D1-7007-0C41-BA4D-17347AD66C4E}" dt="2021-04-19T07:04:20.231" v="85"/>
          <ac:inkMkLst>
            <pc:docMk/>
            <pc:sldMk cId="2244390477" sldId="258"/>
            <ac:inkMk id="19" creationId="{E2AF9833-8111-5D45-8F86-BD8557E1291B}"/>
          </ac:inkMkLst>
        </pc:inkChg>
        <pc:inkChg chg="add">
          <ac:chgData name="暐鈞 王" userId="aecbd4ea4ed1e2fb" providerId="LiveId" clId="{05B353D1-7007-0C41-BA4D-17347AD66C4E}" dt="2021-04-19T07:04:21.101" v="86"/>
          <ac:inkMkLst>
            <pc:docMk/>
            <pc:sldMk cId="2244390477" sldId="258"/>
            <ac:inkMk id="20" creationId="{F37B891E-32D4-C241-A6CF-A2399C4AE09D}"/>
          </ac:inkMkLst>
        </pc:inkChg>
        <pc:inkChg chg="add topLvl">
          <ac:chgData name="暐鈞 王" userId="aecbd4ea4ed1e2fb" providerId="LiveId" clId="{05B353D1-7007-0C41-BA4D-17347AD66C4E}" dt="2021-04-19T07:04:34.262" v="94"/>
          <ac:inkMkLst>
            <pc:docMk/>
            <pc:sldMk cId="2244390477" sldId="258"/>
            <ac:inkMk id="22" creationId="{0DF63A9D-5159-DC4E-BA5C-841C0CB4A7DC}"/>
          </ac:inkMkLst>
        </pc:inkChg>
        <pc:inkChg chg="add topLvl">
          <ac:chgData name="暐鈞 王" userId="aecbd4ea4ed1e2fb" providerId="LiveId" clId="{05B353D1-7007-0C41-BA4D-17347AD66C4E}" dt="2021-04-19T07:04:34.262" v="94"/>
          <ac:inkMkLst>
            <pc:docMk/>
            <pc:sldMk cId="2244390477" sldId="258"/>
            <ac:inkMk id="23" creationId="{62910C9C-776D-6A46-B612-B86529D0A55B}"/>
          </ac:inkMkLst>
        </pc:inkChg>
        <pc:inkChg chg="add topLvl">
          <ac:chgData name="暐鈞 王" userId="aecbd4ea4ed1e2fb" providerId="LiveId" clId="{05B353D1-7007-0C41-BA4D-17347AD66C4E}" dt="2021-04-19T07:04:34.262" v="94"/>
          <ac:inkMkLst>
            <pc:docMk/>
            <pc:sldMk cId="2244390477" sldId="258"/>
            <ac:inkMk id="24" creationId="{07783E92-1D51-B845-8C6A-454C4744AD41}"/>
          </ac:inkMkLst>
        </pc:inkChg>
        <pc:inkChg chg="add topLvl">
          <ac:chgData name="暐鈞 王" userId="aecbd4ea4ed1e2fb" providerId="LiveId" clId="{05B353D1-7007-0C41-BA4D-17347AD66C4E}" dt="2021-04-19T07:04:34.262" v="94"/>
          <ac:inkMkLst>
            <pc:docMk/>
            <pc:sldMk cId="2244390477" sldId="258"/>
            <ac:inkMk id="25" creationId="{784E9E10-23B6-984A-B996-EBE104E9F456}"/>
          </ac:inkMkLst>
        </pc:inkChg>
        <pc:inkChg chg="add">
          <ac:chgData name="暐鈞 王" userId="aecbd4ea4ed1e2fb" providerId="LiveId" clId="{05B353D1-7007-0C41-BA4D-17347AD66C4E}" dt="2021-04-19T07:04:33.724" v="93"/>
          <ac:inkMkLst>
            <pc:docMk/>
            <pc:sldMk cId="2244390477" sldId="258"/>
            <ac:inkMk id="27" creationId="{06759C13-E820-7C4C-B739-120A62238121}"/>
          </ac:inkMkLst>
        </pc:inkChg>
        <pc:inkChg chg="add">
          <ac:chgData name="暐鈞 王" userId="aecbd4ea4ed1e2fb" providerId="LiveId" clId="{05B353D1-7007-0C41-BA4D-17347AD66C4E}" dt="2021-04-19T07:04:34.648" v="95"/>
          <ac:inkMkLst>
            <pc:docMk/>
            <pc:sldMk cId="2244390477" sldId="258"/>
            <ac:inkMk id="29" creationId="{654D5F19-EB75-4745-9E7E-600950A59AD0}"/>
          </ac:inkMkLst>
        </pc:inkChg>
        <pc:inkChg chg="add">
          <ac:chgData name="暐鈞 王" userId="aecbd4ea4ed1e2fb" providerId="LiveId" clId="{05B353D1-7007-0C41-BA4D-17347AD66C4E}" dt="2021-04-19T07:04:37.171" v="96"/>
          <ac:inkMkLst>
            <pc:docMk/>
            <pc:sldMk cId="2244390477" sldId="258"/>
            <ac:inkMk id="30" creationId="{6B7EF908-FDD5-B04A-839B-0C734772DC3A}"/>
          </ac:inkMkLst>
        </pc:inkChg>
        <pc:inkChg chg="add">
          <ac:chgData name="暐鈞 王" userId="aecbd4ea4ed1e2fb" providerId="LiveId" clId="{05B353D1-7007-0C41-BA4D-17347AD66C4E}" dt="2021-04-19T07:04:37.414" v="97"/>
          <ac:inkMkLst>
            <pc:docMk/>
            <pc:sldMk cId="2244390477" sldId="258"/>
            <ac:inkMk id="31" creationId="{E51A6138-6EE2-0E4B-AE65-6F95BD2D3413}"/>
          </ac:inkMkLst>
        </pc:inkChg>
        <pc:inkChg chg="add">
          <ac:chgData name="暐鈞 王" userId="aecbd4ea4ed1e2fb" providerId="LiveId" clId="{05B353D1-7007-0C41-BA4D-17347AD66C4E}" dt="2021-04-19T07:04:38.095" v="98"/>
          <ac:inkMkLst>
            <pc:docMk/>
            <pc:sldMk cId="2244390477" sldId="258"/>
            <ac:inkMk id="32" creationId="{E0C1BB6E-831B-8C43-AFF2-B26A3FDB4E02}"/>
          </ac:inkMkLst>
        </pc:inkChg>
        <pc:inkChg chg="add">
          <ac:chgData name="暐鈞 王" userId="aecbd4ea4ed1e2fb" providerId="LiveId" clId="{05B353D1-7007-0C41-BA4D-17347AD66C4E}" dt="2021-04-19T07:04:38.611" v="99"/>
          <ac:inkMkLst>
            <pc:docMk/>
            <pc:sldMk cId="2244390477" sldId="258"/>
            <ac:inkMk id="33" creationId="{BC0E11AB-8F91-C14B-B209-BD7A3846E0D6}"/>
          </ac:inkMkLst>
        </pc:inkChg>
        <pc:inkChg chg="add">
          <ac:chgData name="暐鈞 王" userId="aecbd4ea4ed1e2fb" providerId="LiveId" clId="{05B353D1-7007-0C41-BA4D-17347AD66C4E}" dt="2021-04-19T07:04:39.188" v="100"/>
          <ac:inkMkLst>
            <pc:docMk/>
            <pc:sldMk cId="2244390477" sldId="258"/>
            <ac:inkMk id="34" creationId="{8C03B92F-F1EB-8843-9ADB-0638AEF4887A}"/>
          </ac:inkMkLst>
        </pc:inkChg>
        <pc:inkChg chg="add">
          <ac:chgData name="暐鈞 王" userId="aecbd4ea4ed1e2fb" providerId="LiveId" clId="{05B353D1-7007-0C41-BA4D-17347AD66C4E}" dt="2021-04-19T07:04:40.143" v="102"/>
          <ac:inkMkLst>
            <pc:docMk/>
            <pc:sldMk cId="2244390477" sldId="258"/>
            <ac:inkMk id="36" creationId="{0E14B9F0-7CAB-0B41-952A-A0933F668F81}"/>
          </ac:inkMkLst>
        </pc:inkChg>
        <pc:inkChg chg="add">
          <ac:chgData name="暐鈞 王" userId="aecbd4ea4ed1e2fb" providerId="LiveId" clId="{05B353D1-7007-0C41-BA4D-17347AD66C4E}" dt="2021-04-19T07:04:40.385" v="103"/>
          <ac:inkMkLst>
            <pc:docMk/>
            <pc:sldMk cId="2244390477" sldId="258"/>
            <ac:inkMk id="37" creationId="{3A539FC2-AAD9-E242-BA21-7623018BD6E5}"/>
          </ac:inkMkLst>
        </pc:inkChg>
        <pc:inkChg chg="add">
          <ac:chgData name="暐鈞 王" userId="aecbd4ea4ed1e2fb" providerId="LiveId" clId="{05B353D1-7007-0C41-BA4D-17347AD66C4E}" dt="2021-04-19T07:04:40.878" v="104"/>
          <ac:inkMkLst>
            <pc:docMk/>
            <pc:sldMk cId="2244390477" sldId="258"/>
            <ac:inkMk id="38" creationId="{C3D4DA2C-EFA7-2F40-ACC2-098280ADB19A}"/>
          </ac:inkMkLst>
        </pc:inkChg>
        <pc:inkChg chg="add">
          <ac:chgData name="暐鈞 王" userId="aecbd4ea4ed1e2fb" providerId="LiveId" clId="{05B353D1-7007-0C41-BA4D-17347AD66C4E}" dt="2021-04-19T07:04:41.395" v="105"/>
          <ac:inkMkLst>
            <pc:docMk/>
            <pc:sldMk cId="2244390477" sldId="258"/>
            <ac:inkMk id="39" creationId="{1E5E785D-4716-0A4A-B522-862384A54C7D}"/>
          </ac:inkMkLst>
        </pc:inkChg>
        <pc:inkChg chg="add">
          <ac:chgData name="暐鈞 王" userId="aecbd4ea4ed1e2fb" providerId="LiveId" clId="{05B353D1-7007-0C41-BA4D-17347AD66C4E}" dt="2021-04-19T07:04:42.030" v="106"/>
          <ac:inkMkLst>
            <pc:docMk/>
            <pc:sldMk cId="2244390477" sldId="258"/>
            <ac:inkMk id="40" creationId="{DD772129-B511-DC47-967C-CB5ABA36DBEA}"/>
          </ac:inkMkLst>
        </pc:inkChg>
        <pc:inkChg chg="add">
          <ac:chgData name="暐鈞 王" userId="aecbd4ea4ed1e2fb" providerId="LiveId" clId="{05B353D1-7007-0C41-BA4D-17347AD66C4E}" dt="2021-04-19T07:04:42.710" v="107"/>
          <ac:inkMkLst>
            <pc:docMk/>
            <pc:sldMk cId="2244390477" sldId="258"/>
            <ac:inkMk id="41" creationId="{690D8A8E-FBA6-E347-A204-04A3401CF507}"/>
          </ac:inkMkLst>
        </pc:inkChg>
        <pc:inkChg chg="add">
          <ac:chgData name="暐鈞 王" userId="aecbd4ea4ed1e2fb" providerId="LiveId" clId="{05B353D1-7007-0C41-BA4D-17347AD66C4E}" dt="2021-04-19T07:04:42.955" v="108"/>
          <ac:inkMkLst>
            <pc:docMk/>
            <pc:sldMk cId="2244390477" sldId="258"/>
            <ac:inkMk id="42" creationId="{4D245DED-BD94-5345-B17F-4EA7E71074EA}"/>
          </ac:inkMkLst>
        </pc:inkChg>
        <pc:inkChg chg="add">
          <ac:chgData name="暐鈞 王" userId="aecbd4ea4ed1e2fb" providerId="LiveId" clId="{05B353D1-7007-0C41-BA4D-17347AD66C4E}" dt="2021-04-19T07:04:43.586" v="109"/>
          <ac:inkMkLst>
            <pc:docMk/>
            <pc:sldMk cId="2244390477" sldId="258"/>
            <ac:inkMk id="43" creationId="{E9FDCCC7-D372-1E4D-BDF9-4092A1089E92}"/>
          </ac:inkMkLst>
        </pc:inkChg>
        <pc:inkChg chg="add">
          <ac:chgData name="暐鈞 王" userId="aecbd4ea4ed1e2fb" providerId="LiveId" clId="{05B353D1-7007-0C41-BA4D-17347AD66C4E}" dt="2021-04-19T07:04:44.169" v="110"/>
          <ac:inkMkLst>
            <pc:docMk/>
            <pc:sldMk cId="2244390477" sldId="258"/>
            <ac:inkMk id="44" creationId="{0F1D0046-F1BB-6E40-9DE6-7F0A04EC106D}"/>
          </ac:inkMkLst>
        </pc:inkChg>
        <pc:inkChg chg="add">
          <ac:chgData name="暐鈞 王" userId="aecbd4ea4ed1e2fb" providerId="LiveId" clId="{05B353D1-7007-0C41-BA4D-17347AD66C4E}" dt="2021-04-19T07:04:44.878" v="111"/>
          <ac:inkMkLst>
            <pc:docMk/>
            <pc:sldMk cId="2244390477" sldId="258"/>
            <ac:inkMk id="45" creationId="{C3E6CEFC-AE2C-4841-8585-5FEF85FACACA}"/>
          </ac:inkMkLst>
        </pc:inkChg>
      </pc:sldChg>
      <pc:sldChg chg="addSp delSp modSp">
        <pc:chgData name="暐鈞 王" userId="aecbd4ea4ed1e2fb" providerId="LiveId" clId="{05B353D1-7007-0C41-BA4D-17347AD66C4E}" dt="2021-04-19T07:21:53.244" v="195" actId="34122"/>
        <pc:sldMkLst>
          <pc:docMk/>
          <pc:sldMk cId="1656407459" sldId="262"/>
        </pc:sldMkLst>
        <pc:spChg chg="add">
          <ac:chgData name="暐鈞 王" userId="aecbd4ea4ed1e2fb" providerId="LiveId" clId="{05B353D1-7007-0C41-BA4D-17347AD66C4E}" dt="2021-04-19T07:21:53.244" v="195" actId="34122"/>
          <ac:spMkLst>
            <pc:docMk/>
            <pc:sldMk cId="1656407459" sldId="262"/>
            <ac:spMk id="109" creationId="{FB904B4E-AEF3-4D8D-86DB-EBEE913FBC13}"/>
          </ac:spMkLst>
        </pc:spChg>
        <pc:spChg chg="add">
          <ac:chgData name="暐鈞 王" userId="aecbd4ea4ed1e2fb" providerId="LiveId" clId="{05B353D1-7007-0C41-BA4D-17347AD66C4E}" dt="2021-04-19T07:21:53.244" v="195" actId="34122"/>
          <ac:spMkLst>
            <pc:docMk/>
            <pc:sldMk cId="1656407459" sldId="262"/>
            <ac:spMk id="149" creationId="{71B64378-FB25-4391-B056-6CBF0C44FD1B}"/>
          </ac:spMkLst>
        </pc:spChg>
        <pc:grpChg chg="add">
          <ac:chgData name="暐鈞 王" userId="aecbd4ea4ed1e2fb" providerId="LiveId" clId="{05B353D1-7007-0C41-BA4D-17347AD66C4E}" dt="2021-04-19T07:20:18.233" v="131"/>
          <ac:grpSpMkLst>
            <pc:docMk/>
            <pc:sldMk cId="1656407459" sldId="262"/>
            <ac:grpSpMk id="8" creationId="{0113D748-3DBE-954F-B114-C340C620D365}"/>
          </ac:grpSpMkLst>
        </pc:grpChg>
        <pc:grpChg chg="add del">
          <ac:chgData name="暐鈞 王" userId="aecbd4ea4ed1e2fb" providerId="LiveId" clId="{05B353D1-7007-0C41-BA4D-17347AD66C4E}" dt="2021-04-19T07:20:24.643" v="136"/>
          <ac:grpSpMkLst>
            <pc:docMk/>
            <pc:sldMk cId="1656407459" sldId="262"/>
            <ac:grpSpMk id="12" creationId="{5B4E36DB-2044-6E43-9AAA-523A3D0051B8}"/>
          </ac:grpSpMkLst>
        </pc:grpChg>
        <pc:grpChg chg="add">
          <ac:chgData name="暐鈞 王" userId="aecbd4ea4ed1e2fb" providerId="LiveId" clId="{05B353D1-7007-0C41-BA4D-17347AD66C4E}" dt="2021-04-19T07:20:33.472" v="142"/>
          <ac:grpSpMkLst>
            <pc:docMk/>
            <pc:sldMk cId="1656407459" sldId="262"/>
            <ac:grpSpMk id="16" creationId="{2D65227F-3B5F-834C-A30D-449BA45A733D}"/>
          </ac:grpSpMkLst>
        </pc:grpChg>
        <pc:grpChg chg="add">
          <ac:chgData name="暐鈞 王" userId="aecbd4ea4ed1e2fb" providerId="LiveId" clId="{05B353D1-7007-0C41-BA4D-17347AD66C4E}" dt="2021-04-19T07:20:35.985" v="146"/>
          <ac:grpSpMkLst>
            <pc:docMk/>
            <pc:sldMk cId="1656407459" sldId="262"/>
            <ac:grpSpMk id="20" creationId="{5A7AA0EF-E9C5-7240-91C2-22BA177B779C}"/>
          </ac:grpSpMkLst>
        </pc:grpChg>
        <pc:grpChg chg="add del">
          <ac:chgData name="暐鈞 王" userId="aecbd4ea4ed1e2fb" providerId="LiveId" clId="{05B353D1-7007-0C41-BA4D-17347AD66C4E}" dt="2021-04-19T07:20:58.308" v="155" actId="1076"/>
          <ac:grpSpMkLst>
            <pc:docMk/>
            <pc:sldMk cId="1656407459" sldId="262"/>
            <ac:grpSpMk id="23" creationId="{5F7ABF50-B91F-424C-8CD5-8143DBD7AF57}"/>
          </ac:grpSpMkLst>
        </pc:grpChg>
        <pc:grpChg chg="add del">
          <ac:chgData name="暐鈞 王" userId="aecbd4ea4ed1e2fb" providerId="LiveId" clId="{05B353D1-7007-0C41-BA4D-17347AD66C4E}" dt="2021-04-19T07:20:58.308" v="155" actId="1076"/>
          <ac:grpSpMkLst>
            <pc:docMk/>
            <pc:sldMk cId="1656407459" sldId="262"/>
            <ac:grpSpMk id="27" creationId="{38D082CA-A21B-244F-82E8-2F6FA4A1E3A4}"/>
          </ac:grpSpMkLst>
        </pc:grpChg>
        <pc:grpChg chg="add del">
          <ac:chgData name="暐鈞 王" userId="aecbd4ea4ed1e2fb" providerId="LiveId" clId="{05B353D1-7007-0C41-BA4D-17347AD66C4E}" dt="2021-04-19T07:21:13.588" v="166"/>
          <ac:grpSpMkLst>
            <pc:docMk/>
            <pc:sldMk cId="1656407459" sldId="262"/>
            <ac:grpSpMk id="30" creationId="{BA72CC86-10AB-5741-908F-7C91DCBCE405}"/>
          </ac:grpSpMkLst>
        </pc:grpChg>
        <pc:grpChg chg="add del">
          <ac:chgData name="暐鈞 王" userId="aecbd4ea4ed1e2fb" providerId="LiveId" clId="{05B353D1-7007-0C41-BA4D-17347AD66C4E}" dt="2021-04-19T07:21:39.071" v="194"/>
          <ac:grpSpMkLst>
            <pc:docMk/>
            <pc:sldMk cId="1656407459" sldId="262"/>
            <ac:grpSpMk id="38" creationId="{E4516F89-DBCD-6340-B92C-E113BF475DEE}"/>
          </ac:grpSpMkLst>
        </pc:grpChg>
        <pc:grpChg chg="add del">
          <ac:chgData name="暐鈞 王" userId="aecbd4ea4ed1e2fb" providerId="LiveId" clId="{05B353D1-7007-0C41-BA4D-17347AD66C4E}" dt="2021-04-19T07:21:39.071" v="194"/>
          <ac:grpSpMkLst>
            <pc:docMk/>
            <pc:sldMk cId="1656407459" sldId="262"/>
            <ac:grpSpMk id="39" creationId="{82962B77-73EF-9C44-8E75-4FB374DF8047}"/>
          </ac:grpSpMkLst>
        </pc:grpChg>
        <pc:grpChg chg="add del">
          <ac:chgData name="暐鈞 王" userId="aecbd4ea4ed1e2fb" providerId="LiveId" clId="{05B353D1-7007-0C41-BA4D-17347AD66C4E}" dt="2021-04-19T07:21:39.071" v="194"/>
          <ac:grpSpMkLst>
            <pc:docMk/>
            <pc:sldMk cId="1656407459" sldId="262"/>
            <ac:grpSpMk id="49" creationId="{AB6FED06-9C0E-8E40-BD43-D3270DA05D4B}"/>
          </ac:grpSpMkLst>
        </pc:grpChg>
        <pc:grpChg chg="add del">
          <ac:chgData name="暐鈞 王" userId="aecbd4ea4ed1e2fb" providerId="LiveId" clId="{05B353D1-7007-0C41-BA4D-17347AD66C4E}" dt="2021-04-19T07:21:39.071" v="194"/>
          <ac:grpSpMkLst>
            <pc:docMk/>
            <pc:sldMk cId="1656407459" sldId="262"/>
            <ac:grpSpMk id="50" creationId="{379A64C2-09B3-534E-A518-083A8D045BC7}"/>
          </ac:grpSpMkLst>
        </pc:grpChg>
        <pc:grpChg chg="add del">
          <ac:chgData name="暐鈞 王" userId="aecbd4ea4ed1e2fb" providerId="LiveId" clId="{05B353D1-7007-0C41-BA4D-17347AD66C4E}" dt="2021-04-19T07:21:53.244" v="195" actId="34122"/>
          <ac:grpSpMkLst>
            <pc:docMk/>
            <pc:sldMk cId="1656407459" sldId="262"/>
            <ac:grpSpMk id="68" creationId="{FE289B14-8AF7-D646-92AA-721B2B506398}"/>
          </ac:grpSpMkLst>
        </pc:grpChg>
        <pc:picChg chg="mod">
          <ac:chgData name="暐鈞 王" userId="aecbd4ea4ed1e2fb" providerId="LiveId" clId="{05B353D1-7007-0C41-BA4D-17347AD66C4E}" dt="2021-04-19T07:20:58.308" v="155" actId="1076"/>
          <ac:picMkLst>
            <pc:docMk/>
            <pc:sldMk cId="1656407459" sldId="262"/>
            <ac:picMk id="5" creationId="{365D19A6-C4B9-4EB8-B0D5-1E6E62F23AF0}"/>
          </ac:picMkLst>
        </pc:picChg>
        <pc:inkChg chg="add">
          <ac:chgData name="暐鈞 王" userId="aecbd4ea4ed1e2fb" providerId="LiveId" clId="{05B353D1-7007-0C41-BA4D-17347AD66C4E}" dt="2021-04-19T07:20:10.778" v="128"/>
          <ac:inkMkLst>
            <pc:docMk/>
            <pc:sldMk cId="1656407459" sldId="262"/>
            <ac:inkMk id="4" creationId="{4D3C5A49-F0EB-E84A-A012-2B242B7F138B}"/>
          </ac:inkMkLst>
        </pc:inkChg>
        <pc:inkChg chg="add">
          <ac:chgData name="暐鈞 王" userId="aecbd4ea4ed1e2fb" providerId="LiveId" clId="{05B353D1-7007-0C41-BA4D-17347AD66C4E}" dt="2021-04-19T07:20:16.106" v="129"/>
          <ac:inkMkLst>
            <pc:docMk/>
            <pc:sldMk cId="1656407459" sldId="262"/>
            <ac:inkMk id="6" creationId="{9323FA11-F9D7-004D-BA98-C1E3EE51AE4B}"/>
          </ac:inkMkLst>
        </pc:inkChg>
        <pc:inkChg chg="add">
          <ac:chgData name="暐鈞 王" userId="aecbd4ea4ed1e2fb" providerId="LiveId" clId="{05B353D1-7007-0C41-BA4D-17347AD66C4E}" dt="2021-04-19T07:20:17.373" v="130"/>
          <ac:inkMkLst>
            <pc:docMk/>
            <pc:sldMk cId="1656407459" sldId="262"/>
            <ac:inkMk id="7" creationId="{9997AE2D-F9C7-FD43-9084-BDAD01C0F5A2}"/>
          </ac:inkMkLst>
        </pc:inkChg>
        <pc:inkChg chg="add del topLvl">
          <ac:chgData name="暐鈞 王" userId="aecbd4ea4ed1e2fb" providerId="LiveId" clId="{05B353D1-7007-0C41-BA4D-17347AD66C4E}" dt="2021-04-19T07:20:26.045" v="138"/>
          <ac:inkMkLst>
            <pc:docMk/>
            <pc:sldMk cId="1656407459" sldId="262"/>
            <ac:inkMk id="9" creationId="{0F13E2AD-7494-784C-AD2B-209E9AADBE80}"/>
          </ac:inkMkLst>
        </pc:inkChg>
        <pc:inkChg chg="add del topLvl">
          <ac:chgData name="暐鈞 王" userId="aecbd4ea4ed1e2fb" providerId="LiveId" clId="{05B353D1-7007-0C41-BA4D-17347AD66C4E}" dt="2021-04-19T07:20:25.513" v="137"/>
          <ac:inkMkLst>
            <pc:docMk/>
            <pc:sldMk cId="1656407459" sldId="262"/>
            <ac:inkMk id="10" creationId="{32683727-2C17-4F4A-B74F-37D59C16BE86}"/>
          </ac:inkMkLst>
        </pc:inkChg>
        <pc:inkChg chg="add del topLvl">
          <ac:chgData name="暐鈞 王" userId="aecbd4ea4ed1e2fb" providerId="LiveId" clId="{05B353D1-7007-0C41-BA4D-17347AD66C4E}" dt="2021-04-19T07:20:24.643" v="136"/>
          <ac:inkMkLst>
            <pc:docMk/>
            <pc:sldMk cId="1656407459" sldId="262"/>
            <ac:inkMk id="11" creationId="{55670202-2A08-DC44-8712-0FFAA8314125}"/>
          </ac:inkMkLst>
        </pc:inkChg>
        <pc:inkChg chg="add">
          <ac:chgData name="暐鈞 王" userId="aecbd4ea4ed1e2fb" providerId="LiveId" clId="{05B353D1-7007-0C41-BA4D-17347AD66C4E}" dt="2021-04-19T07:20:31.918" v="139"/>
          <ac:inkMkLst>
            <pc:docMk/>
            <pc:sldMk cId="1656407459" sldId="262"/>
            <ac:inkMk id="13" creationId="{32EC755B-499C-D046-80C4-BA1C4FC5414A}"/>
          </ac:inkMkLst>
        </pc:inkChg>
        <pc:inkChg chg="add">
          <ac:chgData name="暐鈞 王" userId="aecbd4ea4ed1e2fb" providerId="LiveId" clId="{05B353D1-7007-0C41-BA4D-17347AD66C4E}" dt="2021-04-19T07:20:32.485" v="140"/>
          <ac:inkMkLst>
            <pc:docMk/>
            <pc:sldMk cId="1656407459" sldId="262"/>
            <ac:inkMk id="14" creationId="{7C927E04-AA59-7A4B-BDBE-9157FEE5FA4D}"/>
          </ac:inkMkLst>
        </pc:inkChg>
        <pc:inkChg chg="add">
          <ac:chgData name="暐鈞 王" userId="aecbd4ea4ed1e2fb" providerId="LiveId" clId="{05B353D1-7007-0C41-BA4D-17347AD66C4E}" dt="2021-04-19T07:20:32.729" v="141"/>
          <ac:inkMkLst>
            <pc:docMk/>
            <pc:sldMk cId="1656407459" sldId="262"/>
            <ac:inkMk id="15" creationId="{51A49AFA-0B04-E84E-AB6C-9B2305256373}"/>
          </ac:inkMkLst>
        </pc:inkChg>
        <pc:inkChg chg="add">
          <ac:chgData name="暐鈞 王" userId="aecbd4ea4ed1e2fb" providerId="LiveId" clId="{05B353D1-7007-0C41-BA4D-17347AD66C4E}" dt="2021-04-19T07:20:33.908" v="143"/>
          <ac:inkMkLst>
            <pc:docMk/>
            <pc:sldMk cId="1656407459" sldId="262"/>
            <ac:inkMk id="17" creationId="{303053BC-194E-774C-907F-6251A599D77A}"/>
          </ac:inkMkLst>
        </pc:inkChg>
        <pc:inkChg chg="add">
          <ac:chgData name="暐鈞 王" userId="aecbd4ea4ed1e2fb" providerId="LiveId" clId="{05B353D1-7007-0C41-BA4D-17347AD66C4E}" dt="2021-04-19T07:20:34.442" v="144"/>
          <ac:inkMkLst>
            <pc:docMk/>
            <pc:sldMk cId="1656407459" sldId="262"/>
            <ac:inkMk id="18" creationId="{7937ED49-FABA-E340-B2F2-121ACBBD29A0}"/>
          </ac:inkMkLst>
        </pc:inkChg>
        <pc:inkChg chg="add">
          <ac:chgData name="暐鈞 王" userId="aecbd4ea4ed1e2fb" providerId="LiveId" clId="{05B353D1-7007-0C41-BA4D-17347AD66C4E}" dt="2021-04-19T07:20:35.268" v="145"/>
          <ac:inkMkLst>
            <pc:docMk/>
            <pc:sldMk cId="1656407459" sldId="262"/>
            <ac:inkMk id="19" creationId="{CE373971-506F-D941-A229-29B5F38BD8F8}"/>
          </ac:inkMkLst>
        </pc:inkChg>
        <pc:inkChg chg="add topLvl">
          <ac:chgData name="暐鈞 王" userId="aecbd4ea4ed1e2fb" providerId="LiveId" clId="{05B353D1-7007-0C41-BA4D-17347AD66C4E}" dt="2021-04-19T07:20:58.308" v="155" actId="1076"/>
          <ac:inkMkLst>
            <pc:docMk/>
            <pc:sldMk cId="1656407459" sldId="262"/>
            <ac:inkMk id="21" creationId="{547646EE-A038-0D4B-9E0E-C758AEBA2A6C}"/>
          </ac:inkMkLst>
        </pc:inkChg>
        <pc:inkChg chg="add topLvl">
          <ac:chgData name="暐鈞 王" userId="aecbd4ea4ed1e2fb" providerId="LiveId" clId="{05B353D1-7007-0C41-BA4D-17347AD66C4E}" dt="2021-04-19T07:20:58.308" v="155" actId="1076"/>
          <ac:inkMkLst>
            <pc:docMk/>
            <pc:sldMk cId="1656407459" sldId="262"/>
            <ac:inkMk id="22" creationId="{B3448C20-01C1-B542-9C51-30A6975FBA40}"/>
          </ac:inkMkLst>
        </pc:inkChg>
        <pc:inkChg chg="add topLvl">
          <ac:chgData name="暐鈞 王" userId="aecbd4ea4ed1e2fb" providerId="LiveId" clId="{05B353D1-7007-0C41-BA4D-17347AD66C4E}" dt="2021-04-19T07:20:58.308" v="155" actId="1076"/>
          <ac:inkMkLst>
            <pc:docMk/>
            <pc:sldMk cId="1656407459" sldId="262"/>
            <ac:inkMk id="24" creationId="{55B8FFD0-6311-1D48-BBDB-667AF08B6B0D}"/>
          </ac:inkMkLst>
        </pc:inkChg>
        <pc:inkChg chg="add topLvl">
          <ac:chgData name="暐鈞 王" userId="aecbd4ea4ed1e2fb" providerId="LiveId" clId="{05B353D1-7007-0C41-BA4D-17347AD66C4E}" dt="2021-04-19T07:20:58.308" v="155" actId="1076"/>
          <ac:inkMkLst>
            <pc:docMk/>
            <pc:sldMk cId="1656407459" sldId="262"/>
            <ac:inkMk id="25" creationId="{90B48ED9-2A80-DD4E-907D-4FE359356D65}"/>
          </ac:inkMkLst>
        </pc:inkChg>
        <pc:inkChg chg="add topLvl">
          <ac:chgData name="暐鈞 王" userId="aecbd4ea4ed1e2fb" providerId="LiveId" clId="{05B353D1-7007-0C41-BA4D-17347AD66C4E}" dt="2021-04-19T07:20:58.308" v="155" actId="1076"/>
          <ac:inkMkLst>
            <pc:docMk/>
            <pc:sldMk cId="1656407459" sldId="262"/>
            <ac:inkMk id="26" creationId="{B73AD93F-942C-BD46-9917-BC88B564E179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28" creationId="{944739CE-01EF-E84E-8BD6-F0FB4082ED7B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29" creationId="{93602CDE-732C-2D40-B8BA-47358FB6E270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1" creationId="{3F5F65A5-CBE6-7A41-A07D-ACE9290B8A36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2" creationId="{2CAB5AF0-673B-A540-B0F4-FFDFD1F33ACE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3" creationId="{D6ECAF2D-4AED-264E-B6F2-FFA04B0A60A2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4" creationId="{170100B9-6FCC-0E4C-87DA-280EFCC1C72C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5" creationId="{3CD636E8-BB5A-8C42-961B-8D27C5D1A67F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6" creationId="{B8AAAF20-4BA9-C64A-94B6-60AA77623FB4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37" creationId="{35B07C87-4ABA-C948-813F-668A9E50B914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0" creationId="{B31FC270-E582-4F4A-B4AB-E145DFA2F704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1" creationId="{C725A9A2-62B5-4148-9068-CA87D571957E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2" creationId="{2FF99789-3FEF-2C4C-9ECE-7B34446B8FD6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3" creationId="{4C4EA625-A579-6E46-A887-E3AC7825078B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4" creationId="{D5235ADC-78DD-5C48-8220-3A9013270355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5" creationId="{AF484373-4EF0-3848-9F15-E688A2E99300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6" creationId="{4F60EF15-A410-404F-8ED0-CA849E104AC3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7" creationId="{12BE931F-B28B-5B4D-AFCB-46DD32B7E73B}"/>
          </ac:inkMkLst>
        </pc:inkChg>
        <pc:inkChg chg="add del topLv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48" creationId="{5083DCE0-0263-E84F-8E87-9CA78F6C2A00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1" creationId="{610015F1-5DE0-8842-A543-409DFC3BEC0C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2" creationId="{A04B36D4-D482-4F45-9832-4B8E33FD61BF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3" creationId="{6B77EFF4-E371-B142-9613-1AE3129E9589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4" creationId="{293D3AD9-B0DE-1448-9257-ED8B1043441F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5" creationId="{CD737A96-25FB-B247-A6CB-C41AE5B12BC4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6" creationId="{3314FE9A-2240-484F-88BF-A74004E6AA8B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7" creationId="{37E94DDB-D4B0-1545-A914-90C8010998F5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8" creationId="{A60504BD-2715-7841-9616-5E5F6132E87A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59" creationId="{BD94455B-B3AF-E14D-B78F-B8DBF790F205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0" creationId="{FFA1B7D4-0F37-5540-BC0E-7CA39ADEF381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1" creationId="{0BEB70F9-CDFF-DD4C-9A35-BB7B72E9643D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2" creationId="{0882D36A-C7CD-EE48-8A1A-BACE12BC2A3C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3" creationId="{8FB003D7-181B-344F-889E-8799234CE6A7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4" creationId="{5FB2C53E-A3B5-FA42-8335-84DD0E8EBEA7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5" creationId="{853FBBAD-C238-E443-BAEB-68ADB436908F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6" creationId="{6912E92A-1FB2-8D44-ABDE-47488A9F8B1A}"/>
          </ac:inkMkLst>
        </pc:inkChg>
        <pc:inkChg chg="add del">
          <ac:chgData name="暐鈞 王" userId="aecbd4ea4ed1e2fb" providerId="LiveId" clId="{05B353D1-7007-0C41-BA4D-17347AD66C4E}" dt="2021-04-19T07:21:53.244" v="195" actId="34122"/>
          <ac:inkMkLst>
            <pc:docMk/>
            <pc:sldMk cId="1656407459" sldId="262"/>
            <ac:inkMk id="67" creationId="{2788E2DA-C0F1-4140-8489-4158661AA967}"/>
          </ac:inkMkLst>
        </pc:inkChg>
      </pc:sldChg>
    </pc:docChg>
  </pc:docChgLst>
  <pc:docChgLst>
    <pc:chgData name="暐鈞 王" userId="aecbd4ea4ed1e2fb" providerId="LiveId" clId="{19A3CC6D-8081-46F3-B971-92C8CC60AAB4}"/>
    <pc:docChg chg="undo custSel addSld delSld modSld sldOrd">
      <pc:chgData name="暐鈞 王" userId="aecbd4ea4ed1e2fb" providerId="LiveId" clId="{19A3CC6D-8081-46F3-B971-92C8CC60AAB4}" dt="2021-04-19T07:30:02.263" v="646" actId="5793"/>
      <pc:docMkLst>
        <pc:docMk/>
      </pc:docMkLst>
      <pc:sldChg chg="modSp new mod">
        <pc:chgData name="暐鈞 王" userId="aecbd4ea4ed1e2fb" providerId="LiveId" clId="{19A3CC6D-8081-46F3-B971-92C8CC60AAB4}" dt="2021-04-19T06:14:06.083" v="43" actId="20577"/>
        <pc:sldMkLst>
          <pc:docMk/>
          <pc:sldMk cId="105354565" sldId="256"/>
        </pc:sldMkLst>
        <pc:spChg chg="mod">
          <ac:chgData name="暐鈞 王" userId="aecbd4ea4ed1e2fb" providerId="LiveId" clId="{19A3CC6D-8081-46F3-B971-92C8CC60AAB4}" dt="2021-04-19T06:12:33.850" v="8" actId="20577"/>
          <ac:spMkLst>
            <pc:docMk/>
            <pc:sldMk cId="105354565" sldId="256"/>
            <ac:spMk id="2" creationId="{26676E70-F76D-4C0A-9C12-9F7FE071FD25}"/>
          </ac:spMkLst>
        </pc:spChg>
        <pc:spChg chg="mod">
          <ac:chgData name="暐鈞 王" userId="aecbd4ea4ed1e2fb" providerId="LiveId" clId="{19A3CC6D-8081-46F3-B971-92C8CC60AAB4}" dt="2021-04-19T06:14:06.083" v="43" actId="20577"/>
          <ac:spMkLst>
            <pc:docMk/>
            <pc:sldMk cId="105354565" sldId="256"/>
            <ac:spMk id="3" creationId="{FB7F756D-31AC-4E18-B334-3E598C84AE8A}"/>
          </ac:spMkLst>
        </pc:spChg>
      </pc:sldChg>
      <pc:sldChg chg="new del">
        <pc:chgData name="暐鈞 王" userId="aecbd4ea4ed1e2fb" providerId="LiveId" clId="{19A3CC6D-8081-46F3-B971-92C8CC60AAB4}" dt="2021-04-19T06:12:08.757" v="1" actId="680"/>
        <pc:sldMkLst>
          <pc:docMk/>
          <pc:sldMk cId="2649757984" sldId="256"/>
        </pc:sldMkLst>
      </pc:sldChg>
      <pc:sldChg chg="modSp new del mod">
        <pc:chgData name="暐鈞 王" userId="aecbd4ea4ed1e2fb" providerId="LiveId" clId="{19A3CC6D-8081-46F3-B971-92C8CC60AAB4}" dt="2021-04-19T07:12:29.391" v="365" actId="47"/>
        <pc:sldMkLst>
          <pc:docMk/>
          <pc:sldMk cId="1957311035" sldId="257"/>
        </pc:sldMkLst>
        <pc:spChg chg="mod">
          <ac:chgData name="暐鈞 王" userId="aecbd4ea4ed1e2fb" providerId="LiveId" clId="{19A3CC6D-8081-46F3-B971-92C8CC60AAB4}" dt="2021-04-19T06:59:07.768" v="120" actId="20577"/>
          <ac:spMkLst>
            <pc:docMk/>
            <pc:sldMk cId="1957311035" sldId="257"/>
            <ac:spMk id="2" creationId="{85E9F3A7-2FD4-4363-85DF-DD4CEEF342FE}"/>
          </ac:spMkLst>
        </pc:spChg>
        <pc:spChg chg="mod">
          <ac:chgData name="暐鈞 王" userId="aecbd4ea4ed1e2fb" providerId="LiveId" clId="{19A3CC6D-8081-46F3-B971-92C8CC60AAB4}" dt="2021-04-19T06:58:58.154" v="119" actId="20577"/>
          <ac:spMkLst>
            <pc:docMk/>
            <pc:sldMk cId="1957311035" sldId="257"/>
            <ac:spMk id="3" creationId="{6E054CAF-41E8-45C2-B0DF-E6272EDEAB81}"/>
          </ac:spMkLst>
        </pc:spChg>
      </pc:sldChg>
      <pc:sldChg chg="addSp delSp modSp mod setBg">
        <pc:chgData name="暐鈞 王" userId="aecbd4ea4ed1e2fb" providerId="LiveId" clId="{19A3CC6D-8081-46F3-B971-92C8CC60AAB4}" dt="2021-04-19T07:03:46.355" v="149" actId="1035"/>
        <pc:sldMkLst>
          <pc:docMk/>
          <pc:sldMk cId="2244390477" sldId="258"/>
        </pc:sldMkLst>
        <pc:spChg chg="del">
          <ac:chgData name="暐鈞 王" userId="aecbd4ea4ed1e2fb" providerId="LiveId" clId="{19A3CC6D-8081-46F3-B971-92C8CC60AAB4}" dt="2021-04-19T07:03:29.953" v="124" actId="26606"/>
          <ac:spMkLst>
            <pc:docMk/>
            <pc:sldMk cId="2244390477" sldId="258"/>
            <ac:spMk id="2" creationId="{8C40488B-8A47-204D-9727-1A991352F4A4}"/>
          </ac:spMkLst>
        </pc:spChg>
        <pc:spChg chg="add del">
          <ac:chgData name="暐鈞 王" userId="aecbd4ea4ed1e2fb" providerId="LiveId" clId="{19A3CC6D-8081-46F3-B971-92C8CC60AAB4}" dt="2021-04-19T07:03:27.722" v="123" actId="22"/>
          <ac:spMkLst>
            <pc:docMk/>
            <pc:sldMk cId="2244390477" sldId="258"/>
            <ac:spMk id="3" creationId="{ABBB7A3B-3A5A-D549-AB03-4111CB8043C2}"/>
          </ac:spMkLst>
        </pc:spChg>
        <pc:picChg chg="add del mod ord">
          <ac:chgData name="暐鈞 王" userId="aecbd4ea4ed1e2fb" providerId="LiveId" clId="{19A3CC6D-8081-46F3-B971-92C8CC60AAB4}" dt="2021-04-19T07:03:12.951" v="122" actId="22"/>
          <ac:picMkLst>
            <pc:docMk/>
            <pc:sldMk cId="2244390477" sldId="258"/>
            <ac:picMk id="5" creationId="{28938828-D4F5-41F1-A59C-520FCF28EAC5}"/>
          </ac:picMkLst>
        </pc:picChg>
        <pc:picChg chg="add mod ord">
          <ac:chgData name="暐鈞 王" userId="aecbd4ea4ed1e2fb" providerId="LiveId" clId="{19A3CC6D-8081-46F3-B971-92C8CC60AAB4}" dt="2021-04-19T07:03:46.355" v="149" actId="1035"/>
          <ac:picMkLst>
            <pc:docMk/>
            <pc:sldMk cId="2244390477" sldId="258"/>
            <ac:picMk id="7" creationId="{4DD6171E-88AC-4F60-8DC6-4FDB0F84F1D2}"/>
          </ac:picMkLst>
        </pc:picChg>
      </pc:sldChg>
      <pc:sldChg chg="addSp delSp modSp add mod setBg">
        <pc:chgData name="暐鈞 王" userId="aecbd4ea4ed1e2fb" providerId="LiveId" clId="{19A3CC6D-8081-46F3-B971-92C8CC60AAB4}" dt="2021-04-19T07:16:08.606" v="458" actId="1076"/>
        <pc:sldMkLst>
          <pc:docMk/>
          <pc:sldMk cId="695225947" sldId="259"/>
        </pc:sldMkLst>
        <pc:spChg chg="mod">
          <ac:chgData name="暐鈞 王" userId="aecbd4ea4ed1e2fb" providerId="LiveId" clId="{19A3CC6D-8081-46F3-B971-92C8CC60AAB4}" dt="2021-04-19T07:13:13.603" v="374" actId="26606"/>
          <ac:spMkLst>
            <pc:docMk/>
            <pc:sldMk cId="695225947" sldId="259"/>
            <ac:spMk id="2" creationId="{8ECCC428-2EC2-450E-993B-8347F3B0D3CC}"/>
          </ac:spMkLst>
        </pc:spChg>
        <pc:spChg chg="mod">
          <ac:chgData name="暐鈞 王" userId="aecbd4ea4ed1e2fb" providerId="LiveId" clId="{19A3CC6D-8081-46F3-B971-92C8CC60AAB4}" dt="2021-04-19T07:13:49.242" v="377" actId="21"/>
          <ac:spMkLst>
            <pc:docMk/>
            <pc:sldMk cId="695225947" sldId="259"/>
            <ac:spMk id="3" creationId="{21190C47-2F95-4840-A1B8-A96EA73B2AB6}"/>
          </ac:spMkLst>
        </pc:spChg>
        <pc:spChg chg="add del">
          <ac:chgData name="暐鈞 王" userId="aecbd4ea4ed1e2fb" providerId="LiveId" clId="{19A3CC6D-8081-46F3-B971-92C8CC60AAB4}" dt="2021-04-19T07:13:13.603" v="374" actId="26606"/>
          <ac:spMkLst>
            <pc:docMk/>
            <pc:sldMk cId="695225947" sldId="259"/>
            <ac:spMk id="10" creationId="{9427AF5F-9A0E-42B7-A252-FD64C9885F9C}"/>
          </ac:spMkLst>
        </pc:spChg>
        <pc:picChg chg="add mod">
          <ac:chgData name="暐鈞 王" userId="aecbd4ea4ed1e2fb" providerId="LiveId" clId="{19A3CC6D-8081-46F3-B971-92C8CC60AAB4}" dt="2021-04-19T07:16:08.606" v="458" actId="1076"/>
          <ac:picMkLst>
            <pc:docMk/>
            <pc:sldMk cId="695225947" sldId="259"/>
            <ac:picMk id="5" creationId="{934991E9-CCAF-4A5C-99A5-C0673992E7F0}"/>
          </ac:picMkLst>
        </pc:picChg>
      </pc:sldChg>
      <pc:sldChg chg="new del">
        <pc:chgData name="暐鈞 王" userId="aecbd4ea4ed1e2fb" providerId="LiveId" clId="{19A3CC6D-8081-46F3-B971-92C8CC60AAB4}" dt="2021-04-19T07:06:03.600" v="151" actId="2696"/>
        <pc:sldMkLst>
          <pc:docMk/>
          <pc:sldMk cId="2308422499" sldId="259"/>
        </pc:sldMkLst>
      </pc:sldChg>
      <pc:sldChg chg="addSp delSp modSp new del mod ord setBg">
        <pc:chgData name="暐鈞 王" userId="aecbd4ea4ed1e2fb" providerId="LiveId" clId="{19A3CC6D-8081-46F3-B971-92C8CC60AAB4}" dt="2021-04-19T07:19:07.914" v="514" actId="47"/>
        <pc:sldMkLst>
          <pc:docMk/>
          <pc:sldMk cId="3187949047" sldId="260"/>
        </pc:sldMkLst>
        <pc:spChg chg="del">
          <ac:chgData name="暐鈞 王" userId="aecbd4ea4ed1e2fb" providerId="LiveId" clId="{19A3CC6D-8081-46F3-B971-92C8CC60AAB4}" dt="2021-04-19T07:08:35.696" v="278" actId="26606"/>
          <ac:spMkLst>
            <pc:docMk/>
            <pc:sldMk cId="3187949047" sldId="260"/>
            <ac:spMk id="2" creationId="{1BB3DC9C-F66E-4E7D-94B7-6659B9996C5C}"/>
          </ac:spMkLst>
        </pc:spChg>
        <pc:spChg chg="del">
          <ac:chgData name="暐鈞 王" userId="aecbd4ea4ed1e2fb" providerId="LiveId" clId="{19A3CC6D-8081-46F3-B971-92C8CC60AAB4}" dt="2021-04-19T07:08:33.386" v="277" actId="22"/>
          <ac:spMkLst>
            <pc:docMk/>
            <pc:sldMk cId="3187949047" sldId="260"/>
            <ac:spMk id="3" creationId="{AA849C7F-A50E-48A8-BD91-46C77EDCEAA9}"/>
          </ac:spMkLst>
        </pc:spChg>
        <pc:picChg chg="add mod ord">
          <ac:chgData name="暐鈞 王" userId="aecbd4ea4ed1e2fb" providerId="LiveId" clId="{19A3CC6D-8081-46F3-B971-92C8CC60AAB4}" dt="2021-04-19T07:09:19.283" v="326" actId="1036"/>
          <ac:picMkLst>
            <pc:docMk/>
            <pc:sldMk cId="3187949047" sldId="260"/>
            <ac:picMk id="5" creationId="{A0090D65-62E3-49D2-9C51-595FD03AF1D3}"/>
          </ac:picMkLst>
        </pc:picChg>
      </pc:sldChg>
      <pc:sldChg chg="addSp modSp new mod">
        <pc:chgData name="暐鈞 王" userId="aecbd4ea4ed1e2fb" providerId="LiveId" clId="{19A3CC6D-8081-46F3-B971-92C8CC60AAB4}" dt="2021-04-19T07:15:46.963" v="457" actId="1076"/>
        <pc:sldMkLst>
          <pc:docMk/>
          <pc:sldMk cId="261606016" sldId="261"/>
        </pc:sldMkLst>
        <pc:spChg chg="mod">
          <ac:chgData name="暐鈞 王" userId="aecbd4ea4ed1e2fb" providerId="LiveId" clId="{19A3CC6D-8081-46F3-B971-92C8CC60AAB4}" dt="2021-04-19T07:14:23.070" v="394" actId="20577"/>
          <ac:spMkLst>
            <pc:docMk/>
            <pc:sldMk cId="261606016" sldId="261"/>
            <ac:spMk id="2" creationId="{E7A50B49-1331-48C0-9854-5D91F9252D4B}"/>
          </ac:spMkLst>
        </pc:spChg>
        <pc:spChg chg="mod">
          <ac:chgData name="暐鈞 王" userId="aecbd4ea4ed1e2fb" providerId="LiveId" clId="{19A3CC6D-8081-46F3-B971-92C8CC60AAB4}" dt="2021-04-19T07:15:00.008" v="455" actId="20577"/>
          <ac:spMkLst>
            <pc:docMk/>
            <pc:sldMk cId="261606016" sldId="261"/>
            <ac:spMk id="3" creationId="{45A318B7-744A-4F54-9A45-A706DA552091}"/>
          </ac:spMkLst>
        </pc:spChg>
        <pc:picChg chg="add mod">
          <ac:chgData name="暐鈞 王" userId="aecbd4ea4ed1e2fb" providerId="LiveId" clId="{19A3CC6D-8081-46F3-B971-92C8CC60AAB4}" dt="2021-04-19T07:15:46.963" v="457" actId="1076"/>
          <ac:picMkLst>
            <pc:docMk/>
            <pc:sldMk cId="261606016" sldId="261"/>
            <ac:picMk id="5" creationId="{7C5E6755-887C-4AB1-A493-401D7EE3661C}"/>
          </ac:picMkLst>
        </pc:picChg>
      </pc:sldChg>
      <pc:sldChg chg="addSp delSp modSp new mod">
        <pc:chgData name="暐鈞 王" userId="aecbd4ea4ed1e2fb" providerId="LiveId" clId="{19A3CC6D-8081-46F3-B971-92C8CC60AAB4}" dt="2021-04-19T07:25:06.977" v="604" actId="1076"/>
        <pc:sldMkLst>
          <pc:docMk/>
          <pc:sldMk cId="1656407459" sldId="262"/>
        </pc:sldMkLst>
        <pc:spChg chg="mod">
          <ac:chgData name="暐鈞 王" userId="aecbd4ea4ed1e2fb" providerId="LiveId" clId="{19A3CC6D-8081-46F3-B971-92C8CC60AAB4}" dt="2021-04-19T07:16:30.394" v="467" actId="20577"/>
          <ac:spMkLst>
            <pc:docMk/>
            <pc:sldMk cId="1656407459" sldId="262"/>
            <ac:spMk id="2" creationId="{61F38233-BEAE-471F-BD4D-BBEDB6938320}"/>
          </ac:spMkLst>
        </pc:spChg>
        <pc:spChg chg="mod">
          <ac:chgData name="暐鈞 王" userId="aecbd4ea4ed1e2fb" providerId="LiveId" clId="{19A3CC6D-8081-46F3-B971-92C8CC60AAB4}" dt="2021-04-19T07:25:04.649" v="603" actId="255"/>
          <ac:spMkLst>
            <pc:docMk/>
            <pc:sldMk cId="1656407459" sldId="262"/>
            <ac:spMk id="3" creationId="{65010D71-1C5E-4A70-A4CA-D19E5A0DC2C7}"/>
          </ac:spMkLst>
        </pc:spChg>
        <pc:spChg chg="del mod">
          <ac:chgData name="暐鈞 王" userId="aecbd4ea4ed1e2fb" providerId="LiveId" clId="{19A3CC6D-8081-46F3-B971-92C8CC60AAB4}" dt="2021-04-19T07:22:17.132" v="523" actId="478"/>
          <ac:spMkLst>
            <pc:docMk/>
            <pc:sldMk cId="1656407459" sldId="262"/>
            <ac:spMk id="109" creationId="{FB904B4E-AEF3-4D8D-86DB-EBEE913FBC13}"/>
          </ac:spMkLst>
        </pc:spChg>
        <pc:spChg chg="mod">
          <ac:chgData name="暐鈞 王" userId="aecbd4ea4ed1e2fb" providerId="LiveId" clId="{19A3CC6D-8081-46F3-B971-92C8CC60AAB4}" dt="2021-04-19T07:23:09.576" v="568" actId="14100"/>
          <ac:spMkLst>
            <pc:docMk/>
            <pc:sldMk cId="1656407459" sldId="262"/>
            <ac:spMk id="149" creationId="{71B64378-FB25-4391-B056-6CBF0C44FD1B}"/>
          </ac:spMkLst>
        </pc:spChg>
        <pc:picChg chg="add mod">
          <ac:chgData name="暐鈞 王" userId="aecbd4ea4ed1e2fb" providerId="LiveId" clId="{19A3CC6D-8081-46F3-B971-92C8CC60AAB4}" dt="2021-04-19T07:25:06.977" v="604" actId="1076"/>
          <ac:picMkLst>
            <pc:docMk/>
            <pc:sldMk cId="1656407459" sldId="262"/>
            <ac:picMk id="5" creationId="{365D19A6-C4B9-4EB8-B0D5-1E6E62F23AF0}"/>
          </ac:picMkLst>
        </pc:picChg>
      </pc:sldChg>
      <pc:sldChg chg="addSp delSp modSp new mod">
        <pc:chgData name="暐鈞 王" userId="aecbd4ea4ed1e2fb" providerId="LiveId" clId="{19A3CC6D-8081-46F3-B971-92C8CC60AAB4}" dt="2021-04-19T07:24:53.106" v="602" actId="255"/>
        <pc:sldMkLst>
          <pc:docMk/>
          <pc:sldMk cId="1976995805" sldId="263"/>
        </pc:sldMkLst>
        <pc:spChg chg="mod">
          <ac:chgData name="暐鈞 王" userId="aecbd4ea4ed1e2fb" providerId="LiveId" clId="{19A3CC6D-8081-46F3-B971-92C8CC60AAB4}" dt="2021-04-19T07:24:17.545" v="579" actId="20577"/>
          <ac:spMkLst>
            <pc:docMk/>
            <pc:sldMk cId="1976995805" sldId="263"/>
            <ac:spMk id="2" creationId="{6EF4E490-E85D-47EA-AB10-6684D6074B20}"/>
          </ac:spMkLst>
        </pc:spChg>
        <pc:spChg chg="add del mod">
          <ac:chgData name="暐鈞 王" userId="aecbd4ea4ed1e2fb" providerId="LiveId" clId="{19A3CC6D-8081-46F3-B971-92C8CC60AAB4}" dt="2021-04-19T07:24:53.106" v="602" actId="255"/>
          <ac:spMkLst>
            <pc:docMk/>
            <pc:sldMk cId="1976995805" sldId="263"/>
            <ac:spMk id="3" creationId="{330EAD02-297D-435D-B9E7-545753704BB3}"/>
          </ac:spMkLst>
        </pc:spChg>
        <pc:picChg chg="add del mod ord">
          <ac:chgData name="暐鈞 王" userId="aecbd4ea4ed1e2fb" providerId="LiveId" clId="{19A3CC6D-8081-46F3-B971-92C8CC60AAB4}" dt="2021-04-19T07:23:41.305" v="571" actId="22"/>
          <ac:picMkLst>
            <pc:docMk/>
            <pc:sldMk cId="1976995805" sldId="263"/>
            <ac:picMk id="5" creationId="{21331EEE-6ED3-49F9-B516-8D3E93C4C860}"/>
          </ac:picMkLst>
        </pc:picChg>
      </pc:sldChg>
      <pc:sldChg chg="modSp new mod">
        <pc:chgData name="暐鈞 王" userId="aecbd4ea4ed1e2fb" providerId="LiveId" clId="{19A3CC6D-8081-46F3-B971-92C8CC60AAB4}" dt="2021-04-19T07:30:02.263" v="646" actId="5793"/>
        <pc:sldMkLst>
          <pc:docMk/>
          <pc:sldMk cId="4061131941" sldId="264"/>
        </pc:sldMkLst>
        <pc:spChg chg="mod">
          <ac:chgData name="暐鈞 王" userId="aecbd4ea4ed1e2fb" providerId="LiveId" clId="{19A3CC6D-8081-46F3-B971-92C8CC60AAB4}" dt="2021-04-19T07:25:58.383" v="642" actId="20577"/>
          <ac:spMkLst>
            <pc:docMk/>
            <pc:sldMk cId="4061131941" sldId="264"/>
            <ac:spMk id="2" creationId="{5A5BA996-ECE2-4C26-B0FC-C659D6F7D6C7}"/>
          </ac:spMkLst>
        </pc:spChg>
        <pc:spChg chg="mod">
          <ac:chgData name="暐鈞 王" userId="aecbd4ea4ed1e2fb" providerId="LiveId" clId="{19A3CC6D-8081-46F3-B971-92C8CC60AAB4}" dt="2021-04-19T07:30:02.263" v="646" actId="5793"/>
          <ac:spMkLst>
            <pc:docMk/>
            <pc:sldMk cId="4061131941" sldId="264"/>
            <ac:spMk id="3" creationId="{F24DD381-E78A-49DC-AAB7-3C26784F24E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08.3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1101 330 12287,'-8'-10'0,"6"1"0,-6 3 0,1-6 0,5 2 0,-6 1 0,2-1 0,0 0 0,-2-1 0,5-7 0,-5 1 0,-2-1 0,-2 1 0,-5-3 0,0-1 0,-1-2 0,-7 0 0,-2 5 0,-2 1 0,0-1 0,-6 7 0,-4 1 0,4 2 0,4 4 0,4 8 0,-4 4 0,3 2 0,3 3 0,4 5 0,7 3 0,5 2 0,1-1 0,-4-3 0,6-2 0,1 1 0,-3-1 0,6 1 0,-4-1 0,6 1 0,6-1 0,-2 1 0,7-1 0,3 1 0,1-1 0,3 1 0,-1 1 0,1 2 0,-1 3 0,3 1 0,1-2 0,4 4 0,2 0 0,-3 6 0,3-4 0,0 4 0,0 2 0,-5 6 0,1 0 0,-4-2 0,-1-2 0,-9 3 0,-3 3 0,-4 0 0,-2-1 0,-2-7 0,-6-7 0,-9-3 0,-10-4 0,-6 4 0,-2-1 0,-2-5 0,-4-5 0,-5-1 0,-12-7 0,-7-2 0,-2-2 0,-5-6 0,-2-10 0,0-15 0,6-13 0,8-17 0,14-7 0,5-7 0,12-7 0,4-7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9.5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524 35 12287,'-12'-6'0,"1"0"0,-1-1 0,-5 1 0,7 4 0,2-6 0,10 8 0,4 0 0,6 0 0,9 0 0,2 0 0,1 2 0,-7 2 0,2 4 0,5 1 0,-5 3 0,6 5 0,-1 1 0,-1-1 0,0 9 0,-5 3 0,-1 6 0,1 5 0,-9 13 0,-3 11 0,-8 4 0,-10 2 0,-1-6 0,-18 0 0,-6-2 0,-8-6 0,-11-2 0,-4-19 0,0-8 0,0-5 0,-6-7 0,4-5 0,-1-10 0,5-10 0,4-13 0,2-4 0,-1-8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0.2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525 350 12287,'-18'-10'0,"7"0"0,-1 5 0,6 1 0,-3-8 0,1-1 0,-4 3 0,6-2 0,1-1 0,-3-3 0,4-1 0,-6-3 0,2-1 0,5-2 0,-7-1 0,0 7 0,-1-1 0,-1 1 0,0-1 0,-5 1 0,-1 0 0,1-1 0,-6 8 0,-1 5 0,3 3 0,2 2 0,1 0 0,1 0 0,-1 2 0,1 3 0,-1 11 0,1 9 0,1 2 0,5 4 0,-5 2 0,6 4 0,-1 2 0,-1 2 0,8 1 0,-4-1 0,3 4 0,-1-1 0,0 5 0,8-6 0,4-1 0,5 1 0,5-2 0,1-6 0,3-2 0,3-4 0,-2-6 0,9-9 0,1-5 0,2-1 0,1-2 0,1-8 0,0-4 0,0-5 0,0-7 0,0-5 0,-2-6 0,-4-4 0,-5-8 0,-13-2 0,-3-1 0,0-5 0,-8 5 0,0-1 0,-12 2 0,-9 4 0,-16 8 0,-16 2 0,-14 8 0,-13-4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1.0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53 12287,'0'-17'0,"0"-1"0,0 9 0,2 1 0,4 8 0,-4 2 0,6 4 0,-2 5 0,0 5 0,1 11 0,-3 6 0,2 10 0,-2 7 0,4 0 0,-2 14 0,-3 4 0,-1 6 0,0 0 0,2 5 0,2-1 0,-2-4 0,4-12 0,-1-10 0,1-9 0,0-6 0,6-12 0,-3-7 0,5-17 0,-1-12 0,-1-5 0,-3-1 0,1-8 0,6-8 0,-1-10 0,0-9 0,1-13 0,1 3 0,3-2 0,1 0 0,2 2 0,-3-2 0,1 8 0,-2 7 0,-1 9 0,-3 11 0,-1 5 0,-5 5 0,-1 9 0,-6 6 0,2 8 0,-1 6 0,-3 9 0,4 5 0,-2-5 0,6 6 0,-1 0 0,1 5 0,-4 4 0,6 5 0,-1 4 0,-1 2 0,6-3 0,-5 7 0,3 1 0,-3-1 0,5-7 0,-4 3 0,3-4 0,3-8 0,-1-2 0,0-12 0,3-5 0,3-4 0,-3-5 0,3-7 0,-4-3 0,-1-7 0,-1-6 0,1-5 0,1-6 0,4-4 0,-3-12 0,5-5 0,-2-10 0,1-8 0,9 0 0,0-13 0,5-1 0,1 2 0,-2 3 0,-2 7 0,-16 8 0,-3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3.1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734 36 12287,'0'-12'0,"-2"3"0,-4 1 0,4 2 0,-6 6 0,8 0 0,0 8 0,0-4 0,-2 7 0,-3 3 0,-5 7 0,-8 4 0,-1 3 0,-4 3 0,1 2 0,-9 3 0,-4 3 0,-3 2 0,-11 8 0,3-3 0,-5 3 0,-1-3 0,1-3 0,5-8 0,3-2 0,0-4 0,6-4 0,-13-15 0,5-2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3.4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 0 12287,'-11'0'0,"-1"0"0,8 0 0,-3 0 0,8 2 0,5 4 0,6 6 0,3 3 0,9 3 0,1 1 0,2 2 0,4 3 0,4 7 0,4-2 0,4 4 0,1 2 0,1 0 0,5 0 0,-1 0 0,-1-1 0,5-4 0,-13-1 0,-7 0 0,-7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4.3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225 36 12287,'-5'-12'0,"-3"2"0,-2 2 0,4 3 0,-5 5 0,5 0 0,-6 0 0,8 2 0,-2 3 0,5 7 0,1 4 0,0 1 0,0 2 0,0 5 0,0 3 0,0 10 0,0 3 0,0 7 0,-6 5 0,-2 9 0,-2 8 0,-3 11 0,-3 11 0,-1 0 0,-1-3 0,1-5 0,1-11 0,3-2 0,3-14 0,2-13 0,4-10 0,10-18 0,6-3 0,3-6 0,-5-4 0,13-18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24.9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454 505 12287,'18'0'0,"-1"0"0,1 0 0,-1 0 0,-5 0 0,-2-2 0,-3-3 0,-1 1 0,-6-8 0,0-1 0,0-3 0,0-1 0,-2-1 0,-3 1 0,1-3 0,-8-1 0,0-4 0,3-3 0,-7 5 0,4-6 0,-1 0 0,1 2 0,-3-6 0,3 6 0,-3-1 0,-3 5 0,1 4 0,-1 1 0,1 1 0,-1-1 0,1 9 0,-3 3 0,-1 6 0,-2 6 0,-1 3 0,7 11 0,-2 5 0,-5 10 0,5 2 0,-6 9 0,1 3 0,1 1 0,6 3 0,5-1 0,0 2 0,3 5 0,-5-5 0,8 4 0,2-5 0,2-7 0,4 3 0,4-7 0,6 1 0,3 0 0,3-8 0,1-8 0,3-2 0,1-4 0,8 3 0,-4-7 0,2-5 0,0-2 0,0-9 0,6 3 0,-2-9 0,-4-13 0,2-3 0,-7-12 0,-3-6 0,-2-4 0,-1-3 0,-3-7 0,-1-1 0,-2-4 0,-8 3 0,1-3 0,-3 4 0,-2 1 0,-13 1 0,-9 2 0,-9 3 0,-7 4 0,-15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3.7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402 70 12287,'-17'-6'0,"-1"0"0,9-7 0,3 1 0,4 4 0,2-7 0,2 13 0,4-4 0,3 4 0,9 2 0,-1 0 0,1 0 0,-3 2 0,-1 2 0,-2 2 0,-1 1 0,7-1 0,-1 6 0,1 3 0,-3 3 0,-3-1 0,-4 1 0,-8 1 0,0 3 0,0 1 0,0 0 0,-2-3 0,-4 1 0,-6 2 0,-3 0 0,-1-5 0,3-3 0,1-3 0,0 2 0,-5-7 0,-1 3 0,1-6 0,-1 4 0,1 0 0,7-7 0,2 7 0,8-8 0,8 0 0,4 0 0,3 0 0,3 2 0,-1 2 0,1 4 0,-1 2 0,1-1 0,-1 5 0,1-1 0,-1 7 0,-5-3 0,-3 8 0,-1 1 0,-4 3 0,-2 4 0,-4 2 0,-6 0 0,-9 0 0,-8-2 0,-12-2 0,-4-4 0,-6-2 0,-3-2 0,-4-7 0,-5-6 0,-5-10 0,-19-16 0,-6-11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4.6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 18 12287,'-10'-2'0,"5"-3"0,3 3 0,2-6 0,0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7.1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699 0 12287,'-17'0'0,"0"0"0,7 0 0,-6 0 0,14 0 0,-5 0 0,7 8 0,-2 4 0,-4 3 0,-4 10 0,-9 5 0,-5 4 0,-5 7 0,-4-2 0,-4 8 0,-3 1 0,-7 3 0,3-5 0,-3-1 0,0-4 0,3-8 0,-5-6 0,8-12 0,3-3 0,1-12 0,2-10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09.18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 70 12287,'18'-17'0,"-7"1"0,1 5 0,-8 3 0,4 0 0,-8 6 0,0-5 0,-6 14 0,0 5 0,2 3 0,-4 3 0,3 1 0,-1 5 0,-2 5 0,4 11 0,-6 7 0,3 5 0,3 7 0,2 3 0,2 10 0,0 1 0,0 3 0,2 0 0,4-8 0,5-4 0,5-6 0,7-6 0,2-5 0,2-8 0,5-8 0,1-12 0,1-9 0,-1-2 0,-3-5 0,3-3 0,-4-5 0,4-7 0,2-4 0,-2-11 0,-2-8 0,-2-9 0,2-7 0,-4-15 0,0-6 0,0-3 0,0-3 0,-5 2 0,1 9 0,-5 4 0,-7 11 0,-3 0 0,-10 30 0,-4 5 0,-5 11 0,3 8 0,0 2 0,0 2 0,4 5 0,-5-3 0,1 2 0,2-4 0,6 5 0,0 5 0,0 5 0,0 0 0,0 9 0,0 1 0,0 2 0,6 7 0,2 3 0,1 2 0,5 3 0,3 8 0,5 5 0,3-1 0,2 0 0,4-2 0,10-7 0,6-7 0,3-9 0,8-10 0,2-13 0,0-8 0,1-8 0,1-15 0,-8-18 0,-3-14 0,-11-17 0,3-11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7.4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 1 12287,'-10'0'0,"10"8"0,12 3 0,5 5 0,6 1 0,5 3 0,6 3 0,3 6 0,4 4 0,-2 8 0,7 1 0,5 3 0,5 4 0,-1-1 0,3-1 0,-4 3 0,-2-5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8.0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123 36 12287,'-2'-10'0,"-4"4"0,-4-3 0,1 7 0,1-6 0,8 10 0,0 4 0,0 5 0,0 5 0,0 9 0,0 4 0,0 6 0,0 6 0,-6 11 0,-2 12 0,-1 6 0,-5 6 0,4 3 0,1 7 0,-1-3 0,0-1 0,6-9 0,-1-1 0,3-12 0,2-13 0,0-16 0,0-6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8.60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489 398 12287,'0'-11'0,"0"-1"0,0-2 0,0 5 0,0-3 0,-2-1 0,-4-3 0,3-7 0,-9-1 0,-2 1 0,-1-2 0,-5 0 0,-1-6 0,-2 2 0,1-3 0,-3 7 0,0 2 0,0 6 0,0 5 0,-5-2 0,7 8 0,2 5 0,1 4 0,3 7 0,-1 10 0,1 3 0,0 6 0,-1 0 0,3 4 0,1 4 0,2 0 0,8 7 0,-3 1 0,1 2 0,0-1 0,0-5 0,6 5 0,2 1 0,4-2 0,-2 3 0,9-7 0,5-2 0,3-2 0,4-2 0,-1-2 0,3-4 0,0-6 0,6-6 0,-4-3 0,4-4 0,2-3 0,-6-1 0,-2-8 0,-1-4 0,-5-5 0,2-12 0,-3-7 0,-7-4 0,-3-7 0,2-4 0,-7-9 0,-1-2 0,-2-3 0,-4 1 0,-4 4 0,-7-2 0,-8-3 0,-7 1 0,-14 6 0,-3-1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39.1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175 35 12287,'-11'-6'0,"1"-1"0,2-3 0,2 6 0,6-4 0,2 8 0,4 0 0,4 0 0,7 0 0,1 0 0,-7 6 0,1 2 0,2 1 0,1 5 0,-3 4 0,-3 5 0,1 4 0,0 0 0,-6 12 0,2-4 0,-5 4 0,-1 3 0,-1 1 0,-3 4 0,-4-7 0,-2-3 0,-1-4 0,-7-2 0,1-4 0,-1-1 0,1-11 0,-3-9 0,-1-4 0,-2-2 0,-1 0 0,9-2 0,1-4 0,3-5 0,1 1 0,-4 0 0,5 0 0,1 1 0,0 5 0,4-4 0,-2 0 0,1 6 0,12-5 0,5 7 0,4 0 0,1 0 0,2 0 0,3-2 0,1-4 0,8 4 0,-4-4 0,2 4 0,0 2 0,1 2 0,4 2 0,1 4 0,0 1 0,8 3 0,2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0.1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769 1 12287,'-12'0'0,"0"0"0,9 0 0,-13 0 0,14 2 0,-6 2 0,3 3 0,-1 3 0,-8-4 0,2 7 0,-3 5 0,-3 3 0,-7 10 0,-6-2 0,-6 6 0,-3 6 0,-15-2 0,3 6 0,-1-3 0,5-3 0,-2-4 0,3-6 0,-2-8 0,3-7 0,3-6 0,8-16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0.3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 0 12287,'-17'10'0,"7"0"0,4-4 0,4-3 0,4 7 0,4 0 0,5 0 0,7 1 0,5 9 0,6 1 0,4 2 0,4 8 0,2-2 0,2 4 0,7-6 0,-3-1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0.8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245 36 12287,'-18'-8'0,"1"-4"0,5 5 0,0 1 0,9 4 0,-5 2 0,8 8 0,0 5 0,0 9 0,0 7 0,0 11 0,-2 7 0,-2 5 0,-2 7 0,-7 11 0,1 13 0,-4 6 0,-1 4 0,9-42 0,0-1 0,-5 47 0,1 0 0,-1-4 0,-1-1 0,2-13 0,7-17 0,3-15 0,2-26 0,-8-13 0,-2-18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1.3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542 542 12287,'0'-18'0,"0"7"0,0-1 0,0 0 0,0-5 0,0 0 0,0-1 0,0-1 0,0-3 0,0-1 0,0-2 0,-2 3 0,-2-3 0,-2-2 0,-8 0 0,3-4 0,-3 2 0,2-2 0,-9 4 0,4-1 0,-3 3 0,1 4 0,-4 3 0,-3 5 0,1 3 0,0 2 0,-4 2 0,4 6 0,-1 2 0,1 4 0,2 4 0,3 9 0,-1 5 0,-2 5 0,-1 4 0,9 2 0,1 0 0,3-1 0,1 3 0,-4 2 0,5 4 0,1 1 0,2-3 0,6 4 0,0-1 0,0 1 0,2-6 0,4 2 0,6-4 0,3-3 0,8-4 0,3-3 0,1-2 0,4-4 0,2-3 0,4-7 0,1-5 0,3-4 0,0-4 0,-6-4 0,0-7 0,0-9 0,0-12 0,-2-13 0,-4-3 0,-6-3 0,-5-5 0,-7-2 0,-5-4 0,-4-8 0,-2 10 0,-23-14 0,-6 14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2.02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228 105 12287,'-18'0'0,"1"0"0,-1-2 0,1-4 0,5 2 0,3-7 0,1-3 0,-4 5 0,6-3 0,-1 2 0,1-1 0,4 1 0,-4 4 0,4 4 0,2-6 0,0 24 0,-8-5 0,6 15 0,-3-9 0,1 8 0,0 5 0,-4 3 0,-2 1 0,7 9 0,-5 4 0,2 3 0,0 3 0,0-1 0,6 0 0,-7 1 0,-3-1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2.7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682 53 12287,'-6'-11'0,"0"-1"0,1 8 0,5-6 0,-2 7 0,-4-3 0,4 0 0,-8 6 0,6 2 0,-2 4 0,-7-2 0,1 9 0,-3 5 0,-3 3 0,-5 4 0,-2-2 0,-2 7 0,-5 3 0,-6 1 0,-3 1 0,0 0 0,-2 0 0,1-2 0,-5-2 0,5-5 0,-1-7 0,6 2 0,-13-19 0,5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09.9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106 0 12287,'-10'0'0,"2"8"0,8 4 0,0 5 0,0 7 0,0 11 0,0 13 0,0 10 0,0 12 0,-6 8 0,0 11 0,1 4 0,-3 6 0,4-6 0,-6-5 0,1-15 0,-1-13 0,6-9 0,-2-18 0,2-6 0,-2-9 0,5-11 0,-5-13 0,4 3 0,4-9 0,4-2 0,5-1 0,-1-6 0,3-7 0,5-9 0,3-5 0,4-7 0,-1-9 0,3-6 0,0-4 0,6-8 0,-4 3 0,2 3 0,-2 4 0,2 4 0,-5-2 0,-1 7 0,0 9 0,-7 15 0,-9 14 0,-1 5 0,4 12 0,-7 2 0,-1 10 0,-2 7 0,-2 5 0,0 3 0,0 2 0,0 2 0,0 8 0,0 2 0,0 1 0,0 9 0,2-2 0,2 3 0,2 2 0,0 1 0,-6-1 0,0 3 0,0 3 0,0-10 0,0 3 0,0-7 0,0-5 0,0-4 0,0-6 0,0-6 0,2-11 0,2-8 0,1-8 0,-1-8 0,4-7 0,0-8 0,0-12 0,-1-9 0,7-5 0,-2-13 0,3-2 0,3 2 0,5 0 0,0-4 0,0 3 0,3 3 0,-1 3 0,6 11 0,-2 3 0,2 7 0,2 3 0,0 6 0,-4 5 0,-6 9 0,-1 5 0,1 1 0,6 5 0,-9 4 0,-3 2 0,-9 0 0,1 4 0,-1 6 0,-4 7 0,-4 14 0,-4 4 0,-4 12 0,-1 9 0,3 6 0,-6 12 0,-1 5 0,-3 9 0,11-39 0,1 2 0,0 1 0,2-1 0,0 3 0,2-1 0,-1-1 0,2-1 0,8 44 0,11-17 0,13-14 0,17-20 0,12-19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2.9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51 12287,'0'-17'0,"0"5"0,0 0 0,0 8 0,2-1 0,1 12 0,5 9 0,2 5 0,2 10 0,7-2 0,2 6 0,3 6 0,7-2 0,-2 8 0,6 3 0,5 6 0,5-1 0,7 3 0,-1-4 0,-5-1 0,5-9 0,-6-1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3.5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276 78 12287,'-7'-12'0,"-5"1"0,-2-1 0,3-5 0,1 7 0,4 4 0,4-4 0,-6 10 0,8 0 0,-1 8 0,-3 11 0,-2 5 0,2 5 0,-4 12 0,0 7 0,-1 8 0,-5 8 0,-1 6 0,-3 6 0,1 5 0,-1 5 0,1-1 0,-1 1 0,3-5 0,3-3 0,-1-3 0,7-22 0,4-12 0,6-14 0,13-12 0,10-15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4.1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524 454 12287,'18'10'0,"-1"-2"0,-7-8 0,-2-2 0,-8-4 0,0-5 0,0 1 0,0-2 0,0-1 0,0-3 0,0-7 0,-2 0 0,-2 1 0,-2 3 0,-2-5 0,4-1 0,-3 0 0,-3 0 0,4-4 0,-4 3 0,1 1 0,-1 0 0,0 2 0,-3 5 0,1 1 0,-1-1 0,-5 3 0,-3 3 0,-3 6 0,3 4 0,0 4 0,-1 4 0,-1 6 0,2 3 0,-4 11 0,-1 3 0,1 4 0,0 2 0,-4 0 0,5-1 0,3 3 0,2 4 0,1-2 0,1 5 0,1 1 0,5 0 0,-3-6 0,8 1 0,2-3 0,2-2 0,2 6 0,0-2 0,0-4 0,0-4 0,8-4 0,6 4 0,5-4 0,4-2 0,3-1 0,-3-7 0,6 0 0,4 1 0,2-6 0,0-3 0,0-1 0,0-4 0,0-4 0,0-8 0,-2-7 0,-4-7 0,2-17 0,-8-1 0,-2-11 0,-1-7 0,-5-4 0,-3-8 0,-6 2 0,-4 4 0,-4-10 0,-6 3 0,-9-7 0,-16 4 0,-12-3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44.8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280 245 12287,'7'10'0,"-5"5"0,8-13 0,-6 2 0,2-8 0,0 0 0,-5-5 0,3-1 0,2 0 0,0-1 0,-6-7 0,2 1 0,4-1 0,-4 1 0,4-1 0,-5 1 0,-1-1 0,0 7 0,0-1 0,0-1 0,0-3 0,-1 4 0,-5 1 0,-6-3 0,-3 6 0,-3 3 0,1 3 0,-1 2 0,1 2 0,-1 3 0,1 7 0,-7 4 0,1 3 0,2 2 0,1 3 0,3 5 0,-1-6 0,1 0 0,0 2 0,5-3 0,2 5 0,1-2 0,-1-3 0,6-1 0,-2 0 0,4 3 0,2-3 0,8-2 0,4-1 0,3-1 0,3 1 0,-1-7 0,2-1 0,3 0 0,1-1 0,2-5 0,-3 2 0,1-4 0,-2-2 0,4-2 0,-1-4 0,-3-7 0,-1-9 0,-3-5 0,-1-10 0,-3-1 0,-1-3 0,-8-8 0,-4-3 0,-10-10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10.7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71 193 12287,'0'10'0,"-2"-2"0,-4-8 0,4 0 0,-8 0 0,5 0 0,3 0 0,-8 0 0,4 0 0,4-8 0,-6 6 0,8-8 0,0 4 0,-7 4 0,5-5 0,-6 7 0,10-6 0,4 0 0,-2-2 0,7 4 0,3-1 0,1-3 0,3 4 0,-1-2 0,1 0 0,-1 4 0,1-2 0,-1-1 0,1-1 0,-1 6 0,1 0 0,-1 0 0,0 0 0,1 0 0,-6 0 0,-1 0 0,3 0 0,-5 6 0,1 1 0,-2 3 0,0-4 0,-2 6 0,-3-3 0,9 3 0,0 1 0,5-7 0,1 0 0,-1-6 0,1 0 0,-1 0 0,2-2 0,3-2 0,1-2 0,0-7 0,-5 3 0,-1-1 0,1-1 0,5 6 0,0-4 0,-1 1 0,-3-1 0,-1 4 0,-1-4 0,0 3 0,-1-1 0,-2 4 0,-3-2 0,1 0 0,5 6 0,-5 2 0,0 4 0,-9-2 0,3 8 0,2-7 0,-2 7 0,-2 2 0,4-5 0,-1 1 0,3-2 0,-4 4 0,5-7 0,3-1 0,-4 4 0,1-2 0,3-2 0,1-2 0,3-2 0,-1 0 0,1 0 0,-1 0 0,1-2 0,-1-2 0,3-2 0,3 2 0,-4-4 0,5 3 0,-5-1 0,-1-2 0,-7 6 0,1-4 0,1 4 0,3 2 0,-4 0 0,-1-2 0,3-4 0,1 5 0,3-5 0,-1 4 0,1 4 0,-1 4 0,-5-5 0,-3 7 0,-1 0 0,6-4 0,-3 8 0,-1-7 0,2 7 0,-1 0 0,7 5 0,-6-7 0,-1-2 0,3-1 0,-4-5 0,1 4 0,3-4 0,1-2 0,5 0 0,1-2 0,2-4 0,1 2 0,-7-5 0,2-1 0,5 0 0,-3 4 0,6-5 0,0-1 0,1 2 0,-7-3 0,4 5 0,-2 0 0,1 1 0,-1-1 0,-6 4 0,1-2 0,-1 0 0,1 6 0,-1 0 0,-5 0 0,0 0 0,-1 0 0,7 0 0,-7 2 0,1 2 0,2 2 0,-5 0 0,1-4 0,0 2 0,-1 1 0,-3 1 0,4-4 0,-2 4 0,3-2 0,-3 6 0,2-3 0,3-3 0,-3 4 0,2-2 0,1-2 0,3 3 0,1-1 0,1-2 0,-1-2 0,1-2 0,-1 0 0,1 0 0,1-2 0,2-2 0,3-4 0,-3-1 0,4 3 0,-1-6 0,-1 1 0,2 1 0,-6 0 0,5 6 0,-5-3 0,-1-3 0,-1 6 0,0-2 0,1 2 0,-1-1 0,1 3 0,-1-4 0,1 4 0,-1 2 0,-5 0 0,0 0 0,1 0 0,3 0 0,1 0 0,1 0 0,-7 0 0,1 2 0,1 4 0,-3-3 0,2 9 0,-1-8 0,5 4 0,-2-2 0,-3-1 0,1 1 0,5-6 0,1 0 0,-1 0 0,1 0 0,-1 0 0,1 0 0,-1 0 0,6 0 0,1 0 0,-3 0 0,-2 0 0,1 0 0,1-2 0,2-2 0,-1-1 0,-1-3 0,0 4 0,3-2 0,-3 2 0,-1-4 0,-3 3 0,0-1 0,1-2 0,-1 6 0,1-4 0,-1 4 0,1 2 0,-1 0 0,1 0 0,-1 0 0,-5 0 0,-1 2 0,3 4 0,-4-2 0,1 8 0,1-7 0,5 7 0,1 2 0,-1-7 0,1-1 0,-1-2 0,1 2 0,-1-4 0,3 4 0,1-4 0,2-2 0,3 0 0,-5 0 0,4 0 0,2 0 0,-3 0 0,5-2 0,2-2 0,2-2 0,-4 0 0,-2 6 0,0-2 0,0-4 0,-3 5 0,3-5 0,-2 4 0,-4 2 0,-1 0 0,-3 0 0,1 0 0,-1 0 0,1 0 0,-1 0 0,1 0 0,-1 2 0,0 2 0,1 1 0,-6 1 0,-1-6 0,3 0 0,-5 2 0,3 2 0,2 2 0,1 0 0,3-6 0,-1 0 0,1 0 0,-1 0 0,1 0 0,-1 0 0,0 0 0,1 0 0,5 0 0,2 0 0,3-2 0,3-4 0,2 2 0,2-8 0,0 1 0,-1 1 0,1-5 0,-2 5 0,-2-2 0,-1 1 0,-3 1 0,2-2 0,-6 6 0,-4 4 0,-1 2 0,-1 0 0,1 0 0,-8 2 0,-3 2 0,1 2 0,-4 6 0,6-5 0,-3 3 0,-3 4 0,4-5 0,0 1 0,2 0 0,3 0 0,-3-7 0,0 5 0,-1-2 0,1 0 0,0 2 0,3-4 0,-1 1 0,1-1 0,-3-2 0,2-2 0,1 0 0,3 0 0,7 0 0,0 0 0,-1 0 0,-3 0 0,6-6 0,3 1 0,1-1 0,0-2 0,0 4 0,6-6 0,0 1 0,0-1 0,2 4 0,1-6 0,3 1 0,-2 1 0,-2-3 0,-2 5 0,-2 0 0,-4 0 0,2 0 0,-6 5 0,0-3 0,1 2 0,-9 2 0,-5 2 0,1 0 0,-3 0 0,2 0 0,-1 2 0,7 2 0,-1 2 0,-5-1 0,-1-3 0,3 2 0,2 2 0,1 2 0,1-4 0,-1 2 0,0 5 0,1-5 0,-1 0 0,1 2 0,-1-6 0,1 5 0,-1 1 0,1-6 0,-1 4 0,1-4 0,-1-2 0,6 6 0,3-1 0,-1-1 0,0-2 0,4-2 0,-4 0 0,3 0 0,3 0 0,-4 0 0,0 0 0,-2 0 0,-3 0 0,-3 0 0,-2 0 0,1 0 0,-1 0 0,1 0 0,-7 0 0,1 0 0,-6 0 0,6 0 0,-7 0 0,7 0 0,-6 0 0,5 0 0,-5 0 0,6 0 0,0 0 0,5 0 0,-5 6 0,-1 0 0,3-2 0,1-2 0,3-2 0,-1 0 0,1 0 0,-1 0 0,1 0 0,-1 0 0,1 0 0,-1-2 0,1-2 0,1-2 0,4 2 0,-3-4 0,3 1 0,-4-1 0,-1 0 0,-1 0 0,1 4 0,-3-3 0,-3-3 0,3 6 0,-5-4 0,2 3 0,-1-1 0,-7 0 0,6 6 0,-4 0 0,-2 0 0,7 0 0,1 6 0,5 0 0,1-3 0,-1-1 0,1 0 0,-1 2 0,1 2 0,-1 2 0,3-4 0,3 3 0,6 3 0,4 2 0,2 5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16.1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87 45 12287,'-9'-8'0,"-1"6"0,4-4 0,4 2 0,-4-1 0,3 3 0,-3-4 0,4 4 0,-6 2 0,8-8 0,-8 6 0,-1 2 0,-9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17.3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0 105 12287,'0'10'0,"0"-2"0,0-8 0,8 0 0,-6 0 0,13-6 0,-3 0 0,-2-2 0,1 5 0,3-3 0,-4 0 0,1 4 0,3-4 0,1 4 0,3-4 0,-1 5 0,1 1 0,-1 1 0,1 5 0,-1-4 0,1 4 0,-1-4 0,1 4 0,-1 0 0,1-3 0,-1 5 0,0-2 0,1 2 0,-1-2 0,1-4 0,-1 3 0,-5-3 0,0-2 0,1 0 0,3 0 0,1-2 0,1-3 0,-1 1 0,1-6 0,-1 0 0,0 1 0,1-3 0,-1-4 0,1 5 0,-1-3 0,-1 6 0,-3 1 0,-1-1 0,0 0 0,5 2 0,-5 4 0,-1-3 0,1 3 0,6 2 0,-7 0 0,1 0 0,1 0 0,-5 2 0,0 1 0,0 3 0,1 2 0,9-2 0,-1 2 0,-1 5 0,-4-1 0,3-8 0,-5 4 0,1-3 0,1 1 0,-2 2 0,3-4 0,-1 2 0,2-3 0,1-1 0,3-2 0,-1 0 0,0 0 0,1 0 0,-1 0 0,1 0 0,-6 0 0,-1 0 0,3 0 0,1-2 0,3-1 0,-1-3 0,1 0 0,-1 6 0,1 0 0,-7 0 0,1 0 0,1 0 0,3 0 0,1 0 0,1 0 0,-1 0 0,1 0 0,-1 0 0,1 0 0,-7 0 0,1 0 0,2 0 0,1 2 0,3 2 0,-1 2 0,-5-1 0,-1-5 0,3 0 0,1 0 0,3 0 0,-1 0 0,1 0 0,-1 0 0,1 0 0,-1 0 0,1-2 0,-1-1 0,1-3 0,-1-2 0,1 4 0,-1-2 0,1 1 0,-3 3 0,-1-2 0,-3-2 0,1 0 0,5 6 0,1 0 0,-1 0 0,1 0 0,-1 0 0,-5 0 0,0 0 0,1 0 0,3 8 0,1 2 0,1-1 0,5 5 0,2-6 0,2 1 0,4 5 0,10-4 0,8 1 0,7 1 0,8-2 0,12-3 0,3-7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1.91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612 280 12287,'0'-12'0,"0"1"0,0 5 0,0-6 0,0-1 0,-6 3 0,1-2 0,-1-3 0,-2-7 0,4 3 0,-8-4 0,-1 1 0,-3-1 0,-7 4 0,-2-5 0,-2 7 0,-4 5 0,-2 4 0,-2 8 0,0 0 0,0 0 0,-6 14 0,0 5 0,2 9 0,3 8 0,3 5 0,4 8 0,5-3 0,5 3 0,3-5 0,5 1 0,5-2 0,4-4 0,4-3 0,4-3 0,5-3 0,5-7 0,7-6 0,2-5 0,3-6 0,3-4 0,7-2 0,3-2 0,0-6 0,2-9 0,-1-9 0,5-9 0,-4 0 0,-1 1 0,-5-7 0,4-2 0,-6 0 0,-6 1 0,-4 1 0,-7 8 0,-3 4 0,-3 6 0,3 3 0,-19 12 0,2 6 0,-5 8 0,-7 4 0,-1 7 0,-3 9 0,1 1 0,-1 4 0,-1 4 0,-3 4 0,-1 3 0,2 3 0,-4 3 0,-1 11 0,-1 7 0,-4 7 0,-2 1 0,-2 8 0,2 1 0,4 2 0,0 3 0,10-5 0,5-7 0,4-12 0,8-16 0,14-9 0,11-8 0,8-21 0,4-12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2.48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629 16 12287,'-11'-6'0,"-1"0"0,0 2 0,-5 10 0,5-2 0,1 7 0,-1 3 0,2 1 0,-3 3 0,5-1 0,-2 1 0,-3-1 0,-3 7 0,-3-1 0,-3 0 0,-1 2 0,-8 3 0,2 7 0,-4-1 0,-2 1 0,-2 0 0,-4 0 0,-3-2 0,-1-4 0,-13 4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2.72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14 43 12287,'0'-17'0,"-7"-1"0,5 10 0,-2 8 0,8 10 0,0 12 0,7 3 0,3 2 0,1 4 0,3 8 0,-1 3 0,1 1 0,-1 0 0,8 5 0,6-1 0,8 3 0,8 3 0,9 5 0,2 0 0,8 0 0,-4-5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1.7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752 385 12287,'0'9'0,"0"-1"0,0-10 0,0-4 0,0-5 0,-2-11 0,-4-1 0,2-2 0,-5 3 0,-1-3 0,0-2 0,-1-2 0,-9-4 0,-1 2 0,-3 2 0,-5 6 0,4-5 0,-2 5 0,-4 8 0,4-1 0,-2 10 0,-2 2 0,-2 2 0,-2 2 0,2 2 0,2 4 0,2 6 0,5 9 0,-5 4 0,0 3 0,2 3 0,2 3 0,5 5 0,-1 4 0,-2 2 0,-1-1 0,9 5 0,1-5 0,3-1 0,7 0 0,-2-4 0,4 3 0,2 3 0,8-6 0,3 3 0,7 1 0,5 4 0,-2-3 0,9 1 0,1-2 0,2-5 0,7-1 0,3-2 0,0-2 0,-1-4 0,5-3 0,-6-11 0,-2-3 0,-3-6 0,-6-5 0,-3-4 0,-2-9 0,-4-11 0,1-10 0,-3-10 0,0-9 0,-3-11 0,-4-6 0,-1-7 0,-5-7 0,-4-9 0,-4 5 0,-4-2 0,-9 9 0,-12 8 0,-12 8-320,-19 18 0,-5 19 0,-6 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3.90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228 1 12287,'-18'0'0,"6"0"0,1 0 0,-1 2 0,-5 4 0,5 1 0,2 7 0,3-2 0,3 1 0,2 5 0,0 3 0,-2 6 0,-2 6 0,0 0 0,4 14 0,-1 3 0,-3 6 0,-6 6 0,4 8 0,-1 2 0,-5 4 0,4-6 0,1 0 0,-1-10 0,0-6 0,6-4 0,-2-3 0,5-8 0,1-8 0,0-14 0,7-9 0,3-8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4.44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437 332 12287,'11'0'0,"1"0"0,-8 0 0,4-7 0,-8-5 0,0-4 0,-6-1 0,0-1 0,0 1 0,-2 0 0,5 1 0,-7 2 0,0 3 0,0-3 0,1-1 0,-5-3 0,3 1 0,-3-1 0,0 1 0,1-1 0,1 1 0,-1-1 0,-3 7 0,-1 1 0,-1 2 0,1 4 0,-1 3 0,1 1 0,-1 0 0,1 0 0,-3 1 0,-1 7 0,-2 8 0,1 5 0,5 10 0,3-2 0,3 4 0,-3 2 0,4 6 0,1 0 0,1-1 0,4 3 0,2-6 0,2 4 0,0-4 0,0-2 0,8-1 0,4 1 0,3 0 0,3 0 0,-1-6 0,2-2 0,3-1 0,1-5 0,8-7 0,-4-5 0,2-1 0,0-4 0,1-2 0,3-4 0,-2-4 0,-2-5 0,-6-13 0,2-5 0,-3-4 0,-7-2 0,-3-6 0,-1-1 0,-5-3 0,-4-3 0,-2 3 0,0-2 0,-2-1 0,-4-3 0,-3 7 0,-24-14 0,-4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5.26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367 35 12287,'-10'-7'0,"-5"-3"0,13 0 0,-6 3 0,10 7 0,4 0 0,6 0 0,-3 0 0,3 0 0,2 1 0,1 5 0,-3-2 0,-1 6 0,3 0 0,1-1 0,-3 1 0,-2 4 0,0-3 0,-1 3 0,-5 1 0,2 3 0,-4-1 0,-2 1 0,0-1 0,0 1 0,0-1 0,0 1 0,-8-1 0,-4-1 0,-3-5 0,-3 5 0,1-7 0,0 1 0,-1-2 0,1-8 0,-1 0 0,1 0 0,-1 0 0,9 0 0,-7 0 0,16 0 0,0 0 0,2 0 0,10 2 0,1 4 0,-3-4 0,2 5 0,1 1 0,3 2 0,1 7 0,1 1 0,-1-1 0,-1 1 0,-3-1 0,-3 1 0,-2-1 0,-3 6 0,-5 3 0,0-1 0,0 0 0,-7 4 0,-7-6 0,-7-1 0,-8-3 0,-4-1 0,-4-1 0,-4-1 0,-6-5 0,-1 3 0,-1-8 0,3-2 0,-8-3 0,-9-1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6.79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489 0 12287,'18'0'0,"-1"0"0,-7 0 0,-5 0 0,-10 0 0,3 0 0,-8 0 0,4 0 0,4 0 0,-7 8 0,5 4 0,-4 3 0,-2 3 0,1 5 0,-7 2 0,0 4 0,-3 8 0,-4-2 0,-1 8 0,-5-3 0,-4 1 0,-2 2 0,1-6 0,-1 0 0,0-4 0,-6-12 0,0-4 0,-7 1 0,3-8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37.09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53 1 12287,'-17'0'0,"-1"0"0,9 0 0,1 2 0,8 3 0,6-1 0,3 8 0,5 0 0,5-3 0,9 13 0,-1-3 0,4 6 0,6 6 0,2 2 0,-3 2 0,3 2 0,2 4 0,6-4 0,-7 3 0,1 5 0,-6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54.17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140 35 12287,'0'-10'0,"0"1"0,0 3 0,0 4 0,0-6 0,0 16 0,0 4 0,0 3 0,-6 10 0,0 5 0,1 4 0,-3 7 0,4 12 0,-8 13 0,-1 7 0,-3 9 0,5 7 0,-1 6 0,-2 4 0,-1-4 0,5-11 0,4-9 0,4-5 0,2-6 0,0-13 0,0-16 0,0-10 0,0-14 0,8-18 0,2-13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54.78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541 434 12287,'18'0'0,"-3"-2"0,-3-4 0,-4-4 0,-8-7 0,-6-1 0,-2 1 0,-1-1 0,3 1 0,-6-1 0,-2 1 0,5-1 0,-1 1 0,0 0 0,1-1 0,-1 1 0,-4-1 0,3 1 0,-3-1 0,-1-5 0,-3 0 0,1 1 0,-1 3 0,1 1 0,-1 3 0,1 3 0,-1 6 0,1-1 0,-2 1 0,-3 4 0,-1 6 0,0 6 0,3 9 0,-1 4 0,-2 6 0,-1 12 0,7 6 0,-1 3 0,1 2 0,-1 1 0,3-1 0,1 3 0,3 3 0,7-4 0,-2 2 0,4-5 0,2-5 0,2-5 0,4 4 0,5-4 0,5-8 0,3-6 0,3-10 0,3 1 0,2-1 0,2-7 0,6-4 0,-2-4 0,-4-2 0,4-6 0,-4-4 0,2-4 0,-2-5 0,-3-10 0,-9-2 0,1-8 0,-1-7 0,-5-5 0,-3-1 0,-1-3 0,-4-3 0,-4 2 0,-6-4 0,-5 3 0,-5 7 0,-11 17 0,-8 4 0,-8 8 0,-9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20:55.46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280 210 12287,'0'-18'0,"0"1"0,-6 5 0,0 1 0,2-3 0,-4-1 0,1-3 0,-3 1 0,6 5 0,-4 2 0,2 1 0,1-1 0,-3 4 0,2-6 0,-6-1 0,3 5 0,-3 2 0,0 4 0,-5 4 0,0 4 0,1 0 0,2 9 0,3 5 0,-3-1 0,1 3 0,-1-1 0,4 4 0,3 2 0,-1-3 0,4 3 0,-2-2 0,2-4 0,2-1 0,4-3 0,2 1 0,2-1 0,13-5 0,-1-3 0,3-1 0,4-4 0,1-2 0,5-4 0,-2-2 0,2-2 0,-6-7 0,0-1 0,-1-5 0,-1-4 0,0-3 0,-7 5 0,-3-2 0,-1 1 0,-8 3 0,3 1 0,-1 1 0,0 0 0,0 5 0,-8 2 0,-4 2 0,2 3 0,-7 5 0,-3 0 0,-1 0 0,-3 0 0,3 2 0,3 3 0,-4 5 0,7 8 0,-3-1 0,0 0 0,1 9 0,-7 3 0,1 4 0,-1 2 0,7 7 0,-1 7 0,-2 9 0,-1 12 0,3 2 0,3 7 0,1-1 0,4-4 0,10-18 0,4-6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3.6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348 71 12287,'-6'-18'0,"-1"3"0,-3 3 0,6 2 0,-2 5 0,4 3 0,4-6 0,4 8 0,4 0 0,9 0 0,5 0 0,-5 0 0,4 0 0,-1 0 0,1 0 0,-2 0 0,6 0 0,1 2 0,-1 4 0,2 3 0,6 9 0,-2 1 0,-4 4 0,2-1 0,-8 9 0,-2 4 0,-1 4 0,-5 11 0,-3 0 0,-8 11 0,-8 7 0,-8-1 0,-11 15 0,-6-1 0,-4-1 0,-2-4 0,-2-12 0,-2-8 0,-1-7 0,-1-1 0,6-9 0,0-6 0,0-8 0,2-11 0,2-5 0,2 1 0,-2 0 0,6-6 0,1 3 0,3-1 0,-2 0 0,3 6 0,-3-6 0,4-1 0,1 3 0,1-6 0,-1 4 0,1-4 0,-1-2 0,1 0 0,-1 0 0,9 0 0,3 0 0,12 0 0,3 0 0,9 0 0,1-2 0,5-4 0,-3 4 0,8-4 0,2 2 0,2-1 0,8 3 0,2-4 0,-1 4 0,1 2 0,7 0 0,1 2 0,5 2 0,0 2 0,-1 7 0,-1-1 0,0 3 0,-1 3 0,-5-3 0,-13-1 0,-2-3 0,-4 3 0,-3-4 0,-9 1 0,-9-7 0,-8 2 0,-2-4 0,-10-2 0,8-8 0,-3-1 0,1-3 0,0 0 0,0 1 0,6-15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4.5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664 87 12287,'0'-11'0,"0"-1"0,0 6 0,0-5 0,0 5 0,0-6 0,0 8 0,0-3 0,0 5 0,0-4 0,0 4 0,2-6 0,4 8 0,5 2 0,5 4 0,1-2 0,1 5 0,-1 1 0,1 0 0,5 3 0,2 9 0,1 1 0,-1-2 0,-2 5 0,-5-1 0,-1 2 0,0 4 0,-7 0 0,-4 0 0,-4-2 0,-2 2 0,-14 2 0,-5 0 0,-4-2 0,-3-2 0,-5-7 0,2-1 0,-4-5 0,-2-5 0,6-5 0,2 4 0,2-2 0,4-5 0,1-1 0,3-2 0,5-5 0,0-1 0,8-2 0,-1 2 0,5 4 0,5-4 0,7 4 0,-2 2 0,1 2 0,3 2 0,2 2 0,1 6 0,2-5 0,3 3 0,1 4 0,6 1 0,-4 5 0,3 1 0,3 2 0,-4 8 0,0-2 0,-2 4 0,-3 2 0,-5 6 0,-5 0 0,-7 0 0,-3 1 0,-4-5 0,-5 4 0,-11-4 0,-9-2 0,-14-6 0,-7-2 0,-7 0 0,-3 0 0,-15-5-1259,8 3 1259,-12-15 0,7-3 0,6-7 0,0-5-512,-2-13 512,14-19 0,-11-19 0,17-8 0,3-2 0,4-2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5.6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88 12287,'0'-17'0,"-8"-1"0,6 1 0,-8 1 0,4 5 0,4 3 0,-5 8 0,5 2 0,-2 4 0,-4 5 0,-2 5 0,-1 1 0,-7 3 0,1 3 0,-1 6 0,-1 4 0,-2 2 0,-3 0 0,3 0 0,-4 6 0,1-1 0,3 1 0,2 2 0,1-6 0,3 3 0,1-5 0,2-6 0,9-1 0,-3-7 0,4 2 0,4 0 0,4-7 0,5-2 0,5-3 0,1-5 0,3 4 0,1-1 0,2 1 0,8-4 0,-2 6 0,6-1 0,6-1 0,-2-2 0,6-6 0,1 2 0,5 1 0,-3 1 0,10-6 0,-3 0 0,-3 0 0,0-2 0,-1-4 0,-5-3 0,-5-1 0,-10-6 0,-6 5 0,-3-5 0,-7-1 0,-7-1 0,2 1 0,-2-1 0,-5 1 0,-1-2 0,-4-3 0,-3-1 0,-7 2 0,-4 1 0,-1 3 0,0 1 0,-1 5 0,-7-13 0,-2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6.0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193 70 12287,'-16'-11'0,"3"-1"0,1-2 0,3 5 0,-5-1 0,2 2 0,8 2 0,-5 6 0,3 0 0,4 4 0,-4 6 0,4 7 0,0 12 0,-2 3 0,-1 6 0,1 9 0,-4 11 0,0 6 0,0 4 0,1 2 0,-5 2 0,6 1 0,2 3 0,2-2 0,-3-4 0,-1-8 0,2-8 0,2-5 0,2-11 0,0 1 0,2-10 0,4-11 0,-2-1 0,7-5 0,-7-4 0,4-8 0,0-10 0,1-15 0,9-2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7:04:19.2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123 53 12287,'10'-17'0,"-3"7"0,-7-5 0,0 13 0,0-6 0,0 21 0,0 7 0,0 7 0,0 10 0,0 9 0,0 19 0,0 12 0,0 12 0,0-33 0,0 3 0,0 7 0,0 2 0,0 5 0,0 1 0,1 4 0,-2 0 0,-1-1 0,-1 1 0,-1-3 0,0-1 0,-1-3 0,0-2 0,-2-3 0,0-2 0,2-7 0,1-2 0,-6 42 0,0-21 0,1-20 0,5-17 0,-4-14 0,0-5 0,6-9 0,-4-18 0,3-13 0,-3-13 0,-4-25 0,-7-14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9059A-B837-42E8-902A-D5EC4B6D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D6A36-7CA7-492C-B949-B2B76EF8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2B7115-5406-4DEB-BCCF-194FD014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FAAC6-35F9-4665-A4A0-20FE4B0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E740EF-3AC3-4938-8A83-26A0424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F9DF-426E-45DA-B683-12D08BEA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D7B35-C58D-4697-AE39-563BA3D5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60E701-0464-4E85-B47C-C9C81006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6979E-EC12-4B47-A962-29B56E8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C92B1-D064-4639-AC83-3B3231C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3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E5EB4D-9343-4566-A443-52732757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207B83-348E-4DA7-977A-BB780D39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4F564A-B11E-406B-8E85-E8FD8150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D7721-C044-4E2D-8E9E-5F08384F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8ACEA-2AC7-4278-A147-95D38B3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CEB9A-8939-4CE4-9F9E-15B9349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9DC2D-3459-48CE-8346-E91DC7DE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ED325D-2CAA-4812-907D-540A3637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D72B0-7C4B-4146-AEA7-2380B40B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A4724-0715-4A14-A1C3-FDD78F88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8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D95A7-1D80-4784-9247-1459801B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36C909-9BCA-4FA6-B2D6-7FA9CC54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2639C3-0370-4629-AC32-44E7EAC2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3E903B-A9FB-4F9B-AE68-5551BEE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B0FCA-DA17-4168-84CF-8D6910BE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6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5C4C-A9B0-4D17-BC91-C1A92E1A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FA7B9F-11E6-4BBF-A491-414DC77D4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101C8-BB21-42A2-B78B-B2ACDAEE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5D0400-C870-4294-97B7-369370CF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7484AF-A816-408A-BB49-DC086E9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4662B-A81E-427D-BD50-218E6387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8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C15F1-DFAE-4495-B0A4-262C7618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C976A-5AD8-4EDB-9462-7F54BDB3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8DE139-FE35-4104-952B-DB94102A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3A6373-A179-41CE-9362-1BB641C4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044047-F1D6-49FE-8982-316DAFD8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83BFB9-7FB3-45E5-859C-9660444E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38C265-8D6F-4FAF-9EB7-E838EFEB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82BBAC-1A45-4F7D-99DE-9340D98A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85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938D1-1BA8-4983-B360-3E17CD38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22E2D9-0F99-441F-89DE-5FB96429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7B7BE-EC8F-44A1-AE09-B9C5F30C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4180B1-62C3-4398-8D25-6E9453E7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9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BD464B-FD0B-4A3A-9032-89D017A4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242855-B51D-41E1-A948-23CAAB9E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59A04C-BE25-4216-903E-6E7C6447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C1434-816B-406A-83A6-9679A14A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05A38-01CE-477C-9335-C14E776C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64E06F-F88F-4F11-AA56-7D4AD0B3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76B1A-DA33-4C3C-A145-C6FAEB54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F827C7-FC6C-4D9F-A5CF-44756D0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A76CB8-AA00-4AC8-8D2C-1CB3281D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8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93B22-813D-4717-A26C-383B434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E1F1A-FBB1-405E-B4DC-D5B3BAE20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E2FD41-96EE-4CD5-9847-E5E2ED3A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A121D1-3ADD-468B-B00E-D0B630D4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829B2-98D6-40B1-953B-78C6E192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B868A-AC37-4D4C-9132-79C6BC4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E88F44-FB34-4970-85FC-5F66FEC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1290C-5A51-4C8C-A4CF-15BDEAFC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B31046-8160-46C5-A072-9B88CCD52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8AAC-5EB7-43F5-9EFA-8B29ECFFA0B1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8BC7B-930F-4D2A-8C02-F11F169C6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DFE871-2E3B-4BBE-B294-42A473842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0AB2-56AB-40EA-B7E5-4AB20325E5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customXml" Target="../ink/ink23.xml"/><Relationship Id="rId50" Type="http://schemas.openxmlformats.org/officeDocument/2006/relationships/image" Target="../media/image25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emf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40" Type="http://schemas.openxmlformats.org/officeDocument/2006/relationships/image" Target="../media/image20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emf"/><Relationship Id="rId66" Type="http://schemas.openxmlformats.org/officeDocument/2006/relationships/image" Target="../media/image3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customXml" Target="../ink/ink32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64" Type="http://schemas.openxmlformats.org/officeDocument/2006/relationships/image" Target="../media/image32.emf"/><Relationship Id="rId8" Type="http://schemas.openxmlformats.org/officeDocument/2006/relationships/image" Target="../media/image4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emf"/><Relationship Id="rId41" Type="http://schemas.openxmlformats.org/officeDocument/2006/relationships/customXml" Target="../ink/ink20.xml"/><Relationship Id="rId54" Type="http://schemas.openxmlformats.org/officeDocument/2006/relationships/image" Target="../media/image27.emf"/><Relationship Id="rId62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customXml" Target="../ink/ink39.xml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42.emf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image" Target="../media/image37.png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customXml" Target="../ink/ink38.xml"/><Relationship Id="rId24" Type="http://schemas.openxmlformats.org/officeDocument/2006/relationships/image" Target="../media/image48.emf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50.emf"/><Relationship Id="rId10" Type="http://schemas.openxmlformats.org/officeDocument/2006/relationships/image" Target="../media/image41.emf"/><Relationship Id="rId19" Type="http://schemas.openxmlformats.org/officeDocument/2006/relationships/customXml" Target="../ink/ink42.xml"/><Relationship Id="rId4" Type="http://schemas.openxmlformats.org/officeDocument/2006/relationships/image" Target="../media/image38.emf"/><Relationship Id="rId9" Type="http://schemas.openxmlformats.org/officeDocument/2006/relationships/customXml" Target="../ink/ink37.xml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customXml" Target="../ink/ink46.xml"/><Relationship Id="rId30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76E70-F76D-4C0A-9C12-9F7FE071F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Quiz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F756D-31AC-4E18-B334-3E598C84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13162 – The digit board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5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DD6171E-88AC-4F60-8DC6-4FDB0F84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52895"/>
            <a:ext cx="10905066" cy="467359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EC00C2E-8198-DF41-8AC6-957325E9EC66}"/>
              </a:ext>
            </a:extLst>
          </p:cNvPr>
          <p:cNvGrpSpPr/>
          <p:nvPr/>
        </p:nvGrpSpPr>
        <p:grpSpPr>
          <a:xfrm>
            <a:off x="1782823" y="4995259"/>
            <a:ext cx="1528200" cy="489960"/>
            <a:chOff x="1782823" y="4995259"/>
            <a:chExt cx="152820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87A9A487-F08F-2D48-B15F-967A15F9B531}"/>
                    </a:ext>
                  </a:extLst>
                </p14:cNvPr>
                <p14:cNvContentPartPr/>
                <p14:nvPr/>
              </p14:nvContentPartPr>
              <p14:xfrm>
                <a:off x="1782823" y="4995259"/>
                <a:ext cx="396360" cy="42732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87A9A487-F08F-2D48-B15F-967A15F9B5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1863" y="4964299"/>
                  <a:ext cx="4575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5A10B2BD-ED96-6F46-9129-7FFA015FE0B2}"/>
                    </a:ext>
                  </a:extLst>
                </p14:cNvPr>
                <p14:cNvContentPartPr/>
                <p14:nvPr/>
              </p14:nvContentPartPr>
              <p14:xfrm>
                <a:off x="2342263" y="5025859"/>
                <a:ext cx="515880" cy="39492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5A10B2BD-ED96-6F46-9129-7FFA015FE0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11303" y="4994899"/>
                  <a:ext cx="577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33403F83-A0EF-D64D-8C66-393D292AAA7A}"/>
                    </a:ext>
                  </a:extLst>
                </p14:cNvPr>
                <p14:cNvContentPartPr/>
                <p14:nvPr/>
              </p14:nvContentPartPr>
              <p14:xfrm>
                <a:off x="2895583" y="5038459"/>
                <a:ext cx="415440" cy="44676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33403F83-A0EF-D64D-8C66-393D292AA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64596" y="5007499"/>
                  <a:ext cx="476693" cy="50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4D00F97-90BB-7D4E-B841-51A47CF2DD21}"/>
                  </a:ext>
                </a:extLst>
              </p14:cNvPr>
              <p14:cNvContentPartPr/>
              <p14:nvPr/>
            </p14:nvContentPartPr>
            <p14:xfrm>
              <a:off x="5146303" y="4969339"/>
              <a:ext cx="270720" cy="42156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4D00F97-90BB-7D4E-B841-51A47CF2DD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5343" y="4938379"/>
                <a:ext cx="3319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152A80BB-0F3C-2B48-BE25-6D4DB6C83D90}"/>
                  </a:ext>
                </a:extLst>
              </p14:cNvPr>
              <p14:cNvContentPartPr/>
              <p14:nvPr/>
            </p14:nvContentPartPr>
            <p14:xfrm>
              <a:off x="6894823" y="4975459"/>
              <a:ext cx="354600" cy="49068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152A80BB-0F3C-2B48-BE25-6D4DB6C83D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63863" y="4944499"/>
                <a:ext cx="41580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E3294C38-640C-F045-B4D5-BB18FB37D088}"/>
                  </a:ext>
                </a:extLst>
              </p14:cNvPr>
              <p14:cNvContentPartPr/>
              <p14:nvPr/>
            </p14:nvContentPartPr>
            <p14:xfrm>
              <a:off x="8497543" y="4938019"/>
              <a:ext cx="352440" cy="46548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E3294C38-640C-F045-B4D5-BB18FB37D0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66583" y="4907059"/>
                <a:ext cx="413640" cy="5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1712FD68-EEBD-4540-ACE4-7BA1ECD4C60E}"/>
              </a:ext>
            </a:extLst>
          </p:cNvPr>
          <p:cNvGrpSpPr/>
          <p:nvPr/>
        </p:nvGrpSpPr>
        <p:grpSpPr>
          <a:xfrm>
            <a:off x="10440103" y="4893739"/>
            <a:ext cx="346320" cy="494280"/>
            <a:chOff x="10440103" y="4893739"/>
            <a:chExt cx="34632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20C7C05B-654C-774D-989C-7C935141E56F}"/>
                    </a:ext>
                  </a:extLst>
                </p14:cNvPr>
                <p14:cNvContentPartPr/>
                <p14:nvPr/>
              </p14:nvContentPartPr>
              <p14:xfrm>
                <a:off x="10440103" y="4893739"/>
                <a:ext cx="346320" cy="28944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20C7C05B-654C-774D-989C-7C935141E5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9111" y="4862779"/>
                  <a:ext cx="407584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511BD507-D59D-0545-96ED-DB244EEFDC5A}"/>
                    </a:ext>
                  </a:extLst>
                </p14:cNvPr>
                <p14:cNvContentPartPr/>
                <p14:nvPr/>
              </p14:nvContentPartPr>
              <p14:xfrm>
                <a:off x="10603543" y="4981939"/>
                <a:ext cx="69480" cy="40608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511BD507-D59D-0545-96ED-DB244EEFDC5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72583" y="4951006"/>
                  <a:ext cx="130680" cy="4672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A9C6058-ADEE-6C41-AE97-F14720D376C2}"/>
              </a:ext>
            </a:extLst>
          </p:cNvPr>
          <p:cNvGrpSpPr/>
          <p:nvPr/>
        </p:nvGrpSpPr>
        <p:grpSpPr>
          <a:xfrm>
            <a:off x="1776703" y="5843059"/>
            <a:ext cx="1364400" cy="697680"/>
            <a:chOff x="1776703" y="5843059"/>
            <a:chExt cx="136440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DABF71C1-9636-FC4D-8EB2-6557BD4C5B9A}"/>
                    </a:ext>
                  </a:extLst>
                </p14:cNvPr>
                <p14:cNvContentPartPr/>
                <p14:nvPr/>
              </p14:nvContentPartPr>
              <p14:xfrm>
                <a:off x="1864543" y="5843059"/>
                <a:ext cx="50760" cy="69768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DABF71C1-9636-FC4D-8EB2-6557BD4C5B9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33583" y="5812083"/>
                  <a:ext cx="111960" cy="758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A1BEF417-4E36-A940-9F4C-E79B7B2FFCF4}"/>
                    </a:ext>
                  </a:extLst>
                </p14:cNvPr>
                <p14:cNvContentPartPr/>
                <p14:nvPr/>
              </p14:nvContentPartPr>
              <p14:xfrm>
                <a:off x="1776703" y="5912539"/>
                <a:ext cx="282600" cy="31752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A1BEF417-4E36-A940-9F4C-E79B7B2FFC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45743" y="5881579"/>
                  <a:ext cx="343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E2AF9833-8111-5D45-8F86-BD8557E1291B}"/>
                    </a:ext>
                  </a:extLst>
                </p14:cNvPr>
                <p14:cNvContentPartPr/>
                <p14:nvPr/>
              </p14:nvContentPartPr>
              <p14:xfrm>
                <a:off x="2235343" y="5893459"/>
                <a:ext cx="191880" cy="28944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E2AF9833-8111-5D45-8F86-BD8557E129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4383" y="5862499"/>
                  <a:ext cx="253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F37B891E-32D4-C241-A6CF-A2399C4AE09D}"/>
                    </a:ext>
                  </a:extLst>
                </p14:cNvPr>
                <p14:cNvContentPartPr/>
                <p14:nvPr/>
              </p14:nvContentPartPr>
              <p14:xfrm>
                <a:off x="2675623" y="5868259"/>
                <a:ext cx="465480" cy="35604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F37B891E-32D4-C241-A6CF-A2399C4AE0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4687" y="5837268"/>
                  <a:ext cx="526633" cy="4173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8083DB4-5BC6-6F4C-B857-F6D9AB33D988}"/>
              </a:ext>
            </a:extLst>
          </p:cNvPr>
          <p:cNvGrpSpPr/>
          <p:nvPr/>
        </p:nvGrpSpPr>
        <p:grpSpPr>
          <a:xfrm>
            <a:off x="4461223" y="5560459"/>
            <a:ext cx="1106640" cy="578520"/>
            <a:chOff x="4461223" y="5560459"/>
            <a:chExt cx="110664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0DF63A9D-5159-DC4E-BA5C-841C0CB4A7DC}"/>
                    </a:ext>
                  </a:extLst>
                </p14:cNvPr>
                <p14:cNvContentPartPr/>
                <p14:nvPr/>
              </p14:nvContentPartPr>
              <p14:xfrm>
                <a:off x="4461223" y="5830459"/>
                <a:ext cx="264240" cy="23940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0DF63A9D-5159-DC4E-BA5C-841C0CB4A7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30305" y="5799499"/>
                  <a:ext cx="325357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62910C9C-776D-6A46-B612-B86529D0A55B}"/>
                    </a:ext>
                  </a:extLst>
                </p14:cNvPr>
                <p14:cNvContentPartPr/>
                <p14:nvPr/>
              </p14:nvContentPartPr>
              <p14:xfrm>
                <a:off x="4517743" y="5874739"/>
                <a:ext cx="232920" cy="18252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62910C9C-776D-6A46-B612-B86529D0A5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86783" y="5843840"/>
                  <a:ext cx="294120" cy="2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07783E92-1D51-B845-8C6A-454C4744AD41}"/>
                    </a:ext>
                  </a:extLst>
                </p14:cNvPr>
                <p14:cNvContentPartPr/>
                <p14:nvPr/>
              </p14:nvContentPartPr>
              <p14:xfrm>
                <a:off x="4990063" y="5717419"/>
                <a:ext cx="81360" cy="42156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07783E92-1D51-B845-8C6A-454C4744AD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59103" y="5686459"/>
                  <a:ext cx="1425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784E9E10-23B6-984A-B996-EBE104E9F456}"/>
                    </a:ext>
                  </a:extLst>
                </p14:cNvPr>
                <p14:cNvContentPartPr/>
                <p14:nvPr/>
              </p14:nvContentPartPr>
              <p14:xfrm>
                <a:off x="5152783" y="5749459"/>
                <a:ext cx="201600" cy="38160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784E9E10-23B6-984A-B996-EBE104E9F45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21823" y="5718499"/>
                  <a:ext cx="262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06759C13-E820-7C4C-B739-120A62238121}"/>
                    </a:ext>
                  </a:extLst>
                </p14:cNvPr>
                <p14:cNvContentPartPr/>
                <p14:nvPr/>
              </p14:nvContentPartPr>
              <p14:xfrm>
                <a:off x="5360143" y="5560459"/>
                <a:ext cx="207720" cy="31140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06759C13-E820-7C4C-B739-120A622381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29183" y="5529499"/>
                  <a:ext cx="26892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B1C5C43-90B8-674E-861C-AF1CBB6267D1}"/>
              </a:ext>
            </a:extLst>
          </p:cNvPr>
          <p:cNvGrpSpPr/>
          <p:nvPr/>
        </p:nvGrpSpPr>
        <p:grpSpPr>
          <a:xfrm>
            <a:off x="6215143" y="5616979"/>
            <a:ext cx="1094400" cy="522000"/>
            <a:chOff x="6215143" y="5616979"/>
            <a:chExt cx="109440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654D5F19-EB75-4745-9E7E-600950A59AD0}"/>
                    </a:ext>
                  </a:extLst>
                </p14:cNvPr>
                <p14:cNvContentPartPr/>
                <p14:nvPr/>
              </p14:nvContentPartPr>
              <p14:xfrm>
                <a:off x="6441583" y="5855659"/>
                <a:ext cx="6480" cy="6480"/>
              </p14:xfrm>
            </p:contentPart>
          </mc:Choice>
          <mc:Fallback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654D5F19-EB75-4745-9E7E-600950A59A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10623" y="5824699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6B7EF908-FDD5-B04A-839B-0C734772DC3A}"/>
                    </a:ext>
                  </a:extLst>
                </p14:cNvPr>
                <p14:cNvContentPartPr/>
                <p14:nvPr/>
              </p14:nvContentPartPr>
              <p14:xfrm>
                <a:off x="6215143" y="5862139"/>
                <a:ext cx="252000" cy="205200"/>
              </p14:xfrm>
            </p:contentPart>
          </mc:Choice>
          <mc:Fallback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6B7EF908-FDD5-B04A-839B-0C734772DC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84139" y="5831179"/>
                  <a:ext cx="313288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E51A6138-6EE2-0E4B-AE65-6F95BD2D3413}"/>
                    </a:ext>
                  </a:extLst>
                </p14:cNvPr>
                <p14:cNvContentPartPr/>
                <p14:nvPr/>
              </p14:nvContentPartPr>
              <p14:xfrm>
                <a:off x="6249343" y="5868259"/>
                <a:ext cx="217440" cy="18900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E51A6138-6EE2-0E4B-AE65-6F95BD2D34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18383" y="5837299"/>
                  <a:ext cx="278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E0C1BB6E-831B-8C43-AFF2-B26A3FDB4E02}"/>
                    </a:ext>
                  </a:extLst>
                </p14:cNvPr>
                <p14:cNvContentPartPr/>
                <p14:nvPr/>
              </p14:nvContentPartPr>
              <p14:xfrm>
                <a:off x="6686743" y="5748739"/>
                <a:ext cx="44280" cy="39024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E0C1BB6E-831B-8C43-AFF2-B26A3FDB4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5783" y="5717779"/>
                  <a:ext cx="1054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BC0E11AB-8F91-C14B-B209-BD7A3846E0D6}"/>
                    </a:ext>
                  </a:extLst>
                </p14:cNvPr>
                <p14:cNvContentPartPr/>
                <p14:nvPr/>
              </p14:nvContentPartPr>
              <p14:xfrm>
                <a:off x="6856663" y="5800579"/>
                <a:ext cx="176400" cy="33228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BC0E11AB-8F91-C14B-B209-BD7A3846E0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25703" y="5769585"/>
                  <a:ext cx="237600" cy="393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8C03B92F-F1EB-8843-9ADB-0638AEF4887A}"/>
                    </a:ext>
                  </a:extLst>
                </p14:cNvPr>
                <p14:cNvContentPartPr/>
                <p14:nvPr/>
              </p14:nvContentPartPr>
              <p14:xfrm>
                <a:off x="7145743" y="5616979"/>
                <a:ext cx="163800" cy="21420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8C03B92F-F1EB-8843-9ADB-0638AEF488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14783" y="5586019"/>
                  <a:ext cx="2250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EFA02FF-CEED-3846-857D-7972A91E99DD}"/>
              </a:ext>
            </a:extLst>
          </p:cNvPr>
          <p:cNvGrpSpPr/>
          <p:nvPr/>
        </p:nvGrpSpPr>
        <p:grpSpPr>
          <a:xfrm>
            <a:off x="7982023" y="5591779"/>
            <a:ext cx="1131840" cy="626040"/>
            <a:chOff x="7982023" y="5591779"/>
            <a:chExt cx="113184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0E14B9F0-7CAB-0B41-952A-A0933F668F81}"/>
                    </a:ext>
                  </a:extLst>
                </p14:cNvPr>
                <p14:cNvContentPartPr/>
                <p14:nvPr/>
              </p14:nvContentPartPr>
              <p14:xfrm>
                <a:off x="7982023" y="5868259"/>
                <a:ext cx="276840" cy="17640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0E14B9F0-7CAB-0B41-952A-A0933F668F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51103" y="5837299"/>
                  <a:ext cx="337961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3A539FC2-AAD9-E242-BA21-7623018BD6E5}"/>
                    </a:ext>
                  </a:extLst>
                </p14:cNvPr>
                <p14:cNvContentPartPr/>
                <p14:nvPr/>
              </p14:nvContentPartPr>
              <p14:xfrm>
                <a:off x="8032423" y="5862139"/>
                <a:ext cx="119880" cy="10080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3A539FC2-AAD9-E242-BA21-7623018BD6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1463" y="5831289"/>
                  <a:ext cx="181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C3D4DA2C-EFA7-2F40-ACC2-098280ADB19A}"/>
                    </a:ext>
                  </a:extLst>
                </p14:cNvPr>
                <p14:cNvContentPartPr/>
                <p14:nvPr/>
              </p14:nvContentPartPr>
              <p14:xfrm>
                <a:off x="8371903" y="5748739"/>
                <a:ext cx="88560" cy="46908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C3D4DA2C-EFA7-2F40-ACC2-098280ADB1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40943" y="5717779"/>
                  <a:ext cx="1497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1E5E785D-4716-0A4A-B522-862384A54C7D}"/>
                    </a:ext>
                  </a:extLst>
                </p14:cNvPr>
                <p14:cNvContentPartPr/>
                <p14:nvPr/>
              </p14:nvContentPartPr>
              <p14:xfrm>
                <a:off x="8629663" y="5836939"/>
                <a:ext cx="214200" cy="30852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1E5E785D-4716-0A4A-B522-862384A54C7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98703" y="5805979"/>
                  <a:ext cx="275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DD772129-B511-DC47-967C-CB5ABA36DBEA}"/>
                    </a:ext>
                  </a:extLst>
                </p14:cNvPr>
                <p14:cNvContentPartPr/>
                <p14:nvPr/>
              </p14:nvContentPartPr>
              <p14:xfrm>
                <a:off x="9031783" y="5591779"/>
                <a:ext cx="82080" cy="21420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DD772129-B511-DC47-967C-CB5ABA36DB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0823" y="5560819"/>
                  <a:ext cx="1432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161D185-6726-B44A-9098-BBEE8158E0EE}"/>
              </a:ext>
            </a:extLst>
          </p:cNvPr>
          <p:cNvGrpSpPr/>
          <p:nvPr/>
        </p:nvGrpSpPr>
        <p:grpSpPr>
          <a:xfrm>
            <a:off x="9993703" y="5541379"/>
            <a:ext cx="1141920" cy="591480"/>
            <a:chOff x="9993703" y="5541379"/>
            <a:chExt cx="114192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690D8A8E-FBA6-E347-A204-04A3401CF507}"/>
                    </a:ext>
                  </a:extLst>
                </p14:cNvPr>
                <p14:cNvContentPartPr/>
                <p14:nvPr/>
              </p14:nvContentPartPr>
              <p14:xfrm>
                <a:off x="9993703" y="5843059"/>
                <a:ext cx="245520" cy="16380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690D8A8E-FBA6-E347-A204-04A3401CF5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2743" y="5812099"/>
                  <a:ext cx="306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4D245DED-BD94-5345-B17F-4EA7E71074EA}"/>
                    </a:ext>
                  </a:extLst>
                </p14:cNvPr>
                <p14:cNvContentPartPr/>
                <p14:nvPr/>
              </p14:nvContentPartPr>
              <p14:xfrm>
                <a:off x="10044103" y="5787259"/>
                <a:ext cx="189000" cy="24480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4D245DED-BD94-5345-B17F-4EA7E71074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13143" y="5756299"/>
                  <a:ext cx="250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E9FDCCC7-D372-1E4D-BDF9-4092A1089E92}"/>
                    </a:ext>
                  </a:extLst>
                </p14:cNvPr>
                <p14:cNvContentPartPr/>
                <p14:nvPr/>
              </p14:nvContentPartPr>
              <p14:xfrm>
                <a:off x="10428943" y="5721019"/>
                <a:ext cx="99720" cy="41184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E9FDCCC7-D372-1E4D-BDF9-4092A1089E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97871" y="5690059"/>
                  <a:ext cx="161142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0F1D0046-F1BB-6E40-9DE6-7F0A04EC106D}"/>
                    </a:ext>
                  </a:extLst>
                </p14:cNvPr>
                <p14:cNvContentPartPr/>
                <p14:nvPr/>
              </p14:nvContentPartPr>
              <p14:xfrm>
                <a:off x="10610023" y="5755219"/>
                <a:ext cx="207720" cy="35820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0F1D0046-F1BB-6E40-9DE6-7F0A04EC10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79117" y="5724259"/>
                  <a:ext cx="268814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C3E6CEFC-AE2C-4841-8585-5FEF85FACACA}"/>
                    </a:ext>
                  </a:extLst>
                </p14:cNvPr>
                <p14:cNvContentPartPr/>
                <p14:nvPr/>
              </p14:nvContentPartPr>
              <p14:xfrm>
                <a:off x="10999903" y="5541379"/>
                <a:ext cx="135720" cy="18252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C3E6CEFC-AE2C-4841-8585-5FEF85FACAC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69025" y="5510419"/>
                  <a:ext cx="196758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439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CC428-2EC2-450E-993B-8347F3B0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90C47-2F95-4840-A1B8-A96EA73B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dynamically allocated array, whose size is L, storing each slot’s sum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4991E9-CCAF-4A5C-99A5-C0673992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616"/>
            <a:ext cx="7844481" cy="382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50B49-1331-48C0-9854-5D91F925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318B7-744A-4F54-9A45-A706DA55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up every slots’ sum in the 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E6755-887C-4AB1-A493-401D7EE3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877"/>
            <a:ext cx="12192000" cy="27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38233-BEAE-471F-BD4D-BBEDB69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Caution!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10D71-1C5E-4A70-A4CA-D19E5A0D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In the worst case, the sum could be up to 9e12 at maximum.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5D19A6-C4B9-4EB8-B0D5-1E6E62F2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2062"/>
            <a:ext cx="9495817" cy="3878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D3C5A49-F0EB-E84A-A012-2B242B7F138B}"/>
                  </a:ext>
                </a:extLst>
              </p14:cNvPr>
              <p14:cNvContentPartPr/>
              <p14:nvPr/>
            </p14:nvContentPartPr>
            <p14:xfrm>
              <a:off x="1191703" y="6358579"/>
              <a:ext cx="2817000" cy="820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D3C5A49-F0EB-E84A-A012-2B242B7F13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743" y="6327619"/>
                <a:ext cx="287820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0113D748-3DBE-954F-B114-C340C620D365}"/>
              </a:ext>
            </a:extLst>
          </p:cNvPr>
          <p:cNvGrpSpPr/>
          <p:nvPr/>
        </p:nvGrpSpPr>
        <p:grpSpPr>
          <a:xfrm>
            <a:off x="1330303" y="5447059"/>
            <a:ext cx="893160" cy="63360"/>
            <a:chOff x="1330303" y="5447059"/>
            <a:chExt cx="89316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9323FA11-F9D7-004D-BA98-C1E3EE51AE4B}"/>
                    </a:ext>
                  </a:extLst>
                </p14:cNvPr>
                <p14:cNvContentPartPr/>
                <p14:nvPr/>
              </p14:nvContentPartPr>
              <p14:xfrm>
                <a:off x="1342903" y="5475139"/>
                <a:ext cx="31680" cy="1656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9323FA11-F9D7-004D-BA98-C1E3EE51A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1943" y="5444179"/>
                  <a:ext cx="92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9997AE2D-F9C7-FD43-9084-BDAD01C0F5A2}"/>
                    </a:ext>
                  </a:extLst>
                </p14:cNvPr>
                <p14:cNvContentPartPr/>
                <p14:nvPr/>
              </p14:nvContentPartPr>
              <p14:xfrm>
                <a:off x="1330303" y="5447059"/>
                <a:ext cx="893160" cy="6336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9997AE2D-F9C7-FD43-9084-BDAD01C0F5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9343" y="5415922"/>
                  <a:ext cx="954360" cy="1249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D65227F-3B5F-834C-A30D-449BA45A733D}"/>
              </a:ext>
            </a:extLst>
          </p:cNvPr>
          <p:cNvGrpSpPr/>
          <p:nvPr/>
        </p:nvGrpSpPr>
        <p:grpSpPr>
          <a:xfrm>
            <a:off x="4536463" y="5918659"/>
            <a:ext cx="629280" cy="510480"/>
            <a:chOff x="4536463" y="5918659"/>
            <a:chExt cx="62928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32EC755B-499C-D046-80C4-BA1C4FC5414A}"/>
                    </a:ext>
                  </a:extLst>
                </p14:cNvPr>
                <p14:cNvContentPartPr/>
                <p14:nvPr/>
              </p14:nvContentPartPr>
              <p14:xfrm>
                <a:off x="4536463" y="5918659"/>
                <a:ext cx="254520" cy="51048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32EC755B-499C-D046-80C4-BA1C4FC54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0983" y="5903179"/>
                  <a:ext cx="2851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7C927E04-AA59-7A4B-BDBE-9157FEE5FA4D}"/>
                    </a:ext>
                  </a:extLst>
                </p14:cNvPr>
                <p14:cNvContentPartPr/>
                <p14:nvPr/>
              </p14:nvContentPartPr>
              <p14:xfrm>
                <a:off x="4938943" y="6076699"/>
                <a:ext cx="226800" cy="19440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7C927E04-AA59-7A4B-BDBE-9157FEE5FA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23438" y="6061219"/>
                  <a:ext cx="257449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51A49AFA-0B04-E84E-AB6C-9B2305256373}"/>
                    </a:ext>
                  </a:extLst>
                </p14:cNvPr>
                <p14:cNvContentPartPr/>
                <p14:nvPr/>
              </p14:nvContentPartPr>
              <p14:xfrm>
                <a:off x="4971703" y="6047899"/>
                <a:ext cx="181440" cy="25452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51A49AFA-0B04-E84E-AB6C-9B23052563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6192" y="6032441"/>
                  <a:ext cx="212101" cy="2850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A7AA0EF-E9C5-7240-91C2-22BA177B779C}"/>
              </a:ext>
            </a:extLst>
          </p:cNvPr>
          <p:cNvGrpSpPr/>
          <p:nvPr/>
        </p:nvGrpSpPr>
        <p:grpSpPr>
          <a:xfrm>
            <a:off x="5479663" y="5824339"/>
            <a:ext cx="559800" cy="509400"/>
            <a:chOff x="5479663" y="5824339"/>
            <a:chExt cx="55980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303053BC-194E-774C-907F-6251A599D77A}"/>
                    </a:ext>
                  </a:extLst>
                </p14:cNvPr>
                <p14:cNvContentPartPr/>
                <p14:nvPr/>
              </p14:nvContentPartPr>
              <p14:xfrm>
                <a:off x="5479663" y="5949979"/>
                <a:ext cx="82080" cy="38376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303053BC-194E-774C-907F-6251A599D7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64183" y="5934499"/>
                  <a:ext cx="1126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7937ED49-FABA-E340-B2F2-121ACBBD29A0}"/>
                    </a:ext>
                  </a:extLst>
                </p14:cNvPr>
                <p14:cNvContentPartPr/>
                <p14:nvPr/>
              </p14:nvContentPartPr>
              <p14:xfrm>
                <a:off x="5636983" y="6000379"/>
                <a:ext cx="176400" cy="27684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7937ED49-FABA-E340-B2F2-121ACBBD29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21503" y="5984899"/>
                  <a:ext cx="207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CE373971-506F-D941-A229-29B5F38BD8F8}"/>
                    </a:ext>
                  </a:extLst>
                </p14:cNvPr>
                <p14:cNvContentPartPr/>
                <p14:nvPr/>
              </p14:nvContentPartPr>
              <p14:xfrm>
                <a:off x="5856943" y="5824339"/>
                <a:ext cx="182520" cy="27072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CE373971-506F-D941-A229-29B5F38BD8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41493" y="5808838"/>
                  <a:ext cx="213060" cy="3013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F7ABF50-B91F-424C-8CD5-8143DBD7AF57}"/>
              </a:ext>
            </a:extLst>
          </p:cNvPr>
          <p:cNvGrpSpPr/>
          <p:nvPr/>
        </p:nvGrpSpPr>
        <p:grpSpPr>
          <a:xfrm>
            <a:off x="6272023" y="6050779"/>
            <a:ext cx="194400" cy="195120"/>
            <a:chOff x="6272023" y="6050779"/>
            <a:chExt cx="1944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547646EE-A038-0D4B-9E0E-C758AEBA2A6C}"/>
                    </a:ext>
                  </a:extLst>
                </p14:cNvPr>
                <p14:cNvContentPartPr/>
                <p14:nvPr/>
              </p14:nvContentPartPr>
              <p14:xfrm>
                <a:off x="6272023" y="6050779"/>
                <a:ext cx="194400" cy="19512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547646EE-A038-0D4B-9E0E-C758AEBA2A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56543" y="6035328"/>
                  <a:ext cx="225000" cy="225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B3448C20-01C1-B542-9C51-30A6975FBA40}"/>
                    </a:ext>
                  </a:extLst>
                </p14:cNvPr>
                <p14:cNvContentPartPr/>
                <p14:nvPr/>
              </p14:nvContentPartPr>
              <p14:xfrm>
                <a:off x="6284263" y="6069499"/>
                <a:ext cx="176400" cy="16380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B3448C20-01C1-B542-9C51-30A6975FBA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8783" y="6054019"/>
                  <a:ext cx="20700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55B8FFD0-6311-1D48-BBDB-667AF08B6B0D}"/>
                  </a:ext>
                </a:extLst>
              </p14:cNvPr>
              <p14:cNvContentPartPr/>
              <p14:nvPr/>
            </p14:nvContentPartPr>
            <p14:xfrm>
              <a:off x="6655423" y="5956459"/>
              <a:ext cx="50760" cy="443880"/>
            </p14:xfrm>
          </p:contentPart>
        </mc:Choice>
        <mc:Fallback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55B8FFD0-6311-1D48-BBDB-667AF08B6B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39943" y="5940979"/>
                <a:ext cx="813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90B48ED9-2A80-DD4E-907D-4FE359356D65}"/>
                  </a:ext>
                </a:extLst>
              </p14:cNvPr>
              <p14:cNvContentPartPr/>
              <p14:nvPr/>
            </p14:nvContentPartPr>
            <p14:xfrm>
              <a:off x="6800143" y="5995339"/>
              <a:ext cx="214200" cy="34488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90B48ED9-2A80-DD4E-907D-4FE359356D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84663" y="5979859"/>
                <a:ext cx="244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B73AD93F-942C-BD46-9917-BC88B564E179}"/>
                  </a:ext>
                </a:extLst>
              </p14:cNvPr>
              <p14:cNvContentPartPr/>
              <p14:nvPr/>
            </p14:nvContentPartPr>
            <p14:xfrm>
              <a:off x="7114423" y="5862139"/>
              <a:ext cx="145080" cy="32724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B73AD93F-942C-BD46-9917-BC88B564E17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98943" y="5846659"/>
                <a:ext cx="175680" cy="357840"/>
              </a:xfrm>
              <a:prstGeom prst="rect">
                <a:avLst/>
              </a:prstGeom>
            </p:spPr>
          </p:pic>
        </mc:Fallback>
      </mc:AlternateContent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1B64378-FB25-4391-B056-6CBF0C44FD1B}"/>
              </a:ext>
            </a:extLst>
          </p:cNvPr>
          <p:cNvSpPr txBox="1"/>
          <p:nvPr/>
        </p:nvSpPr>
        <p:spPr>
          <a:xfrm>
            <a:off x="4250590" y="4911269"/>
            <a:ext cx="6083427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TW" sz="2800" dirty="0">
                <a:solidFill>
                  <a:srgbClr val="33CCFF"/>
                </a:solidFill>
              </a:rPr>
              <a:t>In the 0</a:t>
            </a:r>
            <a:r>
              <a:rPr lang="en-US" altLang="zh-TW" sz="2800" baseline="30000" dirty="0">
                <a:solidFill>
                  <a:srgbClr val="33CCFF"/>
                </a:solidFill>
              </a:rPr>
              <a:t>th</a:t>
            </a:r>
            <a:r>
              <a:rPr lang="en-US" altLang="zh-TW" sz="2800" dirty="0">
                <a:solidFill>
                  <a:srgbClr val="33CCFF"/>
                </a:solidFill>
              </a:rPr>
              <a:t> slot when there are 10 slots</a:t>
            </a:r>
          </a:p>
        </p:txBody>
      </p:sp>
    </p:spTree>
    <p:extLst>
      <p:ext uri="{BB962C8B-B14F-4D97-AF65-F5344CB8AC3E}">
        <p14:creationId xmlns:p14="http://schemas.microsoft.com/office/powerpoint/2010/main" val="16564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4E490-E85D-47EA-AB10-6684D60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Caution!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EAD02-297D-435D-B9E7-54575370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The int datatype can only store 32 bits binary number, from -2^32 to 2^32, that is, -2,147,483,648 to 2,147,483,647 ~ 2.1e9 in decimal.</a:t>
            </a:r>
          </a:p>
          <a:p>
            <a:pPr marL="0" indent="0">
              <a:buNone/>
            </a:pPr>
            <a:r>
              <a:rPr lang="en-US" altLang="zh-TW" sz="3200" dirty="0"/>
              <a:t>Not enough for 9e12.</a:t>
            </a:r>
          </a:p>
          <a:p>
            <a:pPr marL="0" indent="0">
              <a:buNone/>
            </a:pPr>
            <a:r>
              <a:rPr lang="en-US" altLang="zh-TW" sz="3200" dirty="0"/>
              <a:t>So we turn to long </a:t>
            </a:r>
            <a:r>
              <a:rPr lang="en-US" altLang="zh-TW" sz="3200" dirty="0" err="1"/>
              <a:t>long</a:t>
            </a:r>
            <a:r>
              <a:rPr lang="en-US" altLang="zh-TW" sz="3200" dirty="0"/>
              <a:t> int, this datatype can store 64 bits, 2^64 in decimal, approximately</a:t>
            </a:r>
          </a:p>
          <a:p>
            <a:pPr marL="0" indent="0">
              <a:buNone/>
            </a:pPr>
            <a:r>
              <a:rPr lang="en-US" altLang="zh-TW" sz="3200" dirty="0"/>
              <a:t>9,223,372,036,854,775,807 ~ 9e18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699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BA996-ECE2-4C26-B0FC-C659D6F7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 codes in my 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DD381-E78A-49DC-AAB7-3C26784F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https://reurl.cc/GdRAXW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6113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Quiz 1</vt:lpstr>
      <vt:lpstr>PowerPoint 簡報</vt:lpstr>
      <vt:lpstr>Implementation</vt:lpstr>
      <vt:lpstr>Implementation</vt:lpstr>
      <vt:lpstr>Caution!</vt:lpstr>
      <vt:lpstr>Caution!</vt:lpstr>
      <vt:lpstr>Source codes in my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王暐鈞</dc:creator>
  <cp:lastModifiedBy>暐鈞 王</cp:lastModifiedBy>
  <cp:revision>1</cp:revision>
  <dcterms:created xsi:type="dcterms:W3CDTF">2021-04-19T06:09:36Z</dcterms:created>
  <dcterms:modified xsi:type="dcterms:W3CDTF">2021-04-19T07:30:26Z</dcterms:modified>
</cp:coreProperties>
</file>