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9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6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1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5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4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4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690D-8D1F-4F22-BB04-CF28D431F81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6E554-1BAD-4584-9194-CB171BC1C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7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12669"/>
              </p:ext>
            </p:extLst>
          </p:nvPr>
        </p:nvGraphicFramePr>
        <p:xfrm>
          <a:off x="2032000" y="719666"/>
          <a:ext cx="8128000" cy="543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419289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83985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89949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6947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769283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01868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58648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7139785"/>
                    </a:ext>
                  </a:extLst>
                </a:gridCol>
              </a:tblGrid>
              <a:tr h="67896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08417"/>
                  </a:ext>
                </a:extLst>
              </a:tr>
              <a:tr h="6789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6958"/>
                  </a:ext>
                </a:extLst>
              </a:tr>
              <a:tr h="6789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3297"/>
                  </a:ext>
                </a:extLst>
              </a:tr>
              <a:tr h="6789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975340"/>
                  </a:ext>
                </a:extLst>
              </a:tr>
              <a:tr h="6789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373751"/>
                  </a:ext>
                </a:extLst>
              </a:tr>
              <a:tr h="6789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78953"/>
                  </a:ext>
                </a:extLst>
              </a:tr>
              <a:tr h="6789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263255"/>
                  </a:ext>
                </a:extLst>
              </a:tr>
              <a:tr h="6789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5117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8100"/>
              </p:ext>
            </p:extLst>
          </p:nvPr>
        </p:nvGraphicFramePr>
        <p:xfrm>
          <a:off x="9160625" y="727980"/>
          <a:ext cx="991062" cy="6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62">
                  <a:extLst>
                    <a:ext uri="{9D8B030D-6E8A-4147-A177-3AD203B41FA5}">
                      <a16:colId xmlns:a16="http://schemas.microsoft.com/office/drawing/2014/main" val="168704053"/>
                    </a:ext>
                  </a:extLst>
                </a:gridCol>
              </a:tblGrid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나라이름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937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말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44874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땅주인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41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39424"/>
              </p:ext>
            </p:extLst>
          </p:nvPr>
        </p:nvGraphicFramePr>
        <p:xfrm>
          <a:off x="8161250" y="719666"/>
          <a:ext cx="991062" cy="6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62">
                  <a:extLst>
                    <a:ext uri="{9D8B030D-6E8A-4147-A177-3AD203B41FA5}">
                      <a16:colId xmlns:a16="http://schemas.microsoft.com/office/drawing/2014/main" val="168704053"/>
                    </a:ext>
                  </a:extLst>
                </a:gridCol>
              </a:tblGrid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나라이름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937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말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44874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땅주인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41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048135"/>
              </p:ext>
            </p:extLst>
          </p:nvPr>
        </p:nvGraphicFramePr>
        <p:xfrm>
          <a:off x="7153562" y="719666"/>
          <a:ext cx="991062" cy="6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62">
                  <a:extLst>
                    <a:ext uri="{9D8B030D-6E8A-4147-A177-3AD203B41FA5}">
                      <a16:colId xmlns:a16="http://schemas.microsoft.com/office/drawing/2014/main" val="168704053"/>
                    </a:ext>
                  </a:extLst>
                </a:gridCol>
              </a:tblGrid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나라이름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937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말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44874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땅주인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4100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12701"/>
              </p:ext>
            </p:extLst>
          </p:nvPr>
        </p:nvGraphicFramePr>
        <p:xfrm>
          <a:off x="6154187" y="711352"/>
          <a:ext cx="991062" cy="6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62">
                  <a:extLst>
                    <a:ext uri="{9D8B030D-6E8A-4147-A177-3AD203B41FA5}">
                      <a16:colId xmlns:a16="http://schemas.microsoft.com/office/drawing/2014/main" val="168704053"/>
                    </a:ext>
                  </a:extLst>
                </a:gridCol>
              </a:tblGrid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나라이름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937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말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44874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땅주인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4100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48203"/>
              </p:ext>
            </p:extLst>
          </p:nvPr>
        </p:nvGraphicFramePr>
        <p:xfrm>
          <a:off x="5163125" y="711352"/>
          <a:ext cx="991062" cy="6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62">
                  <a:extLst>
                    <a:ext uri="{9D8B030D-6E8A-4147-A177-3AD203B41FA5}">
                      <a16:colId xmlns:a16="http://schemas.microsoft.com/office/drawing/2014/main" val="168704053"/>
                    </a:ext>
                  </a:extLst>
                </a:gridCol>
              </a:tblGrid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나라이름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937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말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44874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땅주인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4100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75889"/>
              </p:ext>
            </p:extLst>
          </p:nvPr>
        </p:nvGraphicFramePr>
        <p:xfrm>
          <a:off x="4163750" y="703038"/>
          <a:ext cx="991062" cy="6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062">
                  <a:extLst>
                    <a:ext uri="{9D8B030D-6E8A-4147-A177-3AD203B41FA5}">
                      <a16:colId xmlns:a16="http://schemas.microsoft.com/office/drawing/2014/main" val="168704053"/>
                    </a:ext>
                  </a:extLst>
                </a:gridCol>
              </a:tblGrid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나라이름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21937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말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444874"/>
                  </a:ext>
                </a:extLst>
              </a:tr>
              <a:tr h="2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땅주인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41006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0"/>
            <a:ext cx="2032000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5290457"/>
            <a:ext cx="2032000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51687" y="5290456"/>
            <a:ext cx="2032000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76626" y="-1273"/>
            <a:ext cx="2032000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504</dc:creator>
  <cp:lastModifiedBy>504</cp:lastModifiedBy>
  <cp:revision>1</cp:revision>
  <dcterms:created xsi:type="dcterms:W3CDTF">2022-10-14T01:28:53Z</dcterms:created>
  <dcterms:modified xsi:type="dcterms:W3CDTF">2022-10-14T01:36:21Z</dcterms:modified>
</cp:coreProperties>
</file>