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Work Sans"/>
      <p:regular r:id="rId52"/>
      <p:bold r:id="rId53"/>
      <p:italic r:id="rId54"/>
      <p:boldItalic r:id="rId55"/>
    </p:embeddedFont>
    <p:embeddedFont>
      <p:font typeface="Work Sans Regular"/>
      <p:regular r:id="rId56"/>
      <p:bold r:id="rId57"/>
      <p:italic r:id="rId58"/>
      <p:boldItalic r:id="rId59"/>
    </p:embeddedFont>
    <p:embeddedFont>
      <p:font typeface="Karla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  <p15:guide id="2" pos="454">
          <p15:clr>
            <a:srgbClr val="9AA0A6"/>
          </p15:clr>
        </p15:guide>
        <p15:guide id="3" pos="5305">
          <p15:clr>
            <a:srgbClr val="9AA0A6"/>
          </p15:clr>
        </p15:guide>
        <p15:guide id="4" orient="horz" pos="374">
          <p15:clr>
            <a:srgbClr val="9AA0A6"/>
          </p15:clr>
        </p15:guide>
        <p15:guide id="5" orient="horz" pos="286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454"/>
        <p:guide pos="5305"/>
        <p:guide pos="374" orient="horz"/>
        <p:guide pos="286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Karla-italic.fntdata"/><Relationship Id="rId61" Type="http://schemas.openxmlformats.org/officeDocument/2006/relationships/font" Target="fonts/Karla-bold.fntdata"/><Relationship Id="rId20" Type="http://schemas.openxmlformats.org/officeDocument/2006/relationships/slide" Target="slides/slide15.xml"/><Relationship Id="rId63" Type="http://schemas.openxmlformats.org/officeDocument/2006/relationships/font" Target="fonts/Karla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Karla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WorkSans-bold.fntdata"/><Relationship Id="rId52" Type="http://schemas.openxmlformats.org/officeDocument/2006/relationships/font" Target="fonts/WorkSans-regular.fntdata"/><Relationship Id="rId11" Type="http://schemas.openxmlformats.org/officeDocument/2006/relationships/slide" Target="slides/slide6.xml"/><Relationship Id="rId55" Type="http://schemas.openxmlformats.org/officeDocument/2006/relationships/font" Target="fonts/WorkSans-boldItalic.fntdata"/><Relationship Id="rId10" Type="http://schemas.openxmlformats.org/officeDocument/2006/relationships/slide" Target="slides/slide5.xml"/><Relationship Id="rId54" Type="http://schemas.openxmlformats.org/officeDocument/2006/relationships/font" Target="fonts/WorkSans-italic.fntdata"/><Relationship Id="rId13" Type="http://schemas.openxmlformats.org/officeDocument/2006/relationships/slide" Target="slides/slide8.xml"/><Relationship Id="rId57" Type="http://schemas.openxmlformats.org/officeDocument/2006/relationships/font" Target="fonts/WorkSansRegular-bold.fntdata"/><Relationship Id="rId12" Type="http://schemas.openxmlformats.org/officeDocument/2006/relationships/slide" Target="slides/slide7.xml"/><Relationship Id="rId56" Type="http://schemas.openxmlformats.org/officeDocument/2006/relationships/font" Target="fonts/WorkSansRegular-regular.fntdata"/><Relationship Id="rId15" Type="http://schemas.openxmlformats.org/officeDocument/2006/relationships/slide" Target="slides/slide10.xml"/><Relationship Id="rId59" Type="http://schemas.openxmlformats.org/officeDocument/2006/relationships/font" Target="fonts/WorkSansRegular-boldItalic.fntdata"/><Relationship Id="rId14" Type="http://schemas.openxmlformats.org/officeDocument/2006/relationships/slide" Target="slides/slide9.xml"/><Relationship Id="rId58" Type="http://schemas.openxmlformats.org/officeDocument/2006/relationships/font" Target="fonts/WorkSansRegular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d42be85b87_3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d42be85b87_3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d42be85b87_3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d42be85b87_3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d42be85b87_3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d42be85b87_3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42be85b87_8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42be85b87_8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42be85b87_8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42be85b87_8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d42be85b87_8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d42be85b87_8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d42be85b87_8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d42be85b87_8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d42be85b87_8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d42be85b87_8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d42be85b87_8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d42be85b87_8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d42be85b87_8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d42be85b87_8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dc199a1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6dc199a1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42be85b87_8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42be85b87_8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d42be85b87_8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d42be85b87_8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d42be85b87_8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d42be85b87_8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d42be85b87_8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d42be85b87_8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d42be85b87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d42be85b87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7bf369cf99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7bf369cf99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42be85b87_6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42be85b87_6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d42be85b87_6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d42be85b87_6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d42be85b87_6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d42be85b87_6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d42be85b87_6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d42be85b87_6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bf369cf9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bf369cf9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6d940ff1c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6d940ff1c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d42be85b87_6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d42be85b87_6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d42be85b87_6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d42be85b87_6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d42be85b87_6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d42be85b87_6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7bf369cf9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7bf369cf9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6da06bde0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6da06bde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6dc199a12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6dc199a12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d4513417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d4513417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6dc199a121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6dc199a121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d42be85b87_4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d42be85b87_4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d42be85b8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d42be85b8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6da06bde0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6da06bde0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d42be85b87_4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d42be85b87_4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42be85b87_4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42be85b87_4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6dc199a121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6dc199a121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d42be85b87_4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d42be85b87_4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6da06bde0e_1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6da06bde0e_1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d42be85b87_4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d42be85b87_4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d42be85b87_3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d42be85b87_3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d42be85b87_13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d42be85b87_13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d42be85b87_3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d42be85b87_3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d42be85b87_3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d42be85b87_3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d42be85b87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d42be85b87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65950" y="-2550"/>
            <a:ext cx="2777219" cy="5143520"/>
          </a:xfrm>
          <a:custGeom>
            <a:rect b="b" l="l" r="r" t="t"/>
            <a:pathLst>
              <a:path extrusionOk="0" h="160735" w="86822">
                <a:moveTo>
                  <a:pt x="1" y="1"/>
                </a:moveTo>
                <a:cubicBezTo>
                  <a:pt x="17146" y="23015"/>
                  <a:pt x="27302" y="51543"/>
                  <a:pt x="27302" y="82451"/>
                </a:cubicBezTo>
                <a:cubicBezTo>
                  <a:pt x="27302" y="111514"/>
                  <a:pt x="18325" y="138482"/>
                  <a:pt x="2989" y="160734"/>
                </a:cubicBezTo>
                <a:lnTo>
                  <a:pt x="86821" y="160734"/>
                </a:lnTo>
                <a:lnTo>
                  <a:pt x="86821" y="1"/>
                </a:ln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445679" y="744575"/>
            <a:ext cx="4386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445675" y="2834125"/>
            <a:ext cx="4386600" cy="14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TITLE_AND_TWO_COLUMNS_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1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105" name="Google Shape;105;p11"/>
            <p:cNvSpPr/>
            <p:nvPr/>
          </p:nvSpPr>
          <p:spPr>
            <a:xfrm>
              <a:off x="5376" y="-2012"/>
              <a:ext cx="1080160" cy="1080160"/>
            </a:xfrm>
            <a:custGeom>
              <a:rect b="b" l="l" r="r" t="t"/>
              <a:pathLst>
                <a:path extrusionOk="0" h="33755" w="33755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5376" y="-2012"/>
              <a:ext cx="677056" cy="677440"/>
            </a:xfrm>
            <a:custGeom>
              <a:rect b="b" l="l" r="r" t="t"/>
              <a:pathLst>
                <a:path extrusionOk="0" h="21170" w="21158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6694208" y="-2012"/>
              <a:ext cx="2455200" cy="2451776"/>
            </a:xfrm>
            <a:custGeom>
              <a:rect b="b" l="l" r="r" t="t"/>
              <a:pathLst>
                <a:path extrusionOk="0" h="76618" w="76725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1"/>
          <p:cNvSpPr txBox="1"/>
          <p:nvPr>
            <p:ph type="title"/>
          </p:nvPr>
        </p:nvSpPr>
        <p:spPr>
          <a:xfrm>
            <a:off x="726725" y="594300"/>
            <a:ext cx="774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9" name="Google Shape;109;p11"/>
          <p:cNvSpPr txBox="1"/>
          <p:nvPr>
            <p:ph idx="1" type="subTitle"/>
          </p:nvPr>
        </p:nvSpPr>
        <p:spPr>
          <a:xfrm>
            <a:off x="1449250" y="1415775"/>
            <a:ext cx="14904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10" name="Google Shape;110;p11"/>
          <p:cNvSpPr/>
          <p:nvPr/>
        </p:nvSpPr>
        <p:spPr>
          <a:xfrm>
            <a:off x="801850" y="3177826"/>
            <a:ext cx="1343318" cy="1343284"/>
          </a:xfrm>
          <a:custGeom>
            <a:rect b="b" l="l" r="r" t="t"/>
            <a:pathLst>
              <a:path extrusionOk="0" h="39946" w="39947">
                <a:moveTo>
                  <a:pt x="19968" y="0"/>
                </a:moveTo>
                <a:cubicBezTo>
                  <a:pt x="8942" y="0"/>
                  <a:pt x="1" y="8942"/>
                  <a:pt x="1" y="19979"/>
                </a:cubicBezTo>
                <a:cubicBezTo>
                  <a:pt x="1" y="31004"/>
                  <a:pt x="8942" y="39945"/>
                  <a:pt x="19968" y="39945"/>
                </a:cubicBezTo>
                <a:cubicBezTo>
                  <a:pt x="31005" y="39945"/>
                  <a:pt x="39946" y="31004"/>
                  <a:pt x="39946" y="19979"/>
                </a:cubicBezTo>
                <a:cubicBezTo>
                  <a:pt x="39946" y="8942"/>
                  <a:pt x="31005" y="0"/>
                  <a:pt x="19968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6998824" y="2481650"/>
            <a:ext cx="2145265" cy="2661812"/>
          </a:xfrm>
          <a:custGeom>
            <a:rect b="b" l="l" r="r" t="t"/>
            <a:pathLst>
              <a:path extrusionOk="0" h="44927" w="36207">
                <a:moveTo>
                  <a:pt x="33581" y="0"/>
                </a:moveTo>
                <a:cubicBezTo>
                  <a:pt x="31491" y="0"/>
                  <a:pt x="28468" y="574"/>
                  <a:pt x="25711" y="3239"/>
                </a:cubicBezTo>
                <a:cubicBezTo>
                  <a:pt x="20874" y="7926"/>
                  <a:pt x="23711" y="12772"/>
                  <a:pt x="19535" y="18689"/>
                </a:cubicBezTo>
                <a:cubicBezTo>
                  <a:pt x="15350" y="24606"/>
                  <a:pt x="6378" y="22179"/>
                  <a:pt x="3190" y="29460"/>
                </a:cubicBezTo>
                <a:cubicBezTo>
                  <a:pt x="1" y="36750"/>
                  <a:pt x="3625" y="44927"/>
                  <a:pt x="3625" y="44927"/>
                </a:cubicBezTo>
                <a:lnTo>
                  <a:pt x="36206" y="44927"/>
                </a:lnTo>
                <a:lnTo>
                  <a:pt x="36206" y="327"/>
                </a:lnTo>
                <a:cubicBezTo>
                  <a:pt x="36206" y="327"/>
                  <a:pt x="35159" y="0"/>
                  <a:pt x="33581" y="0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 txBox="1"/>
          <p:nvPr>
            <p:ph idx="2" type="subTitle"/>
          </p:nvPr>
        </p:nvSpPr>
        <p:spPr>
          <a:xfrm>
            <a:off x="3828150" y="1415775"/>
            <a:ext cx="14904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13" name="Google Shape;113;p11"/>
          <p:cNvSpPr txBox="1"/>
          <p:nvPr>
            <p:ph idx="3" type="subTitle"/>
          </p:nvPr>
        </p:nvSpPr>
        <p:spPr>
          <a:xfrm>
            <a:off x="6207038" y="1415775"/>
            <a:ext cx="14904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4" type="subTitle"/>
          </p:nvPr>
        </p:nvSpPr>
        <p:spPr>
          <a:xfrm>
            <a:off x="1363150" y="3754650"/>
            <a:ext cx="16599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115" name="Google Shape;115;p11"/>
          <p:cNvSpPr txBox="1"/>
          <p:nvPr>
            <p:ph idx="5" type="subTitle"/>
          </p:nvPr>
        </p:nvSpPr>
        <p:spPr>
          <a:xfrm>
            <a:off x="3742038" y="3754650"/>
            <a:ext cx="16599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116" name="Google Shape;116;p11"/>
          <p:cNvSpPr txBox="1"/>
          <p:nvPr>
            <p:ph idx="6" type="subTitle"/>
          </p:nvPr>
        </p:nvSpPr>
        <p:spPr>
          <a:xfrm>
            <a:off x="6120938" y="3754650"/>
            <a:ext cx="16599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117" name="Google Shape;117;p11"/>
          <p:cNvSpPr txBox="1"/>
          <p:nvPr>
            <p:ph hasCustomPrompt="1" idx="7" type="title"/>
          </p:nvPr>
        </p:nvSpPr>
        <p:spPr>
          <a:xfrm>
            <a:off x="1764700" y="2546250"/>
            <a:ext cx="8595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1"/>
          <p:cNvSpPr txBox="1"/>
          <p:nvPr>
            <p:ph hasCustomPrompt="1" idx="8" type="title"/>
          </p:nvPr>
        </p:nvSpPr>
        <p:spPr>
          <a:xfrm>
            <a:off x="4168488" y="2546250"/>
            <a:ext cx="8595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1"/>
          <p:cNvSpPr txBox="1"/>
          <p:nvPr>
            <p:ph hasCustomPrompt="1" idx="9" type="title"/>
          </p:nvPr>
        </p:nvSpPr>
        <p:spPr>
          <a:xfrm>
            <a:off x="6522494" y="2546250"/>
            <a:ext cx="8595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Regular"/>
              <a:buNone/>
              <a:def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3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2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122" name="Google Shape;122;p12"/>
            <p:cNvSpPr/>
            <p:nvPr/>
          </p:nvSpPr>
          <p:spPr>
            <a:xfrm>
              <a:off x="5376" y="-2012"/>
              <a:ext cx="1080160" cy="1080160"/>
            </a:xfrm>
            <a:custGeom>
              <a:rect b="b" l="l" r="r" t="t"/>
              <a:pathLst>
                <a:path extrusionOk="0" h="33755" w="33755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376" y="-2012"/>
              <a:ext cx="677056" cy="677440"/>
            </a:xfrm>
            <a:custGeom>
              <a:rect b="b" l="l" r="r" t="t"/>
              <a:pathLst>
                <a:path extrusionOk="0" h="21170" w="21158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694208" y="-2012"/>
              <a:ext cx="2455200" cy="2451776"/>
            </a:xfrm>
            <a:custGeom>
              <a:rect b="b" l="l" r="r" t="t"/>
              <a:pathLst>
                <a:path extrusionOk="0" h="76618" w="76725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2"/>
          <p:cNvSpPr txBox="1"/>
          <p:nvPr>
            <p:ph type="title"/>
          </p:nvPr>
        </p:nvSpPr>
        <p:spPr>
          <a:xfrm>
            <a:off x="726725" y="594300"/>
            <a:ext cx="774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6" name="Google Shape;126;p12"/>
          <p:cNvSpPr txBox="1"/>
          <p:nvPr>
            <p:ph idx="1" type="subTitle"/>
          </p:nvPr>
        </p:nvSpPr>
        <p:spPr>
          <a:xfrm>
            <a:off x="726725" y="2035538"/>
            <a:ext cx="241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27" name="Google Shape;127;p12"/>
          <p:cNvSpPr txBox="1"/>
          <p:nvPr>
            <p:ph idx="2" type="subTitle"/>
          </p:nvPr>
        </p:nvSpPr>
        <p:spPr>
          <a:xfrm>
            <a:off x="726725" y="2454788"/>
            <a:ext cx="2410800" cy="13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8" name="Google Shape;128;p12"/>
          <p:cNvSpPr txBox="1"/>
          <p:nvPr>
            <p:ph idx="3" type="subTitle"/>
          </p:nvPr>
        </p:nvSpPr>
        <p:spPr>
          <a:xfrm>
            <a:off x="6061625" y="2035538"/>
            <a:ext cx="241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29" name="Google Shape;129;p12"/>
          <p:cNvSpPr txBox="1"/>
          <p:nvPr>
            <p:ph idx="4" type="subTitle"/>
          </p:nvPr>
        </p:nvSpPr>
        <p:spPr>
          <a:xfrm>
            <a:off x="6061625" y="2454788"/>
            <a:ext cx="2410800" cy="13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3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132" name="Google Shape;132;p13"/>
            <p:cNvSpPr/>
            <p:nvPr/>
          </p:nvSpPr>
          <p:spPr>
            <a:xfrm>
              <a:off x="5376" y="-2012"/>
              <a:ext cx="1080160" cy="1080160"/>
            </a:xfrm>
            <a:custGeom>
              <a:rect b="b" l="l" r="r" t="t"/>
              <a:pathLst>
                <a:path extrusionOk="0" h="33755" w="33755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6" y="-2012"/>
              <a:ext cx="677056" cy="677440"/>
            </a:xfrm>
            <a:custGeom>
              <a:rect b="b" l="l" r="r" t="t"/>
              <a:pathLst>
                <a:path extrusionOk="0" h="21170" w="21158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694208" y="-2012"/>
              <a:ext cx="2455200" cy="2451776"/>
            </a:xfrm>
            <a:custGeom>
              <a:rect b="b" l="l" r="r" t="t"/>
              <a:pathLst>
                <a:path extrusionOk="0" h="76618" w="76725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3"/>
          <p:cNvSpPr/>
          <p:nvPr/>
        </p:nvSpPr>
        <p:spPr>
          <a:xfrm>
            <a:off x="6168826" y="1451799"/>
            <a:ext cx="2975220" cy="3691652"/>
          </a:xfrm>
          <a:custGeom>
            <a:rect b="b" l="l" r="r" t="t"/>
            <a:pathLst>
              <a:path extrusionOk="0" h="44927" w="36207">
                <a:moveTo>
                  <a:pt x="33581" y="0"/>
                </a:moveTo>
                <a:cubicBezTo>
                  <a:pt x="31491" y="0"/>
                  <a:pt x="28468" y="574"/>
                  <a:pt x="25711" y="3239"/>
                </a:cubicBezTo>
                <a:cubicBezTo>
                  <a:pt x="20874" y="7926"/>
                  <a:pt x="23711" y="12772"/>
                  <a:pt x="19535" y="18689"/>
                </a:cubicBezTo>
                <a:cubicBezTo>
                  <a:pt x="15350" y="24606"/>
                  <a:pt x="6378" y="22179"/>
                  <a:pt x="3190" y="29460"/>
                </a:cubicBezTo>
                <a:cubicBezTo>
                  <a:pt x="1" y="36750"/>
                  <a:pt x="3625" y="44927"/>
                  <a:pt x="3625" y="44927"/>
                </a:cubicBezTo>
                <a:lnTo>
                  <a:pt x="36206" y="44927"/>
                </a:lnTo>
                <a:lnTo>
                  <a:pt x="36206" y="327"/>
                </a:lnTo>
                <a:cubicBezTo>
                  <a:pt x="36206" y="327"/>
                  <a:pt x="35159" y="0"/>
                  <a:pt x="33581" y="0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8586175" y="1381025"/>
            <a:ext cx="247825" cy="247047"/>
          </a:xfrm>
          <a:custGeom>
            <a:rect b="b" l="l" r="r" t="t"/>
            <a:pathLst>
              <a:path extrusionOk="0" h="2562" w="257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7914252" y="1020125"/>
            <a:ext cx="147351" cy="146886"/>
          </a:xfrm>
          <a:custGeom>
            <a:rect b="b" l="l" r="r" t="t"/>
            <a:pathLst>
              <a:path extrusionOk="0" h="2562" w="257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 txBox="1"/>
          <p:nvPr>
            <p:ph type="title"/>
          </p:nvPr>
        </p:nvSpPr>
        <p:spPr>
          <a:xfrm>
            <a:off x="721200" y="2101400"/>
            <a:ext cx="1803000" cy="4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39" name="Google Shape;139;p13"/>
          <p:cNvSpPr txBox="1"/>
          <p:nvPr>
            <p:ph idx="2"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13"/>
          <p:cNvSpPr txBox="1"/>
          <p:nvPr>
            <p:ph idx="3" type="title"/>
          </p:nvPr>
        </p:nvSpPr>
        <p:spPr>
          <a:xfrm>
            <a:off x="721200" y="2364200"/>
            <a:ext cx="18030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41" name="Google Shape;141;p13"/>
          <p:cNvSpPr txBox="1"/>
          <p:nvPr>
            <p:ph idx="4" type="title"/>
          </p:nvPr>
        </p:nvSpPr>
        <p:spPr>
          <a:xfrm>
            <a:off x="3223800" y="2101400"/>
            <a:ext cx="1803000" cy="4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2" name="Google Shape;142;p13"/>
          <p:cNvSpPr txBox="1"/>
          <p:nvPr>
            <p:ph idx="5" type="title"/>
          </p:nvPr>
        </p:nvSpPr>
        <p:spPr>
          <a:xfrm>
            <a:off x="3223800" y="2364200"/>
            <a:ext cx="18030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idx="6" type="title"/>
          </p:nvPr>
        </p:nvSpPr>
        <p:spPr>
          <a:xfrm>
            <a:off x="5726250" y="2101400"/>
            <a:ext cx="1803000" cy="4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7" type="title"/>
          </p:nvPr>
        </p:nvSpPr>
        <p:spPr>
          <a:xfrm>
            <a:off x="5726250" y="2364200"/>
            <a:ext cx="18030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idx="8" type="title"/>
          </p:nvPr>
        </p:nvSpPr>
        <p:spPr>
          <a:xfrm>
            <a:off x="721200" y="3643000"/>
            <a:ext cx="1803000" cy="4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6" name="Google Shape;146;p13"/>
          <p:cNvSpPr txBox="1"/>
          <p:nvPr>
            <p:ph idx="9" type="title"/>
          </p:nvPr>
        </p:nvSpPr>
        <p:spPr>
          <a:xfrm>
            <a:off x="721200" y="3905800"/>
            <a:ext cx="18030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47" name="Google Shape;147;p13"/>
          <p:cNvSpPr txBox="1"/>
          <p:nvPr>
            <p:ph idx="13" type="title"/>
          </p:nvPr>
        </p:nvSpPr>
        <p:spPr>
          <a:xfrm>
            <a:off x="3223800" y="3643000"/>
            <a:ext cx="1803000" cy="4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8" name="Google Shape;148;p13"/>
          <p:cNvSpPr txBox="1"/>
          <p:nvPr>
            <p:ph idx="14" type="title"/>
          </p:nvPr>
        </p:nvSpPr>
        <p:spPr>
          <a:xfrm>
            <a:off x="3223800" y="3905800"/>
            <a:ext cx="18030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49" name="Google Shape;149;p13"/>
          <p:cNvSpPr txBox="1"/>
          <p:nvPr>
            <p:ph idx="15" type="title"/>
          </p:nvPr>
        </p:nvSpPr>
        <p:spPr>
          <a:xfrm>
            <a:off x="5726250" y="3643000"/>
            <a:ext cx="1803000" cy="4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50" name="Google Shape;150;p13"/>
          <p:cNvSpPr txBox="1"/>
          <p:nvPr>
            <p:ph idx="16" type="title"/>
          </p:nvPr>
        </p:nvSpPr>
        <p:spPr>
          <a:xfrm>
            <a:off x="5726250" y="3905800"/>
            <a:ext cx="18030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4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153" name="Google Shape;153;p14"/>
            <p:cNvSpPr/>
            <p:nvPr/>
          </p:nvSpPr>
          <p:spPr>
            <a:xfrm>
              <a:off x="5376" y="-2012"/>
              <a:ext cx="1080160" cy="1080160"/>
            </a:xfrm>
            <a:custGeom>
              <a:rect b="b" l="l" r="r" t="t"/>
              <a:pathLst>
                <a:path extrusionOk="0" h="33755" w="33755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5376" y="-2012"/>
              <a:ext cx="677056" cy="677440"/>
            </a:xfrm>
            <a:custGeom>
              <a:rect b="b" l="l" r="r" t="t"/>
              <a:pathLst>
                <a:path extrusionOk="0" h="21170" w="21158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6694208" y="-2012"/>
              <a:ext cx="2455200" cy="2451776"/>
            </a:xfrm>
            <a:custGeom>
              <a:rect b="b" l="l" r="r" t="t"/>
              <a:pathLst>
                <a:path extrusionOk="0" h="76618" w="76725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4"/>
          <p:cNvSpPr txBox="1"/>
          <p:nvPr>
            <p:ph idx="1" type="subTitle"/>
          </p:nvPr>
        </p:nvSpPr>
        <p:spPr>
          <a:xfrm>
            <a:off x="5055150" y="1058650"/>
            <a:ext cx="30726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157" name="Google Shape;157;p14"/>
          <p:cNvSpPr txBox="1"/>
          <p:nvPr>
            <p:ph type="title"/>
          </p:nvPr>
        </p:nvSpPr>
        <p:spPr>
          <a:xfrm>
            <a:off x="721200" y="1905150"/>
            <a:ext cx="2992200" cy="13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p14"/>
          <p:cNvSpPr txBox="1"/>
          <p:nvPr>
            <p:ph idx="2" type="subTitle"/>
          </p:nvPr>
        </p:nvSpPr>
        <p:spPr>
          <a:xfrm>
            <a:off x="5047575" y="646875"/>
            <a:ext cx="30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59" name="Google Shape;159;p14"/>
          <p:cNvSpPr txBox="1"/>
          <p:nvPr>
            <p:ph idx="3" type="subTitle"/>
          </p:nvPr>
        </p:nvSpPr>
        <p:spPr>
          <a:xfrm>
            <a:off x="5047575" y="2063638"/>
            <a:ext cx="30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60" name="Google Shape;160;p14"/>
          <p:cNvSpPr txBox="1"/>
          <p:nvPr>
            <p:ph idx="4" type="subTitle"/>
          </p:nvPr>
        </p:nvSpPr>
        <p:spPr>
          <a:xfrm>
            <a:off x="5047575" y="3476650"/>
            <a:ext cx="30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61" name="Google Shape;161;p14"/>
          <p:cNvSpPr txBox="1"/>
          <p:nvPr>
            <p:ph idx="5" type="subTitle"/>
          </p:nvPr>
        </p:nvSpPr>
        <p:spPr>
          <a:xfrm>
            <a:off x="5055150" y="2482888"/>
            <a:ext cx="30726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162" name="Google Shape;162;p14"/>
          <p:cNvSpPr txBox="1"/>
          <p:nvPr>
            <p:ph idx="6" type="subTitle"/>
          </p:nvPr>
        </p:nvSpPr>
        <p:spPr>
          <a:xfrm>
            <a:off x="5055150" y="3895900"/>
            <a:ext cx="30726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1_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5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165" name="Google Shape;165;p15"/>
            <p:cNvSpPr/>
            <p:nvPr/>
          </p:nvSpPr>
          <p:spPr>
            <a:xfrm>
              <a:off x="5376" y="-2012"/>
              <a:ext cx="1080160" cy="1080160"/>
            </a:xfrm>
            <a:custGeom>
              <a:rect b="b" l="l" r="r" t="t"/>
              <a:pathLst>
                <a:path extrusionOk="0" h="33755" w="33755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376" y="-2012"/>
              <a:ext cx="677056" cy="677440"/>
            </a:xfrm>
            <a:custGeom>
              <a:rect b="b" l="l" r="r" t="t"/>
              <a:pathLst>
                <a:path extrusionOk="0" h="21170" w="21158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6694208" y="-2012"/>
              <a:ext cx="2455200" cy="2451776"/>
            </a:xfrm>
            <a:custGeom>
              <a:rect b="b" l="l" r="r" t="t"/>
              <a:pathLst>
                <a:path extrusionOk="0" h="76618" w="76725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15"/>
          <p:cNvSpPr/>
          <p:nvPr/>
        </p:nvSpPr>
        <p:spPr>
          <a:xfrm>
            <a:off x="457923" y="2911309"/>
            <a:ext cx="3618680" cy="3618680"/>
          </a:xfrm>
          <a:custGeom>
            <a:rect b="b" l="l" r="r" t="t"/>
            <a:pathLst>
              <a:path extrusionOk="0" h="38826" w="38826">
                <a:moveTo>
                  <a:pt x="19409" y="0"/>
                </a:moveTo>
                <a:cubicBezTo>
                  <a:pt x="8688" y="0"/>
                  <a:pt x="1" y="8687"/>
                  <a:pt x="1" y="19408"/>
                </a:cubicBezTo>
                <a:cubicBezTo>
                  <a:pt x="1" y="30130"/>
                  <a:pt x="8688" y="38825"/>
                  <a:pt x="19409" y="38825"/>
                </a:cubicBezTo>
                <a:cubicBezTo>
                  <a:pt x="30130" y="38825"/>
                  <a:pt x="38826" y="30130"/>
                  <a:pt x="38826" y="19408"/>
                </a:cubicBezTo>
                <a:cubicBezTo>
                  <a:pt x="38826" y="8687"/>
                  <a:pt x="30130" y="0"/>
                  <a:pt x="19409" y="0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" name="Google Shape;169;p15"/>
          <p:cNvGrpSpPr/>
          <p:nvPr/>
        </p:nvGrpSpPr>
        <p:grpSpPr>
          <a:xfrm flipH="1">
            <a:off x="3" y="3577945"/>
            <a:ext cx="2278469" cy="1562898"/>
            <a:chOff x="6864479" y="3577962"/>
            <a:chExt cx="2280521" cy="1562898"/>
          </a:xfrm>
        </p:grpSpPr>
        <p:sp>
          <p:nvSpPr>
            <p:cNvPr id="170" name="Google Shape;170;p15"/>
            <p:cNvSpPr/>
            <p:nvPr/>
          </p:nvSpPr>
          <p:spPr>
            <a:xfrm>
              <a:off x="6864479" y="3577962"/>
              <a:ext cx="2280521" cy="1562898"/>
            </a:xfrm>
            <a:custGeom>
              <a:rect b="b" l="l" r="r" t="t"/>
              <a:pathLst>
                <a:path extrusionOk="0" h="48852" w="71283">
                  <a:moveTo>
                    <a:pt x="71212" y="0"/>
                  </a:moveTo>
                  <a:cubicBezTo>
                    <a:pt x="71212" y="0"/>
                    <a:pt x="61782" y="17788"/>
                    <a:pt x="39815" y="31421"/>
                  </a:cubicBezTo>
                  <a:cubicBezTo>
                    <a:pt x="20420" y="43458"/>
                    <a:pt x="0" y="48851"/>
                    <a:pt x="0" y="48851"/>
                  </a:cubicBezTo>
                  <a:lnTo>
                    <a:pt x="71283" y="48851"/>
                  </a:lnTo>
                  <a:lnTo>
                    <a:pt x="71212" y="0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7452213" y="4006086"/>
              <a:ext cx="1691284" cy="1134774"/>
            </a:xfrm>
            <a:custGeom>
              <a:rect b="b" l="l" r="r" t="t"/>
              <a:pathLst>
                <a:path extrusionOk="0" h="35470" w="52865">
                  <a:moveTo>
                    <a:pt x="52864" y="1"/>
                  </a:moveTo>
                  <a:cubicBezTo>
                    <a:pt x="48721" y="5442"/>
                    <a:pt x="39089" y="16324"/>
                    <a:pt x="22813" y="25242"/>
                  </a:cubicBezTo>
                  <a:cubicBezTo>
                    <a:pt x="14931" y="29564"/>
                    <a:pt x="6871" y="32957"/>
                    <a:pt x="1" y="35469"/>
                  </a:cubicBezTo>
                  <a:lnTo>
                    <a:pt x="8835" y="35469"/>
                  </a:lnTo>
                  <a:cubicBezTo>
                    <a:pt x="13371" y="33553"/>
                    <a:pt x="18122" y="31302"/>
                    <a:pt x="22813" y="28731"/>
                  </a:cubicBezTo>
                  <a:cubicBezTo>
                    <a:pt x="39101" y="19801"/>
                    <a:pt x="48721" y="8931"/>
                    <a:pt x="52864" y="3489"/>
                  </a:cubicBezTo>
                  <a:lnTo>
                    <a:pt x="52864" y="1"/>
                  </a:ln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15"/>
          <p:cNvSpPr/>
          <p:nvPr/>
        </p:nvSpPr>
        <p:spPr>
          <a:xfrm>
            <a:off x="6817353" y="650473"/>
            <a:ext cx="1377741" cy="1377741"/>
          </a:xfrm>
          <a:custGeom>
            <a:rect b="b" l="l" r="r" t="t"/>
            <a:pathLst>
              <a:path extrusionOk="0" h="153210" w="153210">
                <a:moveTo>
                  <a:pt x="76605" y="1"/>
                </a:moveTo>
                <a:cubicBezTo>
                  <a:pt x="56293" y="1"/>
                  <a:pt x="36802" y="8073"/>
                  <a:pt x="22432" y="22432"/>
                </a:cubicBezTo>
                <a:cubicBezTo>
                  <a:pt x="8073" y="36803"/>
                  <a:pt x="0" y="56281"/>
                  <a:pt x="0" y="76605"/>
                </a:cubicBezTo>
                <a:cubicBezTo>
                  <a:pt x="0" y="96917"/>
                  <a:pt x="8073" y="116407"/>
                  <a:pt x="22432" y="130778"/>
                </a:cubicBezTo>
                <a:cubicBezTo>
                  <a:pt x="36802" y="145137"/>
                  <a:pt x="56293" y="153209"/>
                  <a:pt x="76605" y="153209"/>
                </a:cubicBezTo>
                <a:cubicBezTo>
                  <a:pt x="96917" y="153209"/>
                  <a:pt x="116408" y="145137"/>
                  <a:pt x="130778" y="130778"/>
                </a:cubicBezTo>
                <a:cubicBezTo>
                  <a:pt x="145137" y="116407"/>
                  <a:pt x="153210" y="96917"/>
                  <a:pt x="153210" y="76605"/>
                </a:cubicBezTo>
                <a:cubicBezTo>
                  <a:pt x="153210" y="56281"/>
                  <a:pt x="145137" y="36803"/>
                  <a:pt x="130778" y="22432"/>
                </a:cubicBezTo>
                <a:cubicBezTo>
                  <a:pt x="116408" y="8073"/>
                  <a:pt x="96917" y="1"/>
                  <a:pt x="76605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"/>
          <p:cNvSpPr/>
          <p:nvPr/>
        </p:nvSpPr>
        <p:spPr>
          <a:xfrm>
            <a:off x="647677" y="3218125"/>
            <a:ext cx="147351" cy="146886"/>
          </a:xfrm>
          <a:custGeom>
            <a:rect b="b" l="l" r="r" t="t"/>
            <a:pathLst>
              <a:path extrusionOk="0" h="2562" w="257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"/>
          <p:cNvSpPr/>
          <p:nvPr/>
        </p:nvSpPr>
        <p:spPr>
          <a:xfrm>
            <a:off x="8348225" y="650479"/>
            <a:ext cx="147351" cy="146892"/>
          </a:xfrm>
          <a:custGeom>
            <a:rect b="b" l="l" r="r" t="t"/>
            <a:pathLst>
              <a:path extrusionOk="0" h="2562" w="257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1387351" y="3966425"/>
            <a:ext cx="93098" cy="92802"/>
          </a:xfrm>
          <a:custGeom>
            <a:rect b="b" l="l" r="r" t="t"/>
            <a:pathLst>
              <a:path extrusionOk="0" h="2562" w="257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7818426" y="1267200"/>
            <a:ext cx="93098" cy="92802"/>
          </a:xfrm>
          <a:custGeom>
            <a:rect b="b" l="l" r="r" t="t"/>
            <a:pathLst>
              <a:path extrusionOk="0" h="2562" w="257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8375351" y="2028225"/>
            <a:ext cx="93098" cy="92802"/>
          </a:xfrm>
          <a:custGeom>
            <a:rect b="b" l="l" r="r" t="t"/>
            <a:pathLst>
              <a:path extrusionOk="0" h="2562" w="257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 txBox="1"/>
          <p:nvPr>
            <p:ph type="title"/>
          </p:nvPr>
        </p:nvSpPr>
        <p:spPr>
          <a:xfrm>
            <a:off x="721200" y="594300"/>
            <a:ext cx="77016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15"/>
          <p:cNvSpPr txBox="1"/>
          <p:nvPr>
            <p:ph idx="1" type="subTitle"/>
          </p:nvPr>
        </p:nvSpPr>
        <p:spPr>
          <a:xfrm>
            <a:off x="721200" y="1657050"/>
            <a:ext cx="25293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80" name="Google Shape;180;p15"/>
          <p:cNvSpPr txBox="1"/>
          <p:nvPr>
            <p:ph idx="2" type="subTitle"/>
          </p:nvPr>
        </p:nvSpPr>
        <p:spPr>
          <a:xfrm>
            <a:off x="727436" y="2068825"/>
            <a:ext cx="25293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181" name="Google Shape;181;p15"/>
          <p:cNvSpPr txBox="1"/>
          <p:nvPr>
            <p:ph idx="3" type="subTitle"/>
          </p:nvPr>
        </p:nvSpPr>
        <p:spPr>
          <a:xfrm>
            <a:off x="3597283" y="1657050"/>
            <a:ext cx="25293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82" name="Google Shape;182;p15"/>
          <p:cNvSpPr txBox="1"/>
          <p:nvPr>
            <p:ph idx="4" type="subTitle"/>
          </p:nvPr>
        </p:nvSpPr>
        <p:spPr>
          <a:xfrm>
            <a:off x="3603519" y="2068825"/>
            <a:ext cx="25293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183" name="Google Shape;183;p15"/>
          <p:cNvSpPr txBox="1"/>
          <p:nvPr>
            <p:ph idx="5" type="subTitle"/>
          </p:nvPr>
        </p:nvSpPr>
        <p:spPr>
          <a:xfrm>
            <a:off x="3011175" y="3529850"/>
            <a:ext cx="25293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84" name="Google Shape;184;p15"/>
          <p:cNvSpPr txBox="1"/>
          <p:nvPr>
            <p:ph idx="6" type="subTitle"/>
          </p:nvPr>
        </p:nvSpPr>
        <p:spPr>
          <a:xfrm>
            <a:off x="3017411" y="3941625"/>
            <a:ext cx="25293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185" name="Google Shape;185;p15"/>
          <p:cNvSpPr txBox="1"/>
          <p:nvPr>
            <p:ph idx="7" type="subTitle"/>
          </p:nvPr>
        </p:nvSpPr>
        <p:spPr>
          <a:xfrm>
            <a:off x="5887258" y="3529850"/>
            <a:ext cx="25293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86" name="Google Shape;186;p15"/>
          <p:cNvSpPr txBox="1"/>
          <p:nvPr>
            <p:ph idx="8" type="subTitle"/>
          </p:nvPr>
        </p:nvSpPr>
        <p:spPr>
          <a:xfrm>
            <a:off x="5893494" y="3941625"/>
            <a:ext cx="25293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image">
  <p:cSld name="TITLE_AND_TWO_COLUMNS_1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721200" y="594300"/>
            <a:ext cx="2992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89" name="Google Shape;189;p16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190" name="Google Shape;190;p16"/>
            <p:cNvSpPr/>
            <p:nvPr/>
          </p:nvSpPr>
          <p:spPr>
            <a:xfrm>
              <a:off x="5376" y="-2012"/>
              <a:ext cx="1080160" cy="1080160"/>
            </a:xfrm>
            <a:custGeom>
              <a:rect b="b" l="l" r="r" t="t"/>
              <a:pathLst>
                <a:path extrusionOk="0" h="33755" w="33755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5376" y="-2012"/>
              <a:ext cx="677056" cy="677440"/>
            </a:xfrm>
            <a:custGeom>
              <a:rect b="b" l="l" r="r" t="t"/>
              <a:pathLst>
                <a:path extrusionOk="0" h="21170" w="21158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6694208" y="-2012"/>
              <a:ext cx="2455200" cy="2451776"/>
            </a:xfrm>
            <a:custGeom>
              <a:rect b="b" l="l" r="r" t="t"/>
              <a:pathLst>
                <a:path extrusionOk="0" h="76618" w="76725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16"/>
          <p:cNvSpPr txBox="1"/>
          <p:nvPr>
            <p:ph idx="2" type="title"/>
          </p:nvPr>
        </p:nvSpPr>
        <p:spPr>
          <a:xfrm>
            <a:off x="721200" y="1986075"/>
            <a:ext cx="29922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image 2">
  <p:cSld name="TITLE_AND_TWO_COLUMNS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type="title"/>
          </p:nvPr>
        </p:nvSpPr>
        <p:spPr>
          <a:xfrm>
            <a:off x="5207325" y="1434600"/>
            <a:ext cx="2992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96" name="Google Shape;196;p17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197" name="Google Shape;197;p17"/>
            <p:cNvSpPr/>
            <p:nvPr/>
          </p:nvSpPr>
          <p:spPr>
            <a:xfrm>
              <a:off x="5376" y="-2012"/>
              <a:ext cx="1080160" cy="1080160"/>
            </a:xfrm>
            <a:custGeom>
              <a:rect b="b" l="l" r="r" t="t"/>
              <a:pathLst>
                <a:path extrusionOk="0" h="33755" w="33755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376" y="-2012"/>
              <a:ext cx="677056" cy="677440"/>
            </a:xfrm>
            <a:custGeom>
              <a:rect b="b" l="l" r="r" t="t"/>
              <a:pathLst>
                <a:path extrusionOk="0" h="21170" w="21158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6694208" y="-2012"/>
              <a:ext cx="2455200" cy="2451776"/>
            </a:xfrm>
            <a:custGeom>
              <a:rect b="b" l="l" r="r" t="t"/>
              <a:pathLst>
                <a:path extrusionOk="0" h="76618" w="76725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7"/>
          <p:cNvSpPr txBox="1"/>
          <p:nvPr>
            <p:ph idx="1" type="subTitle"/>
          </p:nvPr>
        </p:nvSpPr>
        <p:spPr>
          <a:xfrm>
            <a:off x="5207325" y="2826375"/>
            <a:ext cx="29922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grpSp>
        <p:nvGrpSpPr>
          <p:cNvPr id="203" name="Google Shape;203;p18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204" name="Google Shape;204;p18"/>
            <p:cNvSpPr/>
            <p:nvPr/>
          </p:nvSpPr>
          <p:spPr>
            <a:xfrm>
              <a:off x="5376" y="-2012"/>
              <a:ext cx="1080160" cy="1080160"/>
            </a:xfrm>
            <a:custGeom>
              <a:rect b="b" l="l" r="r" t="t"/>
              <a:pathLst>
                <a:path extrusionOk="0" h="33755" w="33755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5376" y="-2012"/>
              <a:ext cx="677056" cy="677440"/>
            </a:xfrm>
            <a:custGeom>
              <a:rect b="b" l="l" r="r" t="t"/>
              <a:pathLst>
                <a:path extrusionOk="0" h="21170" w="21158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6694208" y="-2012"/>
              <a:ext cx="2455200" cy="2451776"/>
            </a:xfrm>
            <a:custGeom>
              <a:rect b="b" l="l" r="r" t="t"/>
              <a:pathLst>
                <a:path extrusionOk="0" h="76618" w="76725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/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grpSp>
        <p:nvGrpSpPr>
          <p:cNvPr id="209" name="Google Shape;209;p19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210" name="Google Shape;210;p19"/>
            <p:cNvSpPr/>
            <p:nvPr/>
          </p:nvSpPr>
          <p:spPr>
            <a:xfrm>
              <a:off x="5376" y="-2012"/>
              <a:ext cx="1080160" cy="1080160"/>
            </a:xfrm>
            <a:custGeom>
              <a:rect b="b" l="l" r="r" t="t"/>
              <a:pathLst>
                <a:path extrusionOk="0" h="33755" w="33755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5376" y="-2012"/>
              <a:ext cx="677056" cy="677440"/>
            </a:xfrm>
            <a:custGeom>
              <a:rect b="b" l="l" r="r" t="t"/>
              <a:pathLst>
                <a:path extrusionOk="0" h="21170" w="21158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6694208" y="-2012"/>
              <a:ext cx="2455200" cy="2451776"/>
            </a:xfrm>
            <a:custGeom>
              <a:rect b="b" l="l" r="r" t="t"/>
              <a:pathLst>
                <a:path extrusionOk="0" h="76618" w="76725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19"/>
          <p:cNvSpPr/>
          <p:nvPr/>
        </p:nvSpPr>
        <p:spPr>
          <a:xfrm>
            <a:off x="6168826" y="1451799"/>
            <a:ext cx="2975220" cy="3691652"/>
          </a:xfrm>
          <a:custGeom>
            <a:rect b="b" l="l" r="r" t="t"/>
            <a:pathLst>
              <a:path extrusionOk="0" h="44927" w="36207">
                <a:moveTo>
                  <a:pt x="33581" y="0"/>
                </a:moveTo>
                <a:cubicBezTo>
                  <a:pt x="31491" y="0"/>
                  <a:pt x="28468" y="574"/>
                  <a:pt x="25711" y="3239"/>
                </a:cubicBezTo>
                <a:cubicBezTo>
                  <a:pt x="20874" y="7926"/>
                  <a:pt x="23711" y="12772"/>
                  <a:pt x="19535" y="18689"/>
                </a:cubicBezTo>
                <a:cubicBezTo>
                  <a:pt x="15350" y="24606"/>
                  <a:pt x="6378" y="22179"/>
                  <a:pt x="3190" y="29460"/>
                </a:cubicBezTo>
                <a:cubicBezTo>
                  <a:pt x="1" y="36750"/>
                  <a:pt x="3625" y="44927"/>
                  <a:pt x="3625" y="44927"/>
                </a:cubicBezTo>
                <a:lnTo>
                  <a:pt x="36206" y="44927"/>
                </a:lnTo>
                <a:lnTo>
                  <a:pt x="36206" y="327"/>
                </a:lnTo>
                <a:cubicBezTo>
                  <a:pt x="36206" y="327"/>
                  <a:pt x="35159" y="0"/>
                  <a:pt x="33581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 rot="10800000">
            <a:off x="5970633" y="3593171"/>
            <a:ext cx="3137036" cy="1025160"/>
          </a:xfrm>
          <a:custGeom>
            <a:rect b="b" l="l" r="r" t="t"/>
            <a:pathLst>
              <a:path extrusionOk="0" h="11058" w="33838">
                <a:moveTo>
                  <a:pt x="0" y="1"/>
                </a:moveTo>
                <a:cubicBezTo>
                  <a:pt x="0" y="1"/>
                  <a:pt x="1741" y="8814"/>
                  <a:pt x="9223" y="10680"/>
                </a:cubicBezTo>
                <a:cubicBezTo>
                  <a:pt x="10278" y="10945"/>
                  <a:pt x="11131" y="11058"/>
                  <a:pt x="11840" y="11058"/>
                </a:cubicBezTo>
                <a:cubicBezTo>
                  <a:pt x="16045" y="11058"/>
                  <a:pt x="15187" y="7073"/>
                  <a:pt x="21416" y="7073"/>
                </a:cubicBezTo>
                <a:cubicBezTo>
                  <a:pt x="21576" y="7073"/>
                  <a:pt x="21741" y="7076"/>
                  <a:pt x="21911" y="7081"/>
                </a:cubicBezTo>
                <a:cubicBezTo>
                  <a:pt x="22048" y="7086"/>
                  <a:pt x="22183" y="7088"/>
                  <a:pt x="22318" y="7088"/>
                </a:cubicBezTo>
                <a:cubicBezTo>
                  <a:pt x="29926" y="7088"/>
                  <a:pt x="33837" y="1"/>
                  <a:pt x="33837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19"/>
          <p:cNvGrpSpPr/>
          <p:nvPr/>
        </p:nvGrpSpPr>
        <p:grpSpPr>
          <a:xfrm>
            <a:off x="-4446" y="4618322"/>
            <a:ext cx="9143786" cy="524283"/>
            <a:chOff x="1295125" y="5074300"/>
            <a:chExt cx="5021575" cy="287925"/>
          </a:xfrm>
        </p:grpSpPr>
        <p:sp>
          <p:nvSpPr>
            <p:cNvPr id="216" name="Google Shape;216;p19"/>
            <p:cNvSpPr/>
            <p:nvPr/>
          </p:nvSpPr>
          <p:spPr>
            <a:xfrm>
              <a:off x="1295125" y="5074300"/>
              <a:ext cx="5021575" cy="287925"/>
            </a:xfrm>
            <a:custGeom>
              <a:rect b="b" l="l" r="r" t="t"/>
              <a:pathLst>
                <a:path extrusionOk="0" h="11517" w="200863">
                  <a:moveTo>
                    <a:pt x="1" y="1"/>
                  </a:moveTo>
                  <a:lnTo>
                    <a:pt x="1" y="11517"/>
                  </a:lnTo>
                  <a:lnTo>
                    <a:pt x="200863" y="11517"/>
                  </a:lnTo>
                  <a:lnTo>
                    <a:pt x="200863" y="1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1295125" y="5115100"/>
              <a:ext cx="5021575" cy="26600"/>
            </a:xfrm>
            <a:custGeom>
              <a:rect b="b" l="l" r="r" t="t"/>
              <a:pathLst>
                <a:path extrusionOk="0" h="1064" w="200863">
                  <a:moveTo>
                    <a:pt x="1" y="1"/>
                  </a:moveTo>
                  <a:lnTo>
                    <a:pt x="1" y="1063"/>
                  </a:lnTo>
                  <a:lnTo>
                    <a:pt x="200863" y="1063"/>
                  </a:lnTo>
                  <a:lnTo>
                    <a:pt x="200863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grpSp>
        <p:nvGrpSpPr>
          <p:cNvPr id="220" name="Google Shape;220;p20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221" name="Google Shape;221;p20"/>
            <p:cNvSpPr/>
            <p:nvPr/>
          </p:nvSpPr>
          <p:spPr>
            <a:xfrm>
              <a:off x="5376" y="-2012"/>
              <a:ext cx="1080160" cy="1080160"/>
            </a:xfrm>
            <a:custGeom>
              <a:rect b="b" l="l" r="r" t="t"/>
              <a:pathLst>
                <a:path extrusionOk="0" h="33755" w="33755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5376" y="-2012"/>
              <a:ext cx="677056" cy="677440"/>
            </a:xfrm>
            <a:custGeom>
              <a:rect b="b" l="l" r="r" t="t"/>
              <a:pathLst>
                <a:path extrusionOk="0" h="21170" w="21158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6694208" y="-2012"/>
              <a:ext cx="2455200" cy="2451776"/>
            </a:xfrm>
            <a:custGeom>
              <a:rect b="b" l="l" r="r" t="t"/>
              <a:pathLst>
                <a:path extrusionOk="0" h="76618" w="76725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20"/>
          <p:cNvSpPr/>
          <p:nvPr/>
        </p:nvSpPr>
        <p:spPr>
          <a:xfrm>
            <a:off x="6459949" y="2567549"/>
            <a:ext cx="2683265" cy="1272011"/>
          </a:xfrm>
          <a:custGeom>
            <a:rect b="b" l="l" r="r" t="t"/>
            <a:pathLst>
              <a:path extrusionOk="0" h="19330" w="40776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-4450" y="3802576"/>
            <a:ext cx="9143786" cy="1340032"/>
          </a:xfrm>
          <a:custGeom>
            <a:rect b="b" l="l" r="r" t="t"/>
            <a:pathLst>
              <a:path extrusionOk="0" h="11517" w="200863">
                <a:moveTo>
                  <a:pt x="1" y="1"/>
                </a:moveTo>
                <a:lnTo>
                  <a:pt x="1" y="11517"/>
                </a:lnTo>
                <a:lnTo>
                  <a:pt x="200863" y="11517"/>
                </a:lnTo>
                <a:lnTo>
                  <a:pt x="200863" y="1"/>
                </a:lnTo>
                <a:close/>
              </a:path>
            </a:pathLst>
          </a:custGeom>
          <a:solidFill>
            <a:srgbClr val="942D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-4446" y="3894365"/>
            <a:ext cx="9143786" cy="48436"/>
          </a:xfrm>
          <a:custGeom>
            <a:rect b="b" l="l" r="r" t="t"/>
            <a:pathLst>
              <a:path extrusionOk="0" h="1064" w="200863">
                <a:moveTo>
                  <a:pt x="1" y="1"/>
                </a:moveTo>
                <a:lnTo>
                  <a:pt x="1" y="1063"/>
                </a:lnTo>
                <a:lnTo>
                  <a:pt x="200863" y="1063"/>
                </a:lnTo>
                <a:lnTo>
                  <a:pt x="200863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2895901" y="737800"/>
            <a:ext cx="3352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895900" y="2834125"/>
            <a:ext cx="3352200" cy="14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6566" y="-303"/>
            <a:ext cx="2294246" cy="5142314"/>
          </a:xfrm>
          <a:custGeom>
            <a:rect b="b" l="l" r="r" t="t"/>
            <a:pathLst>
              <a:path extrusionOk="0" h="160735" w="71712">
                <a:moveTo>
                  <a:pt x="0" y="1"/>
                </a:moveTo>
                <a:lnTo>
                  <a:pt x="0" y="160734"/>
                </a:lnTo>
                <a:lnTo>
                  <a:pt x="67151" y="160734"/>
                </a:lnTo>
                <a:cubicBezTo>
                  <a:pt x="46661" y="140946"/>
                  <a:pt x="33921" y="113181"/>
                  <a:pt x="33921" y="82451"/>
                </a:cubicBezTo>
                <a:cubicBezTo>
                  <a:pt x="33921" y="49495"/>
                  <a:pt x="48566" y="19955"/>
                  <a:pt x="71712" y="1"/>
                </a:cubicBezTo>
                <a:close/>
              </a:path>
            </a:pathLst>
          </a:custGeom>
          <a:gradFill>
            <a:gsLst>
              <a:gs pos="0">
                <a:srgbClr val="1F2B3A"/>
              </a:gs>
              <a:gs pos="100000">
                <a:srgbClr val="29332F">
                  <a:alpha val="7843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6843206" y="-303"/>
            <a:ext cx="2301125" cy="5142314"/>
          </a:xfrm>
          <a:custGeom>
            <a:rect b="b" l="l" r="r" t="t"/>
            <a:pathLst>
              <a:path extrusionOk="0" h="160735" w="71927">
                <a:moveTo>
                  <a:pt x="1" y="1"/>
                </a:moveTo>
                <a:cubicBezTo>
                  <a:pt x="23146" y="19955"/>
                  <a:pt x="37791" y="49495"/>
                  <a:pt x="37791" y="82451"/>
                </a:cubicBezTo>
                <a:cubicBezTo>
                  <a:pt x="37791" y="113181"/>
                  <a:pt x="25051" y="140946"/>
                  <a:pt x="4561" y="160734"/>
                </a:cubicBezTo>
                <a:lnTo>
                  <a:pt x="71926" y="160734"/>
                </a:lnTo>
                <a:lnTo>
                  <a:pt x="71926" y="1"/>
                </a:lnTo>
                <a:close/>
              </a:path>
            </a:pathLst>
          </a:custGeom>
          <a:gradFill>
            <a:gsLst>
              <a:gs pos="0">
                <a:srgbClr val="1F2B3A"/>
              </a:gs>
              <a:gs pos="100000">
                <a:srgbClr val="29332F">
                  <a:alpha val="7843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024825" y="667828"/>
            <a:ext cx="1278004" cy="1277972"/>
          </a:xfrm>
          <a:custGeom>
            <a:rect b="b" l="l" r="r" t="t"/>
            <a:pathLst>
              <a:path extrusionOk="0" h="39946" w="39947">
                <a:moveTo>
                  <a:pt x="19968" y="0"/>
                </a:moveTo>
                <a:cubicBezTo>
                  <a:pt x="8942" y="0"/>
                  <a:pt x="1" y="8942"/>
                  <a:pt x="1" y="19979"/>
                </a:cubicBezTo>
                <a:cubicBezTo>
                  <a:pt x="1" y="31004"/>
                  <a:pt x="8942" y="39945"/>
                  <a:pt x="19968" y="39945"/>
                </a:cubicBezTo>
                <a:cubicBezTo>
                  <a:pt x="31005" y="39945"/>
                  <a:pt x="39946" y="31004"/>
                  <a:pt x="39946" y="19979"/>
                </a:cubicBezTo>
                <a:cubicBezTo>
                  <a:pt x="39946" y="8942"/>
                  <a:pt x="31005" y="0"/>
                  <a:pt x="19968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841507" y="3126196"/>
            <a:ext cx="992311" cy="991927"/>
          </a:xfrm>
          <a:custGeom>
            <a:rect b="b" l="l" r="r" t="t"/>
            <a:pathLst>
              <a:path extrusionOk="0" h="31005" w="31017">
                <a:moveTo>
                  <a:pt x="15503" y="1"/>
                </a:moveTo>
                <a:cubicBezTo>
                  <a:pt x="6942" y="1"/>
                  <a:pt x="1" y="6942"/>
                  <a:pt x="1" y="15503"/>
                </a:cubicBezTo>
                <a:cubicBezTo>
                  <a:pt x="1" y="24063"/>
                  <a:pt x="6942" y="31004"/>
                  <a:pt x="15503" y="31004"/>
                </a:cubicBezTo>
                <a:cubicBezTo>
                  <a:pt x="24075" y="31004"/>
                  <a:pt x="31016" y="24063"/>
                  <a:pt x="31016" y="15503"/>
                </a:cubicBezTo>
                <a:cubicBezTo>
                  <a:pt x="31016" y="6942"/>
                  <a:pt x="24075" y="1"/>
                  <a:pt x="15503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3143" y="-1423"/>
            <a:ext cx="2280905" cy="1562898"/>
            <a:chOff x="3143" y="-1423"/>
            <a:chExt cx="2280905" cy="1562898"/>
          </a:xfrm>
        </p:grpSpPr>
        <p:sp>
          <p:nvSpPr>
            <p:cNvPr id="20" name="Google Shape;20;p3"/>
            <p:cNvSpPr/>
            <p:nvPr/>
          </p:nvSpPr>
          <p:spPr>
            <a:xfrm>
              <a:off x="3143" y="-1423"/>
              <a:ext cx="2280905" cy="1562898"/>
            </a:xfrm>
            <a:custGeom>
              <a:rect b="b" l="l" r="r" t="t"/>
              <a:pathLst>
                <a:path extrusionOk="0" h="48852" w="71295">
                  <a:moveTo>
                    <a:pt x="0" y="0"/>
                  </a:moveTo>
                  <a:lnTo>
                    <a:pt x="71" y="48851"/>
                  </a:lnTo>
                  <a:cubicBezTo>
                    <a:pt x="71" y="48851"/>
                    <a:pt x="9513" y="31063"/>
                    <a:pt x="31468" y="17431"/>
                  </a:cubicBezTo>
                  <a:cubicBezTo>
                    <a:pt x="50864" y="5394"/>
                    <a:pt x="71295" y="0"/>
                    <a:pt x="71295" y="0"/>
                  </a:cubicBez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647" y="-1423"/>
              <a:ext cx="1691284" cy="1134742"/>
            </a:xfrm>
            <a:custGeom>
              <a:rect b="b" l="l" r="r" t="t"/>
              <a:pathLst>
                <a:path extrusionOk="0" h="35469" w="52865">
                  <a:moveTo>
                    <a:pt x="44030" y="0"/>
                  </a:moveTo>
                  <a:cubicBezTo>
                    <a:pt x="39494" y="1929"/>
                    <a:pt x="34743" y="4167"/>
                    <a:pt x="30052" y="6739"/>
                  </a:cubicBezTo>
                  <a:cubicBezTo>
                    <a:pt x="13764" y="15669"/>
                    <a:pt x="4144" y="26539"/>
                    <a:pt x="1" y="31980"/>
                  </a:cubicBezTo>
                  <a:lnTo>
                    <a:pt x="1" y="35469"/>
                  </a:lnTo>
                  <a:cubicBezTo>
                    <a:pt x="4156" y="30027"/>
                    <a:pt x="13776" y="19145"/>
                    <a:pt x="30052" y="10227"/>
                  </a:cubicBezTo>
                  <a:cubicBezTo>
                    <a:pt x="37946" y="5905"/>
                    <a:pt x="45994" y="2512"/>
                    <a:pt x="52864" y="0"/>
                  </a:cubicBez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3"/>
          <p:cNvGrpSpPr/>
          <p:nvPr/>
        </p:nvGrpSpPr>
        <p:grpSpPr>
          <a:xfrm>
            <a:off x="6863804" y="3577962"/>
            <a:ext cx="2280521" cy="1562898"/>
            <a:chOff x="6864479" y="3577962"/>
            <a:chExt cx="2280521" cy="1562898"/>
          </a:xfrm>
        </p:grpSpPr>
        <p:sp>
          <p:nvSpPr>
            <p:cNvPr id="23" name="Google Shape;23;p3"/>
            <p:cNvSpPr/>
            <p:nvPr/>
          </p:nvSpPr>
          <p:spPr>
            <a:xfrm>
              <a:off x="6864479" y="3577962"/>
              <a:ext cx="2280521" cy="1562898"/>
            </a:xfrm>
            <a:custGeom>
              <a:rect b="b" l="l" r="r" t="t"/>
              <a:pathLst>
                <a:path extrusionOk="0" h="48852" w="71283">
                  <a:moveTo>
                    <a:pt x="71212" y="0"/>
                  </a:moveTo>
                  <a:cubicBezTo>
                    <a:pt x="71212" y="0"/>
                    <a:pt x="61782" y="17788"/>
                    <a:pt x="39815" y="31421"/>
                  </a:cubicBezTo>
                  <a:cubicBezTo>
                    <a:pt x="20420" y="43458"/>
                    <a:pt x="0" y="48851"/>
                    <a:pt x="0" y="48851"/>
                  </a:cubicBezTo>
                  <a:lnTo>
                    <a:pt x="71283" y="48851"/>
                  </a:lnTo>
                  <a:lnTo>
                    <a:pt x="71212" y="0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7452213" y="4006086"/>
              <a:ext cx="1691284" cy="1134774"/>
            </a:xfrm>
            <a:custGeom>
              <a:rect b="b" l="l" r="r" t="t"/>
              <a:pathLst>
                <a:path extrusionOk="0" h="35470" w="52865">
                  <a:moveTo>
                    <a:pt x="52864" y="1"/>
                  </a:moveTo>
                  <a:cubicBezTo>
                    <a:pt x="48721" y="5442"/>
                    <a:pt x="39089" y="16324"/>
                    <a:pt x="22813" y="25242"/>
                  </a:cubicBezTo>
                  <a:cubicBezTo>
                    <a:pt x="14931" y="29564"/>
                    <a:pt x="6871" y="32957"/>
                    <a:pt x="1" y="35469"/>
                  </a:cubicBezTo>
                  <a:lnTo>
                    <a:pt x="8835" y="35469"/>
                  </a:lnTo>
                  <a:cubicBezTo>
                    <a:pt x="13371" y="33553"/>
                    <a:pt x="18122" y="31302"/>
                    <a:pt x="22813" y="28731"/>
                  </a:cubicBezTo>
                  <a:cubicBezTo>
                    <a:pt x="39101" y="19801"/>
                    <a:pt x="48721" y="8931"/>
                    <a:pt x="52864" y="3489"/>
                  </a:cubicBezTo>
                  <a:lnTo>
                    <a:pt x="52864" y="1"/>
                  </a:ln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/>
          <p:nvPr/>
        </p:nvSpPr>
        <p:spPr>
          <a:xfrm>
            <a:off x="4727644" y="-1990"/>
            <a:ext cx="4421662" cy="4415495"/>
          </a:xfrm>
          <a:custGeom>
            <a:rect b="b" l="l" r="r" t="t"/>
            <a:pathLst>
              <a:path extrusionOk="0" h="76618" w="76725">
                <a:moveTo>
                  <a:pt x="0" y="1"/>
                </a:moveTo>
                <a:cubicBezTo>
                  <a:pt x="12" y="42315"/>
                  <a:pt x="34314" y="76617"/>
                  <a:pt x="76617" y="76617"/>
                </a:cubicBezTo>
                <a:lnTo>
                  <a:pt x="76724" y="76617"/>
                </a:lnTo>
                <a:lnTo>
                  <a:pt x="76724" y="45804"/>
                </a:lnTo>
                <a:lnTo>
                  <a:pt x="76617" y="45804"/>
                </a:lnTo>
                <a:cubicBezTo>
                  <a:pt x="51316" y="45804"/>
                  <a:pt x="30814" y="25301"/>
                  <a:pt x="30814" y="1"/>
                </a:cubicBezTo>
                <a:close/>
              </a:path>
            </a:pathLst>
          </a:custGeom>
          <a:gradFill>
            <a:gsLst>
              <a:gs pos="0">
                <a:srgbClr val="252C3A">
                  <a:alpha val="74901"/>
                </a:srgbClr>
              </a:gs>
              <a:gs pos="100000">
                <a:srgbClr val="252C3A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" name="Google Shape;229;p21"/>
          <p:cNvGrpSpPr/>
          <p:nvPr/>
        </p:nvGrpSpPr>
        <p:grpSpPr>
          <a:xfrm>
            <a:off x="5374" y="-1979"/>
            <a:ext cx="2931770" cy="2931662"/>
            <a:chOff x="5376" y="-2012"/>
            <a:chExt cx="1080160" cy="1080160"/>
          </a:xfrm>
        </p:grpSpPr>
        <p:sp>
          <p:nvSpPr>
            <p:cNvPr id="230" name="Google Shape;230;p21"/>
            <p:cNvSpPr/>
            <p:nvPr/>
          </p:nvSpPr>
          <p:spPr>
            <a:xfrm>
              <a:off x="5376" y="-2012"/>
              <a:ext cx="1080160" cy="1080160"/>
            </a:xfrm>
            <a:custGeom>
              <a:rect b="b" l="l" r="r" t="t"/>
              <a:pathLst>
                <a:path extrusionOk="0" h="33755" w="33755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5376" y="-2012"/>
              <a:ext cx="677056" cy="677440"/>
            </a:xfrm>
            <a:custGeom>
              <a:rect b="b" l="l" r="r" t="t"/>
              <a:pathLst>
                <a:path extrusionOk="0" h="21170" w="21158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21"/>
          <p:cNvSpPr/>
          <p:nvPr/>
        </p:nvSpPr>
        <p:spPr>
          <a:xfrm>
            <a:off x="6507799" y="3894203"/>
            <a:ext cx="2635353" cy="1249298"/>
          </a:xfrm>
          <a:custGeom>
            <a:rect b="b" l="l" r="r" t="t"/>
            <a:pathLst>
              <a:path extrusionOk="0" h="19330" w="40776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 txBox="1"/>
          <p:nvPr>
            <p:ph idx="1" type="body"/>
          </p:nvPr>
        </p:nvSpPr>
        <p:spPr>
          <a:xfrm>
            <a:off x="721200" y="1389600"/>
            <a:ext cx="7751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4" name="Google Shape;234;p21"/>
          <p:cNvSpPr txBox="1"/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>
            <p:ph type="title"/>
          </p:nvPr>
        </p:nvSpPr>
        <p:spPr>
          <a:xfrm>
            <a:off x="3367350" y="1619700"/>
            <a:ext cx="24048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9" name="Google Shape;23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0" name="Google Shape;24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hasCustomPrompt="1" type="title"/>
          </p:nvPr>
        </p:nvSpPr>
        <p:spPr>
          <a:xfrm>
            <a:off x="1875825" y="1106125"/>
            <a:ext cx="5392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245" name="Google Shape;245;p25"/>
          <p:cNvSpPr txBox="1"/>
          <p:nvPr>
            <p:ph idx="2" type="title"/>
          </p:nvPr>
        </p:nvSpPr>
        <p:spPr>
          <a:xfrm>
            <a:off x="1875825" y="2955125"/>
            <a:ext cx="53925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grpSp>
        <p:nvGrpSpPr>
          <p:cNvPr id="246" name="Google Shape;246;p25"/>
          <p:cNvGrpSpPr/>
          <p:nvPr/>
        </p:nvGrpSpPr>
        <p:grpSpPr>
          <a:xfrm>
            <a:off x="5376" y="-12"/>
            <a:ext cx="9144032" cy="2451776"/>
            <a:chOff x="5376" y="-2012"/>
            <a:chExt cx="9144032" cy="2451776"/>
          </a:xfrm>
        </p:grpSpPr>
        <p:sp>
          <p:nvSpPr>
            <p:cNvPr id="247" name="Google Shape;247;p25"/>
            <p:cNvSpPr/>
            <p:nvPr/>
          </p:nvSpPr>
          <p:spPr>
            <a:xfrm>
              <a:off x="5376" y="-2012"/>
              <a:ext cx="1080160" cy="1080160"/>
            </a:xfrm>
            <a:custGeom>
              <a:rect b="b" l="l" r="r" t="t"/>
              <a:pathLst>
                <a:path extrusionOk="0" h="33755" w="33755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5376" y="-2012"/>
              <a:ext cx="677056" cy="677440"/>
            </a:xfrm>
            <a:custGeom>
              <a:rect b="b" l="l" r="r" t="t"/>
              <a:pathLst>
                <a:path extrusionOk="0" h="21170" w="21158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6694208" y="-2012"/>
              <a:ext cx="2455200" cy="2451776"/>
            </a:xfrm>
            <a:custGeom>
              <a:rect b="b" l="l" r="r" t="t"/>
              <a:pathLst>
                <a:path extrusionOk="0" h="76618" w="76725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BIG_NUMBER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5375" y="-1976"/>
            <a:ext cx="2451794" cy="2451794"/>
          </a:xfrm>
          <a:custGeom>
            <a:rect b="b" l="l" r="r" t="t"/>
            <a:pathLst>
              <a:path extrusionOk="0" h="33755" w="33755">
                <a:moveTo>
                  <a:pt x="0" y="1"/>
                </a:moveTo>
                <a:lnTo>
                  <a:pt x="0" y="33755"/>
                </a:lnTo>
                <a:cubicBezTo>
                  <a:pt x="18645" y="33755"/>
                  <a:pt x="33754" y="18646"/>
                  <a:pt x="33754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6692200" y="-2000"/>
            <a:ext cx="2451747" cy="2448328"/>
          </a:xfrm>
          <a:custGeom>
            <a:rect b="b" l="l" r="r" t="t"/>
            <a:pathLst>
              <a:path extrusionOk="0" h="76618" w="76725">
                <a:moveTo>
                  <a:pt x="0" y="1"/>
                </a:moveTo>
                <a:cubicBezTo>
                  <a:pt x="12" y="42315"/>
                  <a:pt x="34314" y="76617"/>
                  <a:pt x="76617" y="76617"/>
                </a:cubicBezTo>
                <a:lnTo>
                  <a:pt x="76724" y="76617"/>
                </a:lnTo>
                <a:lnTo>
                  <a:pt x="76724" y="45804"/>
                </a:lnTo>
                <a:lnTo>
                  <a:pt x="76617" y="45804"/>
                </a:lnTo>
                <a:cubicBezTo>
                  <a:pt x="51316" y="45804"/>
                  <a:pt x="30814" y="25301"/>
                  <a:pt x="30814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6"/>
          <p:cNvSpPr txBox="1"/>
          <p:nvPr>
            <p:ph hasCustomPrompt="1" type="title"/>
          </p:nvPr>
        </p:nvSpPr>
        <p:spPr>
          <a:xfrm>
            <a:off x="532600" y="1067875"/>
            <a:ext cx="2869800" cy="6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54" name="Google Shape;254;p26"/>
          <p:cNvSpPr txBox="1"/>
          <p:nvPr>
            <p:ph idx="2" type="title"/>
          </p:nvPr>
        </p:nvSpPr>
        <p:spPr>
          <a:xfrm>
            <a:off x="532600" y="1632025"/>
            <a:ext cx="28698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255" name="Google Shape;255;p26"/>
          <p:cNvSpPr txBox="1"/>
          <p:nvPr>
            <p:ph hasCustomPrompt="1" idx="3" type="title"/>
          </p:nvPr>
        </p:nvSpPr>
        <p:spPr>
          <a:xfrm>
            <a:off x="5741675" y="1067875"/>
            <a:ext cx="2869800" cy="6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56" name="Google Shape;256;p26"/>
          <p:cNvSpPr txBox="1"/>
          <p:nvPr>
            <p:ph idx="4" type="title"/>
          </p:nvPr>
        </p:nvSpPr>
        <p:spPr>
          <a:xfrm>
            <a:off x="5741675" y="1632025"/>
            <a:ext cx="28698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257" name="Google Shape;257;p26"/>
          <p:cNvSpPr txBox="1"/>
          <p:nvPr>
            <p:ph hasCustomPrompt="1" idx="5" type="title"/>
          </p:nvPr>
        </p:nvSpPr>
        <p:spPr>
          <a:xfrm>
            <a:off x="3139788" y="2236550"/>
            <a:ext cx="2869800" cy="6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58" name="Google Shape;258;p26"/>
          <p:cNvSpPr txBox="1"/>
          <p:nvPr>
            <p:ph idx="6" type="title"/>
          </p:nvPr>
        </p:nvSpPr>
        <p:spPr>
          <a:xfrm>
            <a:off x="3139788" y="2800700"/>
            <a:ext cx="28698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259" name="Google Shape;259;p26"/>
          <p:cNvSpPr/>
          <p:nvPr/>
        </p:nvSpPr>
        <p:spPr>
          <a:xfrm>
            <a:off x="6006899" y="2957242"/>
            <a:ext cx="3136286" cy="1486767"/>
          </a:xfrm>
          <a:custGeom>
            <a:rect b="b" l="l" r="r" t="t"/>
            <a:pathLst>
              <a:path extrusionOk="0" h="19330" w="40776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 flipH="1">
            <a:off x="824" y="2957238"/>
            <a:ext cx="3136286" cy="1486767"/>
          </a:xfrm>
          <a:custGeom>
            <a:rect b="b" l="l" r="r" t="t"/>
            <a:pathLst>
              <a:path extrusionOk="0" h="19330" w="40776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"/>
          <p:cNvSpPr/>
          <p:nvPr/>
        </p:nvSpPr>
        <p:spPr>
          <a:xfrm>
            <a:off x="-4450" y="4208973"/>
            <a:ext cx="9143786" cy="933626"/>
          </a:xfrm>
          <a:custGeom>
            <a:rect b="b" l="l" r="r" t="t"/>
            <a:pathLst>
              <a:path extrusionOk="0" h="11517" w="200863">
                <a:moveTo>
                  <a:pt x="1" y="1"/>
                </a:moveTo>
                <a:lnTo>
                  <a:pt x="1" y="11517"/>
                </a:lnTo>
                <a:lnTo>
                  <a:pt x="200863" y="11517"/>
                </a:lnTo>
                <a:lnTo>
                  <a:pt x="200863" y="1"/>
                </a:lnTo>
                <a:close/>
              </a:path>
            </a:pathLst>
          </a:custGeom>
          <a:solidFill>
            <a:srgbClr val="942D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"/>
          <p:cNvSpPr/>
          <p:nvPr/>
        </p:nvSpPr>
        <p:spPr>
          <a:xfrm>
            <a:off x="-4446" y="4314515"/>
            <a:ext cx="9143786" cy="48436"/>
          </a:xfrm>
          <a:custGeom>
            <a:rect b="b" l="l" r="r" t="t"/>
            <a:pathLst>
              <a:path extrusionOk="0" h="1064" w="200863">
                <a:moveTo>
                  <a:pt x="1" y="1"/>
                </a:moveTo>
                <a:lnTo>
                  <a:pt x="1" y="1063"/>
                </a:lnTo>
                <a:lnTo>
                  <a:pt x="200863" y="1063"/>
                </a:lnTo>
                <a:lnTo>
                  <a:pt x="200863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2252075" y="1470675"/>
            <a:ext cx="4639800" cy="21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266" name="Google Shape;266;p28"/>
          <p:cNvSpPr txBox="1"/>
          <p:nvPr>
            <p:ph idx="2" type="title"/>
          </p:nvPr>
        </p:nvSpPr>
        <p:spPr>
          <a:xfrm>
            <a:off x="3087250" y="3783650"/>
            <a:ext cx="29736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67" name="Google Shape;267;p28"/>
          <p:cNvGrpSpPr/>
          <p:nvPr/>
        </p:nvGrpSpPr>
        <p:grpSpPr>
          <a:xfrm>
            <a:off x="2043" y="-563"/>
            <a:ext cx="962816" cy="5143136"/>
            <a:chOff x="2043" y="-563"/>
            <a:chExt cx="962816" cy="5143136"/>
          </a:xfrm>
        </p:grpSpPr>
        <p:sp>
          <p:nvSpPr>
            <p:cNvPr id="268" name="Google Shape;268;p28"/>
            <p:cNvSpPr/>
            <p:nvPr/>
          </p:nvSpPr>
          <p:spPr>
            <a:xfrm>
              <a:off x="2043" y="-563"/>
              <a:ext cx="962816" cy="3411360"/>
            </a:xfrm>
            <a:custGeom>
              <a:rect b="b" l="l" r="r" t="t"/>
              <a:pathLst>
                <a:path extrusionOk="0" h="106605" w="30088">
                  <a:moveTo>
                    <a:pt x="0" y="1"/>
                  </a:moveTo>
                  <a:lnTo>
                    <a:pt x="0" y="106597"/>
                  </a:lnTo>
                  <a:cubicBezTo>
                    <a:pt x="0" y="106597"/>
                    <a:pt x="95" y="106604"/>
                    <a:pt x="271" y="106604"/>
                  </a:cubicBezTo>
                  <a:cubicBezTo>
                    <a:pt x="2164" y="106604"/>
                    <a:pt x="13462" y="105767"/>
                    <a:pt x="18264" y="86154"/>
                  </a:cubicBezTo>
                  <a:cubicBezTo>
                    <a:pt x="23515" y="64711"/>
                    <a:pt x="30087" y="1"/>
                    <a:pt x="30087" y="1"/>
                  </a:cubicBez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2043" y="3336973"/>
              <a:ext cx="534944" cy="1805600"/>
            </a:xfrm>
            <a:custGeom>
              <a:rect b="b" l="l" r="r" t="t"/>
              <a:pathLst>
                <a:path extrusionOk="0" h="56425" w="16717">
                  <a:moveTo>
                    <a:pt x="0" y="1"/>
                  </a:moveTo>
                  <a:lnTo>
                    <a:pt x="0" y="56424"/>
                  </a:lnTo>
                  <a:lnTo>
                    <a:pt x="16716" y="56424"/>
                  </a:lnTo>
                  <a:cubicBezTo>
                    <a:pt x="16716" y="56424"/>
                    <a:pt x="15871" y="22277"/>
                    <a:pt x="12263" y="13788"/>
                  </a:cubicBezTo>
                  <a:cubicBezTo>
                    <a:pt x="8656" y="529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043" y="3379277"/>
              <a:ext cx="194720" cy="81568"/>
            </a:xfrm>
            <a:custGeom>
              <a:rect b="b" l="l" r="r" t="t"/>
              <a:pathLst>
                <a:path extrusionOk="0" h="2549" w="6085">
                  <a:moveTo>
                    <a:pt x="0" y="0"/>
                  </a:moveTo>
                  <a:lnTo>
                    <a:pt x="0" y="2548"/>
                  </a:lnTo>
                  <a:lnTo>
                    <a:pt x="4798" y="2548"/>
                  </a:lnTo>
                  <a:cubicBezTo>
                    <a:pt x="5501" y="2548"/>
                    <a:pt x="6072" y="1977"/>
                    <a:pt x="6072" y="1286"/>
                  </a:cubicBezTo>
                  <a:cubicBezTo>
                    <a:pt x="6084" y="572"/>
                    <a:pt x="5513" y="0"/>
                    <a:pt x="4798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63003" y="-563"/>
              <a:ext cx="739168" cy="3380256"/>
            </a:xfrm>
            <a:custGeom>
              <a:rect b="b" l="l" r="r" t="t"/>
              <a:pathLst>
                <a:path extrusionOk="0" h="105633" w="23099">
                  <a:moveTo>
                    <a:pt x="11156" y="1"/>
                  </a:moveTo>
                  <a:cubicBezTo>
                    <a:pt x="11156" y="1"/>
                    <a:pt x="9561" y="66949"/>
                    <a:pt x="8287" y="83023"/>
                  </a:cubicBezTo>
                  <a:cubicBezTo>
                    <a:pt x="7025" y="99096"/>
                    <a:pt x="0" y="105632"/>
                    <a:pt x="0" y="105632"/>
                  </a:cubicBezTo>
                  <a:lnTo>
                    <a:pt x="1131" y="105632"/>
                  </a:lnTo>
                  <a:cubicBezTo>
                    <a:pt x="1131" y="105632"/>
                    <a:pt x="4120" y="105061"/>
                    <a:pt x="9406" y="90512"/>
                  </a:cubicBezTo>
                  <a:cubicBezTo>
                    <a:pt x="14692" y="75950"/>
                    <a:pt x="23098" y="1"/>
                    <a:pt x="23098" y="1"/>
                  </a:cubicBez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63003" y="3460813"/>
              <a:ext cx="292992" cy="1680992"/>
            </a:xfrm>
            <a:custGeom>
              <a:rect b="b" l="l" r="r" t="t"/>
              <a:pathLst>
                <a:path extrusionOk="0" h="52531" w="9156">
                  <a:moveTo>
                    <a:pt x="0" y="0"/>
                  </a:moveTo>
                  <a:cubicBezTo>
                    <a:pt x="0" y="0"/>
                    <a:pt x="3715" y="7489"/>
                    <a:pt x="4167" y="17824"/>
                  </a:cubicBezTo>
                  <a:cubicBezTo>
                    <a:pt x="4620" y="28170"/>
                    <a:pt x="4167" y="52530"/>
                    <a:pt x="4167" y="52530"/>
                  </a:cubicBezTo>
                  <a:lnTo>
                    <a:pt x="9156" y="52530"/>
                  </a:lnTo>
                  <a:cubicBezTo>
                    <a:pt x="9156" y="52530"/>
                    <a:pt x="7501" y="17669"/>
                    <a:pt x="5263" y="10347"/>
                  </a:cubicBezTo>
                  <a:cubicBezTo>
                    <a:pt x="3036" y="3025"/>
                    <a:pt x="1131" y="0"/>
                    <a:pt x="1131" y="0"/>
                  </a:cubicBez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28"/>
          <p:cNvGrpSpPr/>
          <p:nvPr/>
        </p:nvGrpSpPr>
        <p:grpSpPr>
          <a:xfrm>
            <a:off x="8183227" y="-563"/>
            <a:ext cx="962816" cy="5143136"/>
            <a:chOff x="8183227" y="-563"/>
            <a:chExt cx="962816" cy="5143136"/>
          </a:xfrm>
        </p:grpSpPr>
        <p:sp>
          <p:nvSpPr>
            <p:cNvPr id="274" name="Google Shape;274;p28"/>
            <p:cNvSpPr/>
            <p:nvPr/>
          </p:nvSpPr>
          <p:spPr>
            <a:xfrm>
              <a:off x="8183227" y="-563"/>
              <a:ext cx="962816" cy="3411360"/>
            </a:xfrm>
            <a:custGeom>
              <a:rect b="b" l="l" r="r" t="t"/>
              <a:pathLst>
                <a:path extrusionOk="0" h="106605" w="30088">
                  <a:moveTo>
                    <a:pt x="1" y="1"/>
                  </a:moveTo>
                  <a:cubicBezTo>
                    <a:pt x="1" y="1"/>
                    <a:pt x="6573" y="64711"/>
                    <a:pt x="11824" y="86154"/>
                  </a:cubicBezTo>
                  <a:cubicBezTo>
                    <a:pt x="16626" y="105767"/>
                    <a:pt x="27924" y="106604"/>
                    <a:pt x="29817" y="106604"/>
                  </a:cubicBezTo>
                  <a:cubicBezTo>
                    <a:pt x="29993" y="106604"/>
                    <a:pt x="30088" y="106597"/>
                    <a:pt x="30088" y="106597"/>
                  </a:cubicBezTo>
                  <a:lnTo>
                    <a:pt x="30088" y="1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8611099" y="3336973"/>
              <a:ext cx="534944" cy="1805600"/>
            </a:xfrm>
            <a:custGeom>
              <a:rect b="b" l="l" r="r" t="t"/>
              <a:pathLst>
                <a:path extrusionOk="0" h="56425" w="16717">
                  <a:moveTo>
                    <a:pt x="16717" y="1"/>
                  </a:moveTo>
                  <a:cubicBezTo>
                    <a:pt x="16717" y="1"/>
                    <a:pt x="8061" y="5299"/>
                    <a:pt x="4454" y="13788"/>
                  </a:cubicBezTo>
                  <a:cubicBezTo>
                    <a:pt x="846" y="22277"/>
                    <a:pt x="1" y="56424"/>
                    <a:pt x="1" y="56424"/>
                  </a:cubicBezTo>
                  <a:lnTo>
                    <a:pt x="16717" y="56424"/>
                  </a:lnTo>
                  <a:lnTo>
                    <a:pt x="16717" y="1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8951707" y="3379661"/>
              <a:ext cx="194336" cy="81568"/>
            </a:xfrm>
            <a:custGeom>
              <a:rect b="b" l="l" r="r" t="t"/>
              <a:pathLst>
                <a:path extrusionOk="0" h="2549" w="6073">
                  <a:moveTo>
                    <a:pt x="1275" y="0"/>
                  </a:moveTo>
                  <a:cubicBezTo>
                    <a:pt x="572" y="0"/>
                    <a:pt x="1" y="572"/>
                    <a:pt x="1" y="1274"/>
                  </a:cubicBezTo>
                  <a:cubicBezTo>
                    <a:pt x="1" y="1977"/>
                    <a:pt x="572" y="2548"/>
                    <a:pt x="1275" y="2548"/>
                  </a:cubicBezTo>
                  <a:lnTo>
                    <a:pt x="6073" y="2548"/>
                  </a:lnTo>
                  <a:lnTo>
                    <a:pt x="6073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8346299" y="-563"/>
              <a:ext cx="738784" cy="3380256"/>
            </a:xfrm>
            <a:custGeom>
              <a:rect b="b" l="l" r="r" t="t"/>
              <a:pathLst>
                <a:path extrusionOk="0" h="105633" w="23087">
                  <a:moveTo>
                    <a:pt x="1" y="1"/>
                  </a:moveTo>
                  <a:cubicBezTo>
                    <a:pt x="1" y="1"/>
                    <a:pt x="8395" y="75950"/>
                    <a:pt x="13693" y="90512"/>
                  </a:cubicBezTo>
                  <a:cubicBezTo>
                    <a:pt x="18979" y="105061"/>
                    <a:pt x="21956" y="105632"/>
                    <a:pt x="21956" y="105632"/>
                  </a:cubicBezTo>
                  <a:lnTo>
                    <a:pt x="23087" y="105632"/>
                  </a:lnTo>
                  <a:cubicBezTo>
                    <a:pt x="23087" y="105632"/>
                    <a:pt x="16074" y="99108"/>
                    <a:pt x="14800" y="83034"/>
                  </a:cubicBezTo>
                  <a:cubicBezTo>
                    <a:pt x="13526" y="66961"/>
                    <a:pt x="11931" y="1"/>
                    <a:pt x="11931" y="1"/>
                  </a:cubicBez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8792091" y="3460813"/>
              <a:ext cx="292992" cy="1680992"/>
            </a:xfrm>
            <a:custGeom>
              <a:rect b="b" l="l" r="r" t="t"/>
              <a:pathLst>
                <a:path extrusionOk="0" h="52531" w="9156">
                  <a:moveTo>
                    <a:pt x="8025" y="0"/>
                  </a:moveTo>
                  <a:cubicBezTo>
                    <a:pt x="8025" y="0"/>
                    <a:pt x="6120" y="3025"/>
                    <a:pt x="3893" y="10347"/>
                  </a:cubicBezTo>
                  <a:cubicBezTo>
                    <a:pt x="1667" y="17669"/>
                    <a:pt x="0" y="52530"/>
                    <a:pt x="0" y="52530"/>
                  </a:cubicBezTo>
                  <a:lnTo>
                    <a:pt x="4989" y="52530"/>
                  </a:lnTo>
                  <a:cubicBezTo>
                    <a:pt x="4989" y="52530"/>
                    <a:pt x="4536" y="28170"/>
                    <a:pt x="4989" y="17824"/>
                  </a:cubicBezTo>
                  <a:cubicBezTo>
                    <a:pt x="5441" y="7489"/>
                    <a:pt x="9156" y="0"/>
                    <a:pt x="9156" y="0"/>
                  </a:cubicBez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layout 1">
  <p:cSld name="CUSTOM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/>
          <p:nvPr/>
        </p:nvSpPr>
        <p:spPr>
          <a:xfrm rot="5400000">
            <a:off x="5472971" y="1480472"/>
            <a:ext cx="3673593" cy="3668470"/>
          </a:xfrm>
          <a:custGeom>
            <a:rect b="b" l="l" r="r" t="t"/>
            <a:pathLst>
              <a:path extrusionOk="0" h="76618" w="76725">
                <a:moveTo>
                  <a:pt x="0" y="1"/>
                </a:moveTo>
                <a:cubicBezTo>
                  <a:pt x="12" y="42315"/>
                  <a:pt x="34314" y="76617"/>
                  <a:pt x="76617" y="76617"/>
                </a:cubicBezTo>
                <a:lnTo>
                  <a:pt x="76724" y="76617"/>
                </a:lnTo>
                <a:lnTo>
                  <a:pt x="76724" y="45804"/>
                </a:lnTo>
                <a:lnTo>
                  <a:pt x="76617" y="45804"/>
                </a:lnTo>
                <a:cubicBezTo>
                  <a:pt x="51316" y="45804"/>
                  <a:pt x="30814" y="25301"/>
                  <a:pt x="30814" y="1"/>
                </a:cubicBezTo>
                <a:close/>
              </a:path>
            </a:pathLst>
          </a:custGeom>
          <a:gradFill>
            <a:gsLst>
              <a:gs pos="0">
                <a:srgbClr val="252C3A">
                  <a:alpha val="74901"/>
                </a:srgbClr>
              </a:gs>
              <a:gs pos="100000">
                <a:srgbClr val="252C3A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9"/>
          <p:cNvSpPr txBox="1"/>
          <p:nvPr>
            <p:ph idx="1" type="subTitle"/>
          </p:nvPr>
        </p:nvSpPr>
        <p:spPr>
          <a:xfrm>
            <a:off x="6253050" y="3294736"/>
            <a:ext cx="2015400" cy="9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2" name="Google Shape;282;p29"/>
          <p:cNvSpPr/>
          <p:nvPr/>
        </p:nvSpPr>
        <p:spPr>
          <a:xfrm>
            <a:off x="5374" y="-1968"/>
            <a:ext cx="3922753" cy="3922753"/>
          </a:xfrm>
          <a:custGeom>
            <a:rect b="b" l="l" r="r" t="t"/>
            <a:pathLst>
              <a:path extrusionOk="0" h="33755" w="33755">
                <a:moveTo>
                  <a:pt x="0" y="1"/>
                </a:moveTo>
                <a:lnTo>
                  <a:pt x="0" y="33755"/>
                </a:lnTo>
                <a:cubicBezTo>
                  <a:pt x="18645" y="33755"/>
                  <a:pt x="33754" y="18646"/>
                  <a:pt x="33754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5374" y="-1968"/>
            <a:ext cx="2458824" cy="2460219"/>
          </a:xfrm>
          <a:custGeom>
            <a:rect b="b" l="l" r="r" t="t"/>
            <a:pathLst>
              <a:path extrusionOk="0" h="21170" w="21158">
                <a:moveTo>
                  <a:pt x="0" y="1"/>
                </a:moveTo>
                <a:lnTo>
                  <a:pt x="0" y="21170"/>
                </a:lnTo>
                <a:cubicBezTo>
                  <a:pt x="11692" y="21170"/>
                  <a:pt x="21158" y="11693"/>
                  <a:pt x="21158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9"/>
          <p:cNvSpPr txBox="1"/>
          <p:nvPr>
            <p:ph type="title"/>
          </p:nvPr>
        </p:nvSpPr>
        <p:spPr>
          <a:xfrm>
            <a:off x="6237875" y="1938075"/>
            <a:ext cx="2030700" cy="12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layout 2">
  <p:cSld name="CUSTOM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/>
          <p:nvPr/>
        </p:nvSpPr>
        <p:spPr>
          <a:xfrm rot="5400000">
            <a:off x="5472971" y="1472486"/>
            <a:ext cx="3673593" cy="3668470"/>
          </a:xfrm>
          <a:custGeom>
            <a:rect b="b" l="l" r="r" t="t"/>
            <a:pathLst>
              <a:path extrusionOk="0" h="76618" w="76725">
                <a:moveTo>
                  <a:pt x="0" y="1"/>
                </a:moveTo>
                <a:cubicBezTo>
                  <a:pt x="12" y="42315"/>
                  <a:pt x="34314" y="76617"/>
                  <a:pt x="76617" y="76617"/>
                </a:cubicBezTo>
                <a:lnTo>
                  <a:pt x="76724" y="76617"/>
                </a:lnTo>
                <a:lnTo>
                  <a:pt x="76724" y="45804"/>
                </a:lnTo>
                <a:lnTo>
                  <a:pt x="76617" y="45804"/>
                </a:lnTo>
                <a:cubicBezTo>
                  <a:pt x="51316" y="45804"/>
                  <a:pt x="30814" y="25301"/>
                  <a:pt x="30814" y="1"/>
                </a:cubicBezTo>
                <a:close/>
              </a:path>
            </a:pathLst>
          </a:custGeom>
          <a:gradFill>
            <a:gsLst>
              <a:gs pos="0">
                <a:srgbClr val="252C3A">
                  <a:alpha val="74901"/>
                </a:srgbClr>
              </a:gs>
              <a:gs pos="100000">
                <a:srgbClr val="252C3A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0"/>
          <p:cNvSpPr/>
          <p:nvPr/>
        </p:nvSpPr>
        <p:spPr>
          <a:xfrm>
            <a:off x="5374" y="-1968"/>
            <a:ext cx="3922753" cy="3922753"/>
          </a:xfrm>
          <a:custGeom>
            <a:rect b="b" l="l" r="r" t="t"/>
            <a:pathLst>
              <a:path extrusionOk="0" h="33755" w="33755">
                <a:moveTo>
                  <a:pt x="0" y="1"/>
                </a:moveTo>
                <a:lnTo>
                  <a:pt x="0" y="33755"/>
                </a:lnTo>
                <a:cubicBezTo>
                  <a:pt x="18645" y="33755"/>
                  <a:pt x="33754" y="18646"/>
                  <a:pt x="33754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5374" y="-1968"/>
            <a:ext cx="2458824" cy="2460219"/>
          </a:xfrm>
          <a:custGeom>
            <a:rect b="b" l="l" r="r" t="t"/>
            <a:pathLst>
              <a:path extrusionOk="0" h="21170" w="21158">
                <a:moveTo>
                  <a:pt x="0" y="1"/>
                </a:moveTo>
                <a:lnTo>
                  <a:pt x="0" y="21170"/>
                </a:lnTo>
                <a:cubicBezTo>
                  <a:pt x="11692" y="21170"/>
                  <a:pt x="21158" y="11693"/>
                  <a:pt x="21158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0"/>
          <p:cNvSpPr txBox="1"/>
          <p:nvPr>
            <p:ph type="title"/>
          </p:nvPr>
        </p:nvSpPr>
        <p:spPr>
          <a:xfrm>
            <a:off x="951400" y="1928400"/>
            <a:ext cx="2030700" cy="12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0" name="Google Shape;290;p30"/>
          <p:cNvSpPr txBox="1"/>
          <p:nvPr>
            <p:ph idx="1" type="subTitle"/>
          </p:nvPr>
        </p:nvSpPr>
        <p:spPr>
          <a:xfrm>
            <a:off x="6237750" y="1928400"/>
            <a:ext cx="2030700" cy="12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words">
  <p:cSld name="TITLE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27" name="Google Shape;27;p4"/>
            <p:cNvSpPr/>
            <p:nvPr/>
          </p:nvSpPr>
          <p:spPr>
            <a:xfrm>
              <a:off x="5376" y="-2012"/>
              <a:ext cx="1080160" cy="1080160"/>
            </a:xfrm>
            <a:custGeom>
              <a:rect b="b" l="l" r="r" t="t"/>
              <a:pathLst>
                <a:path extrusionOk="0" h="33755" w="33755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5376" y="-2012"/>
              <a:ext cx="677056" cy="677440"/>
            </a:xfrm>
            <a:custGeom>
              <a:rect b="b" l="l" r="r" t="t"/>
              <a:pathLst>
                <a:path extrusionOk="0" h="21170" w="21158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6694208" y="-2012"/>
              <a:ext cx="2455200" cy="2451776"/>
            </a:xfrm>
            <a:custGeom>
              <a:rect b="b" l="l" r="r" t="t"/>
              <a:pathLst>
                <a:path extrusionOk="0" h="76618" w="76725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4"/>
          <p:cNvSpPr txBox="1"/>
          <p:nvPr>
            <p:ph type="ctrTitle"/>
          </p:nvPr>
        </p:nvSpPr>
        <p:spPr>
          <a:xfrm>
            <a:off x="1025551" y="812350"/>
            <a:ext cx="3352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1025550" y="2834125"/>
            <a:ext cx="3352200" cy="14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-4446" y="4618322"/>
            <a:ext cx="9143786" cy="524283"/>
            <a:chOff x="1295125" y="5074300"/>
            <a:chExt cx="5021575" cy="287925"/>
          </a:xfrm>
        </p:grpSpPr>
        <p:sp>
          <p:nvSpPr>
            <p:cNvPr id="33" name="Google Shape;33;p4"/>
            <p:cNvSpPr/>
            <p:nvPr/>
          </p:nvSpPr>
          <p:spPr>
            <a:xfrm>
              <a:off x="1295125" y="5074300"/>
              <a:ext cx="5021575" cy="287925"/>
            </a:xfrm>
            <a:custGeom>
              <a:rect b="b" l="l" r="r" t="t"/>
              <a:pathLst>
                <a:path extrusionOk="0" h="11517" w="200863">
                  <a:moveTo>
                    <a:pt x="1" y="1"/>
                  </a:moveTo>
                  <a:lnTo>
                    <a:pt x="1" y="11517"/>
                  </a:lnTo>
                  <a:lnTo>
                    <a:pt x="200863" y="11517"/>
                  </a:lnTo>
                  <a:lnTo>
                    <a:pt x="200863" y="1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1295125" y="5115100"/>
              <a:ext cx="5021575" cy="26600"/>
            </a:xfrm>
            <a:custGeom>
              <a:rect b="b" l="l" r="r" t="t"/>
              <a:pathLst>
                <a:path extrusionOk="0" h="1064" w="200863">
                  <a:moveTo>
                    <a:pt x="1" y="1"/>
                  </a:moveTo>
                  <a:lnTo>
                    <a:pt x="1" y="1063"/>
                  </a:lnTo>
                  <a:lnTo>
                    <a:pt x="200863" y="1063"/>
                  </a:lnTo>
                  <a:lnTo>
                    <a:pt x="200863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/>
          <p:nvPr/>
        </p:nvSpPr>
        <p:spPr>
          <a:xfrm>
            <a:off x="4598628" y="667819"/>
            <a:ext cx="3655450" cy="3655359"/>
          </a:xfrm>
          <a:custGeom>
            <a:rect b="b" l="l" r="r" t="t"/>
            <a:pathLst>
              <a:path extrusionOk="0" h="39946" w="39947">
                <a:moveTo>
                  <a:pt x="19968" y="0"/>
                </a:moveTo>
                <a:cubicBezTo>
                  <a:pt x="8942" y="0"/>
                  <a:pt x="1" y="8942"/>
                  <a:pt x="1" y="19979"/>
                </a:cubicBezTo>
                <a:cubicBezTo>
                  <a:pt x="1" y="31004"/>
                  <a:pt x="8942" y="39945"/>
                  <a:pt x="19968" y="39945"/>
                </a:cubicBezTo>
                <a:cubicBezTo>
                  <a:pt x="31005" y="39945"/>
                  <a:pt x="39946" y="31004"/>
                  <a:pt x="39946" y="19979"/>
                </a:cubicBezTo>
                <a:cubicBezTo>
                  <a:pt x="39946" y="8942"/>
                  <a:pt x="31005" y="0"/>
                  <a:pt x="19968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4377747" y="3241002"/>
            <a:ext cx="869347" cy="869347"/>
          </a:xfrm>
          <a:custGeom>
            <a:rect b="b" l="l" r="r" t="t"/>
            <a:pathLst>
              <a:path extrusionOk="0" h="21468" w="21468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7595172" y="993927"/>
            <a:ext cx="869347" cy="869347"/>
          </a:xfrm>
          <a:custGeom>
            <a:rect b="b" l="l" r="r" t="t"/>
            <a:pathLst>
              <a:path extrusionOk="0" h="21468" w="21468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layout 3">
  <p:cSld name="CUSTOM_1_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/>
          <p:nvPr/>
        </p:nvSpPr>
        <p:spPr>
          <a:xfrm rot="5400000">
            <a:off x="5472971" y="1472486"/>
            <a:ext cx="3673593" cy="3668470"/>
          </a:xfrm>
          <a:custGeom>
            <a:rect b="b" l="l" r="r" t="t"/>
            <a:pathLst>
              <a:path extrusionOk="0" h="76618" w="76725">
                <a:moveTo>
                  <a:pt x="0" y="1"/>
                </a:moveTo>
                <a:cubicBezTo>
                  <a:pt x="12" y="42315"/>
                  <a:pt x="34314" y="76617"/>
                  <a:pt x="76617" y="76617"/>
                </a:cubicBezTo>
                <a:lnTo>
                  <a:pt x="76724" y="76617"/>
                </a:lnTo>
                <a:lnTo>
                  <a:pt x="76724" y="45804"/>
                </a:lnTo>
                <a:lnTo>
                  <a:pt x="76617" y="45804"/>
                </a:lnTo>
                <a:cubicBezTo>
                  <a:pt x="51316" y="45804"/>
                  <a:pt x="30814" y="25301"/>
                  <a:pt x="30814" y="1"/>
                </a:cubicBezTo>
                <a:close/>
              </a:path>
            </a:pathLst>
          </a:custGeom>
          <a:gradFill>
            <a:gsLst>
              <a:gs pos="0">
                <a:srgbClr val="252C3A">
                  <a:alpha val="74901"/>
                </a:srgbClr>
              </a:gs>
              <a:gs pos="100000">
                <a:srgbClr val="252C3A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"/>
          <p:cNvSpPr/>
          <p:nvPr/>
        </p:nvSpPr>
        <p:spPr>
          <a:xfrm>
            <a:off x="5374" y="-1968"/>
            <a:ext cx="3922753" cy="3922753"/>
          </a:xfrm>
          <a:custGeom>
            <a:rect b="b" l="l" r="r" t="t"/>
            <a:pathLst>
              <a:path extrusionOk="0" h="33755" w="33755">
                <a:moveTo>
                  <a:pt x="0" y="1"/>
                </a:moveTo>
                <a:lnTo>
                  <a:pt x="0" y="33755"/>
                </a:lnTo>
                <a:cubicBezTo>
                  <a:pt x="18645" y="33755"/>
                  <a:pt x="33754" y="18646"/>
                  <a:pt x="33754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5374" y="-1968"/>
            <a:ext cx="2458824" cy="2460219"/>
          </a:xfrm>
          <a:custGeom>
            <a:rect b="b" l="l" r="r" t="t"/>
            <a:pathLst>
              <a:path extrusionOk="0" h="21170" w="21158">
                <a:moveTo>
                  <a:pt x="0" y="1"/>
                </a:moveTo>
                <a:lnTo>
                  <a:pt x="0" y="21170"/>
                </a:lnTo>
                <a:cubicBezTo>
                  <a:pt x="11692" y="21170"/>
                  <a:pt x="21158" y="11693"/>
                  <a:pt x="21158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1"/>
          <p:cNvSpPr txBox="1"/>
          <p:nvPr>
            <p:ph type="title"/>
          </p:nvPr>
        </p:nvSpPr>
        <p:spPr>
          <a:xfrm>
            <a:off x="1263150" y="1088100"/>
            <a:ext cx="2030700" cy="12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6" name="Google Shape;296;p31"/>
          <p:cNvSpPr txBox="1"/>
          <p:nvPr>
            <p:ph idx="1" type="subTitle"/>
          </p:nvPr>
        </p:nvSpPr>
        <p:spPr>
          <a:xfrm>
            <a:off x="5769575" y="3215100"/>
            <a:ext cx="2015400" cy="12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2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/>
          <p:nvPr/>
        </p:nvSpPr>
        <p:spPr>
          <a:xfrm>
            <a:off x="5375" y="-1973"/>
            <a:ext cx="2899386" cy="2899386"/>
          </a:xfrm>
          <a:custGeom>
            <a:rect b="b" l="l" r="r" t="t"/>
            <a:pathLst>
              <a:path extrusionOk="0" h="33755" w="33755">
                <a:moveTo>
                  <a:pt x="0" y="1"/>
                </a:moveTo>
                <a:lnTo>
                  <a:pt x="0" y="33755"/>
                </a:lnTo>
                <a:cubicBezTo>
                  <a:pt x="18645" y="33755"/>
                  <a:pt x="33754" y="18646"/>
                  <a:pt x="33754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5375" y="-1973"/>
            <a:ext cx="1817366" cy="1818397"/>
          </a:xfrm>
          <a:custGeom>
            <a:rect b="b" l="l" r="r" t="t"/>
            <a:pathLst>
              <a:path extrusionOk="0" h="21170" w="21158">
                <a:moveTo>
                  <a:pt x="0" y="1"/>
                </a:moveTo>
                <a:lnTo>
                  <a:pt x="0" y="21170"/>
                </a:lnTo>
                <a:cubicBezTo>
                  <a:pt x="11692" y="21170"/>
                  <a:pt x="21158" y="11693"/>
                  <a:pt x="21158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"/>
          <p:cNvSpPr/>
          <p:nvPr/>
        </p:nvSpPr>
        <p:spPr>
          <a:xfrm rot="5400000">
            <a:off x="6354500" y="2354095"/>
            <a:ext cx="2791447" cy="2787554"/>
          </a:xfrm>
          <a:custGeom>
            <a:rect b="b" l="l" r="r" t="t"/>
            <a:pathLst>
              <a:path extrusionOk="0" h="76618" w="76725">
                <a:moveTo>
                  <a:pt x="0" y="1"/>
                </a:moveTo>
                <a:cubicBezTo>
                  <a:pt x="12" y="42315"/>
                  <a:pt x="34314" y="76617"/>
                  <a:pt x="76617" y="76617"/>
                </a:cubicBezTo>
                <a:lnTo>
                  <a:pt x="76724" y="76617"/>
                </a:lnTo>
                <a:lnTo>
                  <a:pt x="76724" y="45804"/>
                </a:lnTo>
                <a:lnTo>
                  <a:pt x="76617" y="45804"/>
                </a:lnTo>
                <a:cubicBezTo>
                  <a:pt x="51316" y="45804"/>
                  <a:pt x="30814" y="25301"/>
                  <a:pt x="30814" y="1"/>
                </a:cubicBezTo>
                <a:close/>
              </a:path>
            </a:pathLst>
          </a:custGeom>
          <a:gradFill>
            <a:gsLst>
              <a:gs pos="0">
                <a:srgbClr val="252C3A">
                  <a:alpha val="74901"/>
                </a:srgbClr>
              </a:gs>
              <a:gs pos="100000">
                <a:srgbClr val="252C3A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"/>
          <p:cNvSpPr txBox="1"/>
          <p:nvPr>
            <p:ph type="ctrTitle"/>
          </p:nvPr>
        </p:nvSpPr>
        <p:spPr>
          <a:xfrm>
            <a:off x="4445675" y="890950"/>
            <a:ext cx="3510000" cy="12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2" name="Google Shape;302;p32"/>
          <p:cNvSpPr txBox="1"/>
          <p:nvPr/>
        </p:nvSpPr>
        <p:spPr>
          <a:xfrm>
            <a:off x="4445675" y="3767709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lang="en" sz="900">
                <a:solidFill>
                  <a:srgbClr val="FFFFFF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900">
                <a:solidFill>
                  <a:srgbClr val="FFFFFF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en" sz="900">
                <a:solidFill>
                  <a:srgbClr val="FFFFFF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7961275" y="-1352"/>
            <a:ext cx="1186464" cy="5143520"/>
          </a:xfrm>
          <a:custGeom>
            <a:rect b="b" l="l" r="r" t="t"/>
            <a:pathLst>
              <a:path extrusionOk="0" h="160735" w="37077">
                <a:moveTo>
                  <a:pt x="0" y="1"/>
                </a:moveTo>
                <a:cubicBezTo>
                  <a:pt x="17919" y="22849"/>
                  <a:pt x="28599" y="51650"/>
                  <a:pt x="28599" y="82939"/>
                </a:cubicBezTo>
                <a:cubicBezTo>
                  <a:pt x="28599" y="111931"/>
                  <a:pt x="19431" y="138767"/>
                  <a:pt x="3846" y="160734"/>
                </a:cubicBezTo>
                <a:lnTo>
                  <a:pt x="37076" y="160734"/>
                </a:lnTo>
                <a:lnTo>
                  <a:pt x="37076" y="1"/>
                </a:ln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5598275" y="1729975"/>
            <a:ext cx="27834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" name="Google Shape;41;p5"/>
          <p:cNvSpPr txBox="1"/>
          <p:nvPr>
            <p:ph idx="2" type="title"/>
          </p:nvPr>
        </p:nvSpPr>
        <p:spPr>
          <a:xfrm>
            <a:off x="5598275" y="2571775"/>
            <a:ext cx="2783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hasCustomPrompt="1" idx="3" type="title"/>
          </p:nvPr>
        </p:nvSpPr>
        <p:spPr>
          <a:xfrm>
            <a:off x="4216350" y="2019475"/>
            <a:ext cx="10917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7961275" y="-1352"/>
            <a:ext cx="1186464" cy="5143520"/>
          </a:xfrm>
          <a:custGeom>
            <a:rect b="b" l="l" r="r" t="t"/>
            <a:pathLst>
              <a:path extrusionOk="0" h="160735" w="37077">
                <a:moveTo>
                  <a:pt x="0" y="1"/>
                </a:moveTo>
                <a:cubicBezTo>
                  <a:pt x="17919" y="22849"/>
                  <a:pt x="28599" y="51650"/>
                  <a:pt x="28599" y="82939"/>
                </a:cubicBezTo>
                <a:cubicBezTo>
                  <a:pt x="28599" y="111931"/>
                  <a:pt x="19431" y="138767"/>
                  <a:pt x="3846" y="160734"/>
                </a:cubicBezTo>
                <a:lnTo>
                  <a:pt x="37076" y="160734"/>
                </a:lnTo>
                <a:lnTo>
                  <a:pt x="37076" y="1"/>
                </a:ln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 flipH="1">
            <a:off x="8" y="-1350"/>
            <a:ext cx="1178956" cy="5143520"/>
          </a:xfrm>
          <a:custGeom>
            <a:rect b="b" l="l" r="r" t="t"/>
            <a:pathLst>
              <a:path extrusionOk="0" h="160735" w="37077">
                <a:moveTo>
                  <a:pt x="0" y="1"/>
                </a:moveTo>
                <a:cubicBezTo>
                  <a:pt x="17919" y="22849"/>
                  <a:pt x="28599" y="51650"/>
                  <a:pt x="28599" y="82939"/>
                </a:cubicBezTo>
                <a:cubicBezTo>
                  <a:pt x="28599" y="111931"/>
                  <a:pt x="19431" y="138767"/>
                  <a:pt x="3846" y="160734"/>
                </a:cubicBezTo>
                <a:lnTo>
                  <a:pt x="37076" y="160734"/>
                </a:lnTo>
                <a:lnTo>
                  <a:pt x="37076" y="1"/>
                </a:ln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 txBox="1"/>
          <p:nvPr>
            <p:ph type="title"/>
          </p:nvPr>
        </p:nvSpPr>
        <p:spPr>
          <a:xfrm>
            <a:off x="3180300" y="2217875"/>
            <a:ext cx="27834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" name="Google Shape;47;p6"/>
          <p:cNvSpPr txBox="1"/>
          <p:nvPr>
            <p:ph hasCustomPrompt="1" idx="2" type="title"/>
          </p:nvPr>
        </p:nvSpPr>
        <p:spPr>
          <a:xfrm>
            <a:off x="4026150" y="826750"/>
            <a:ext cx="10917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6"/>
          <p:cNvSpPr txBox="1"/>
          <p:nvPr>
            <p:ph idx="1" type="subTitle"/>
          </p:nvPr>
        </p:nvSpPr>
        <p:spPr>
          <a:xfrm>
            <a:off x="3180300" y="3059675"/>
            <a:ext cx="2783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9" name="Google Shape;49;p6"/>
          <p:cNvSpPr/>
          <p:nvPr/>
        </p:nvSpPr>
        <p:spPr>
          <a:xfrm>
            <a:off x="5800850" y="3558677"/>
            <a:ext cx="3343224" cy="1584818"/>
          </a:xfrm>
          <a:custGeom>
            <a:rect b="b" l="l" r="r" t="t"/>
            <a:pathLst>
              <a:path extrusionOk="0" h="19330" w="40776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 flipH="1">
            <a:off x="-28301" y="3558675"/>
            <a:ext cx="3343224" cy="1584818"/>
          </a:xfrm>
          <a:custGeom>
            <a:rect b="b" l="l" r="r" t="t"/>
            <a:pathLst>
              <a:path extrusionOk="0" h="19330" w="40776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>
            <a:off x="721348" y="3303651"/>
            <a:ext cx="607920" cy="607920"/>
          </a:xfrm>
          <a:custGeom>
            <a:rect b="b" l="l" r="r" t="t"/>
            <a:pathLst>
              <a:path extrusionOk="0" h="21468" w="21468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7050801" y="2336453"/>
            <a:ext cx="967187" cy="967187"/>
          </a:xfrm>
          <a:custGeom>
            <a:rect b="b" l="l" r="r" t="t"/>
            <a:pathLst>
              <a:path extrusionOk="0" h="21468" w="21468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7758402" y="2382250"/>
            <a:ext cx="147351" cy="146886"/>
          </a:xfrm>
          <a:custGeom>
            <a:rect b="b" l="l" r="r" t="t"/>
            <a:pathLst>
              <a:path extrusionOk="0" h="2562" w="257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8076925" y="2111175"/>
            <a:ext cx="108949" cy="108603"/>
          </a:xfrm>
          <a:custGeom>
            <a:rect b="b" l="l" r="r" t="t"/>
            <a:pathLst>
              <a:path extrusionOk="0" h="2562" w="257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2079575" y="2692788"/>
            <a:ext cx="108949" cy="108603"/>
          </a:xfrm>
          <a:custGeom>
            <a:rect b="b" l="l" r="r" t="t"/>
            <a:pathLst>
              <a:path extrusionOk="0" h="2562" w="257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/>
          <p:nvPr/>
        </p:nvSpPr>
        <p:spPr>
          <a:xfrm>
            <a:off x="1484625" y="1924909"/>
            <a:ext cx="189223" cy="188602"/>
          </a:xfrm>
          <a:custGeom>
            <a:rect b="b" l="l" r="r" t="t"/>
            <a:pathLst>
              <a:path extrusionOk="0" h="2562" w="257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3136750" y="718138"/>
            <a:ext cx="108949" cy="108603"/>
          </a:xfrm>
          <a:custGeom>
            <a:rect b="b" l="l" r="r" t="t"/>
            <a:pathLst>
              <a:path extrusionOk="0" h="2562" w="257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5963700" y="1643575"/>
            <a:ext cx="108949" cy="108603"/>
          </a:xfrm>
          <a:custGeom>
            <a:rect b="b" l="l" r="r" t="t"/>
            <a:pathLst>
              <a:path extrusionOk="0" h="2562" w="257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SECTION_HEADER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hasCustomPrompt="1" type="title"/>
          </p:nvPr>
        </p:nvSpPr>
        <p:spPr>
          <a:xfrm>
            <a:off x="4820875" y="3045189"/>
            <a:ext cx="10917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7"/>
          <p:cNvSpPr txBox="1"/>
          <p:nvPr>
            <p:ph idx="1" type="subTitle"/>
          </p:nvPr>
        </p:nvSpPr>
        <p:spPr>
          <a:xfrm>
            <a:off x="6202800" y="3043400"/>
            <a:ext cx="21789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2" type="subTitle"/>
          </p:nvPr>
        </p:nvSpPr>
        <p:spPr>
          <a:xfrm>
            <a:off x="6202800" y="3514000"/>
            <a:ext cx="2178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3" name="Google Shape;63;p7"/>
          <p:cNvSpPr txBox="1"/>
          <p:nvPr>
            <p:ph hasCustomPrompt="1" idx="3" type="title"/>
          </p:nvPr>
        </p:nvSpPr>
        <p:spPr>
          <a:xfrm>
            <a:off x="4820875" y="1519289"/>
            <a:ext cx="10917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7"/>
          <p:cNvSpPr txBox="1"/>
          <p:nvPr>
            <p:ph idx="4" type="subTitle"/>
          </p:nvPr>
        </p:nvSpPr>
        <p:spPr>
          <a:xfrm>
            <a:off x="6202800" y="1517500"/>
            <a:ext cx="21789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5" type="subTitle"/>
          </p:nvPr>
        </p:nvSpPr>
        <p:spPr>
          <a:xfrm>
            <a:off x="6202800" y="1988100"/>
            <a:ext cx="2178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6" name="Google Shape;66;p7"/>
          <p:cNvSpPr txBox="1"/>
          <p:nvPr>
            <p:ph hasCustomPrompt="1" idx="6" type="title"/>
          </p:nvPr>
        </p:nvSpPr>
        <p:spPr>
          <a:xfrm>
            <a:off x="721350" y="3045189"/>
            <a:ext cx="10917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7"/>
          <p:cNvSpPr txBox="1"/>
          <p:nvPr>
            <p:ph idx="7" type="subTitle"/>
          </p:nvPr>
        </p:nvSpPr>
        <p:spPr>
          <a:xfrm>
            <a:off x="2103275" y="3043400"/>
            <a:ext cx="21789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8" type="subTitle"/>
          </p:nvPr>
        </p:nvSpPr>
        <p:spPr>
          <a:xfrm>
            <a:off x="2103275" y="3514000"/>
            <a:ext cx="2178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9" name="Google Shape;69;p7"/>
          <p:cNvSpPr txBox="1"/>
          <p:nvPr>
            <p:ph idx="9" type="title"/>
          </p:nvPr>
        </p:nvSpPr>
        <p:spPr>
          <a:xfrm>
            <a:off x="721200" y="594300"/>
            <a:ext cx="76605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hasCustomPrompt="1" idx="13" type="title"/>
          </p:nvPr>
        </p:nvSpPr>
        <p:spPr>
          <a:xfrm>
            <a:off x="721350" y="1519289"/>
            <a:ext cx="10917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7"/>
          <p:cNvSpPr txBox="1"/>
          <p:nvPr>
            <p:ph idx="14" type="subTitle"/>
          </p:nvPr>
        </p:nvSpPr>
        <p:spPr>
          <a:xfrm>
            <a:off x="2103275" y="1517500"/>
            <a:ext cx="21789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5" type="subTitle"/>
          </p:nvPr>
        </p:nvSpPr>
        <p:spPr>
          <a:xfrm>
            <a:off x="2103275" y="1988100"/>
            <a:ext cx="2178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721200" y="594300"/>
            <a:ext cx="77016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1" type="body"/>
          </p:nvPr>
        </p:nvSpPr>
        <p:spPr>
          <a:xfrm>
            <a:off x="721200" y="1667125"/>
            <a:ext cx="7701600" cy="29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6" name="Google Shape;76;p8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77" name="Google Shape;77;p8"/>
            <p:cNvSpPr/>
            <p:nvPr/>
          </p:nvSpPr>
          <p:spPr>
            <a:xfrm>
              <a:off x="5376" y="-2012"/>
              <a:ext cx="1080160" cy="1080160"/>
            </a:xfrm>
            <a:custGeom>
              <a:rect b="b" l="l" r="r" t="t"/>
              <a:pathLst>
                <a:path extrusionOk="0" h="33755" w="33755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5376" y="-2012"/>
              <a:ext cx="677056" cy="677440"/>
            </a:xfrm>
            <a:custGeom>
              <a:rect b="b" l="l" r="r" t="t"/>
              <a:pathLst>
                <a:path extrusionOk="0" h="21170" w="21158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6694208" y="-2012"/>
              <a:ext cx="2455200" cy="2451776"/>
            </a:xfrm>
            <a:custGeom>
              <a:rect b="b" l="l" r="r" t="t"/>
              <a:pathLst>
                <a:path extrusionOk="0" h="76618" w="76725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9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82" name="Google Shape;82;p9"/>
            <p:cNvSpPr/>
            <p:nvPr/>
          </p:nvSpPr>
          <p:spPr>
            <a:xfrm>
              <a:off x="5376" y="-2012"/>
              <a:ext cx="1080160" cy="1080160"/>
            </a:xfrm>
            <a:custGeom>
              <a:rect b="b" l="l" r="r" t="t"/>
              <a:pathLst>
                <a:path extrusionOk="0" h="33755" w="33755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5376" y="-2012"/>
              <a:ext cx="677056" cy="677440"/>
            </a:xfrm>
            <a:custGeom>
              <a:rect b="b" l="l" r="r" t="t"/>
              <a:pathLst>
                <a:path extrusionOk="0" h="21170" w="21158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6694208" y="-2012"/>
              <a:ext cx="2455200" cy="2451776"/>
            </a:xfrm>
            <a:custGeom>
              <a:rect b="b" l="l" r="r" t="t"/>
              <a:pathLst>
                <a:path extrusionOk="0" h="76618" w="76725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9"/>
          <p:cNvSpPr/>
          <p:nvPr/>
        </p:nvSpPr>
        <p:spPr>
          <a:xfrm>
            <a:off x="5787345" y="978439"/>
            <a:ext cx="3356660" cy="4165070"/>
          </a:xfrm>
          <a:custGeom>
            <a:rect b="b" l="l" r="r" t="t"/>
            <a:pathLst>
              <a:path extrusionOk="0" h="44927" w="36207">
                <a:moveTo>
                  <a:pt x="33581" y="0"/>
                </a:moveTo>
                <a:cubicBezTo>
                  <a:pt x="31491" y="0"/>
                  <a:pt x="28468" y="574"/>
                  <a:pt x="25711" y="3239"/>
                </a:cubicBezTo>
                <a:cubicBezTo>
                  <a:pt x="20874" y="7926"/>
                  <a:pt x="23711" y="12772"/>
                  <a:pt x="19535" y="18689"/>
                </a:cubicBezTo>
                <a:cubicBezTo>
                  <a:pt x="15350" y="24606"/>
                  <a:pt x="6378" y="22179"/>
                  <a:pt x="3190" y="29460"/>
                </a:cubicBezTo>
                <a:cubicBezTo>
                  <a:pt x="1" y="36750"/>
                  <a:pt x="3625" y="44927"/>
                  <a:pt x="3625" y="44927"/>
                </a:cubicBezTo>
                <a:lnTo>
                  <a:pt x="36206" y="44927"/>
                </a:lnTo>
                <a:lnTo>
                  <a:pt x="36206" y="327"/>
                </a:lnTo>
                <a:cubicBezTo>
                  <a:pt x="36206" y="327"/>
                  <a:pt x="35159" y="0"/>
                  <a:pt x="33581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/>
          <p:nvPr/>
        </p:nvSpPr>
        <p:spPr>
          <a:xfrm>
            <a:off x="5362930" y="3351473"/>
            <a:ext cx="3780241" cy="1792036"/>
          </a:xfrm>
          <a:custGeom>
            <a:rect b="b" l="l" r="r" t="t"/>
            <a:pathLst>
              <a:path extrusionOk="0" h="19330" w="40776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/>
          <p:nvPr/>
        </p:nvSpPr>
        <p:spPr>
          <a:xfrm>
            <a:off x="4901340" y="4"/>
            <a:ext cx="3137036" cy="1025160"/>
          </a:xfrm>
          <a:custGeom>
            <a:rect b="b" l="l" r="r" t="t"/>
            <a:pathLst>
              <a:path extrusionOk="0" h="11058" w="33838">
                <a:moveTo>
                  <a:pt x="0" y="1"/>
                </a:moveTo>
                <a:cubicBezTo>
                  <a:pt x="0" y="1"/>
                  <a:pt x="1741" y="8814"/>
                  <a:pt x="9223" y="10680"/>
                </a:cubicBezTo>
                <a:cubicBezTo>
                  <a:pt x="10278" y="10945"/>
                  <a:pt x="11131" y="11058"/>
                  <a:pt x="11840" y="11058"/>
                </a:cubicBezTo>
                <a:cubicBezTo>
                  <a:pt x="16045" y="11058"/>
                  <a:pt x="15187" y="7073"/>
                  <a:pt x="21416" y="7073"/>
                </a:cubicBezTo>
                <a:cubicBezTo>
                  <a:pt x="21576" y="7073"/>
                  <a:pt x="21741" y="7076"/>
                  <a:pt x="21911" y="7081"/>
                </a:cubicBezTo>
                <a:cubicBezTo>
                  <a:pt x="22048" y="7086"/>
                  <a:pt x="22183" y="7088"/>
                  <a:pt x="22318" y="7088"/>
                </a:cubicBezTo>
                <a:cubicBezTo>
                  <a:pt x="29926" y="7088"/>
                  <a:pt x="33837" y="1"/>
                  <a:pt x="33837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9"/>
          <p:cNvSpPr/>
          <p:nvPr/>
        </p:nvSpPr>
        <p:spPr>
          <a:xfrm>
            <a:off x="6515100" y="3790650"/>
            <a:ext cx="247825" cy="247047"/>
          </a:xfrm>
          <a:custGeom>
            <a:rect b="b" l="l" r="r" t="t"/>
            <a:pathLst>
              <a:path extrusionOk="0" h="2562" w="257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8468727" y="2723050"/>
            <a:ext cx="147351" cy="146886"/>
          </a:xfrm>
          <a:custGeom>
            <a:rect b="b" l="l" r="r" t="t"/>
            <a:pathLst>
              <a:path extrusionOk="0" h="2562" w="257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7959650" y="1366679"/>
            <a:ext cx="147351" cy="146892"/>
          </a:xfrm>
          <a:custGeom>
            <a:rect b="b" l="l" r="r" t="t"/>
            <a:pathLst>
              <a:path extrusionOk="0" h="2562" w="257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 txBox="1"/>
          <p:nvPr>
            <p:ph type="title"/>
          </p:nvPr>
        </p:nvSpPr>
        <p:spPr>
          <a:xfrm>
            <a:off x="721200" y="594300"/>
            <a:ext cx="77016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9"/>
          <p:cNvSpPr txBox="1"/>
          <p:nvPr>
            <p:ph idx="1" type="body"/>
          </p:nvPr>
        </p:nvSpPr>
        <p:spPr>
          <a:xfrm>
            <a:off x="721200" y="1667125"/>
            <a:ext cx="7701600" cy="29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0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95" name="Google Shape;95;p10"/>
            <p:cNvSpPr/>
            <p:nvPr/>
          </p:nvSpPr>
          <p:spPr>
            <a:xfrm>
              <a:off x="5376" y="-2012"/>
              <a:ext cx="1080160" cy="1080160"/>
            </a:xfrm>
            <a:custGeom>
              <a:rect b="b" l="l" r="r" t="t"/>
              <a:pathLst>
                <a:path extrusionOk="0" h="33755" w="33755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0"/>
            <p:cNvSpPr/>
            <p:nvPr/>
          </p:nvSpPr>
          <p:spPr>
            <a:xfrm>
              <a:off x="5376" y="-2012"/>
              <a:ext cx="677056" cy="677440"/>
            </a:xfrm>
            <a:custGeom>
              <a:rect b="b" l="l" r="r" t="t"/>
              <a:pathLst>
                <a:path extrusionOk="0" h="21170" w="21158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6694208" y="-2012"/>
              <a:ext cx="2455200" cy="2451776"/>
            </a:xfrm>
            <a:custGeom>
              <a:rect b="b" l="l" r="r" t="t"/>
              <a:pathLst>
                <a:path extrusionOk="0" h="76618" w="76725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0"/>
          <p:cNvSpPr txBox="1"/>
          <p:nvPr>
            <p:ph type="title"/>
          </p:nvPr>
        </p:nvSpPr>
        <p:spPr>
          <a:xfrm>
            <a:off x="721200" y="3333900"/>
            <a:ext cx="3072600" cy="13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2" type="title"/>
          </p:nvPr>
        </p:nvSpPr>
        <p:spPr>
          <a:xfrm>
            <a:off x="4288825" y="3333900"/>
            <a:ext cx="3072600" cy="13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00" name="Google Shape;100;p10"/>
          <p:cNvSpPr txBox="1"/>
          <p:nvPr>
            <p:ph idx="3" type="title"/>
          </p:nvPr>
        </p:nvSpPr>
        <p:spPr>
          <a:xfrm>
            <a:off x="726725" y="594300"/>
            <a:ext cx="774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734725" y="2914650"/>
            <a:ext cx="30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02" name="Google Shape;102;p10"/>
          <p:cNvSpPr txBox="1"/>
          <p:nvPr>
            <p:ph idx="4" type="subTitle"/>
          </p:nvPr>
        </p:nvSpPr>
        <p:spPr>
          <a:xfrm>
            <a:off x="4288825" y="2914650"/>
            <a:ext cx="30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Work Sans"/>
              <a:buNone/>
              <a:defRPr sz="2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Work Sans"/>
              <a:buNone/>
              <a:defRPr sz="2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Work Sans"/>
              <a:buNone/>
              <a:defRPr sz="2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Work Sans"/>
              <a:buNone/>
              <a:defRPr sz="2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Work Sans"/>
              <a:buNone/>
              <a:defRPr sz="2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Work Sans"/>
              <a:buNone/>
              <a:defRPr sz="2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Work Sans"/>
              <a:buNone/>
              <a:defRPr sz="2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Work Sans"/>
              <a:buNone/>
              <a:defRPr sz="2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Work Sans"/>
              <a:buNone/>
              <a:defRPr sz="2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Char char="●"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Relationship Id="rId5" Type="http://schemas.openxmlformats.org/officeDocument/2006/relationships/image" Target="../media/image4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www.freecodecamp.org/news/how-to-use-the-tree-based-algorithm-for-machine-learning/" TargetMode="External"/><Relationship Id="rId4" Type="http://schemas.openxmlformats.org/officeDocument/2006/relationships/hyperlink" Target="https://www.javatpoint.com/machine-learning-random-forest-algorithm" TargetMode="External"/><Relationship Id="rId9" Type="http://schemas.openxmlformats.org/officeDocument/2006/relationships/hyperlink" Target="https://www.youtube.com/watch?v=RehA-5OjTN4" TargetMode="External"/><Relationship Id="rId5" Type="http://schemas.openxmlformats.org/officeDocument/2006/relationships/hyperlink" Target="https://stackabuse.com/random-forest-algorithm-with-python-and-scikit-learn/" TargetMode="External"/><Relationship Id="rId6" Type="http://schemas.openxmlformats.org/officeDocument/2006/relationships/hyperlink" Target="https://towardsdatascience.com/an-implementation-and-explanation-of-the-random-forest-in-python-77bf308a9b76" TargetMode="External"/><Relationship Id="rId7" Type="http://schemas.openxmlformats.org/officeDocument/2006/relationships/hyperlink" Target="https://www.analyticsvidhya.com/blog/2015/11/easy-methods-deal-categorical-variables-predictive-modeling" TargetMode="External"/><Relationship Id="rId8" Type="http://schemas.openxmlformats.org/officeDocument/2006/relationships/hyperlink" Target="https://medium.com/analytics-vidhya/how-to-work-with-masked-data-in-machine-learning-c2c040d6feca" TargetMode="External"/><Relationship Id="rId11" Type="http://schemas.openxmlformats.org/officeDocument/2006/relationships/hyperlink" Target="https://scikit-learn.org/stable/modules/generated/sklearn.metrics.mean_squared_error.html" TargetMode="External"/><Relationship Id="rId10" Type="http://schemas.openxmlformats.org/officeDocument/2006/relationships/hyperlink" Target="https://towardsdatascience.com/this-tutorial-will-make-your-api-data-pull-so-much-easier-9ab4c35f9af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/>
          <p:nvPr/>
        </p:nvSpPr>
        <p:spPr>
          <a:xfrm>
            <a:off x="472277" y="286136"/>
            <a:ext cx="4697460" cy="4697428"/>
          </a:xfrm>
          <a:custGeom>
            <a:rect b="b" l="l" r="r" t="t"/>
            <a:pathLst>
              <a:path extrusionOk="0" h="146852" w="146853">
                <a:moveTo>
                  <a:pt x="73426" y="1"/>
                </a:moveTo>
                <a:cubicBezTo>
                  <a:pt x="53948" y="1"/>
                  <a:pt x="35279" y="7740"/>
                  <a:pt x="21503" y="21503"/>
                </a:cubicBezTo>
                <a:cubicBezTo>
                  <a:pt x="7740" y="35279"/>
                  <a:pt x="1" y="53948"/>
                  <a:pt x="1" y="73426"/>
                </a:cubicBezTo>
                <a:cubicBezTo>
                  <a:pt x="1" y="92893"/>
                  <a:pt x="7740" y="111573"/>
                  <a:pt x="21503" y="125349"/>
                </a:cubicBezTo>
                <a:cubicBezTo>
                  <a:pt x="35279" y="139112"/>
                  <a:pt x="53948" y="146851"/>
                  <a:pt x="73426" y="146851"/>
                </a:cubicBezTo>
                <a:cubicBezTo>
                  <a:pt x="92893" y="146851"/>
                  <a:pt x="111574" y="139112"/>
                  <a:pt x="125338" y="125349"/>
                </a:cubicBezTo>
                <a:cubicBezTo>
                  <a:pt x="139113" y="111573"/>
                  <a:pt x="146852" y="92893"/>
                  <a:pt x="146852" y="73426"/>
                </a:cubicBezTo>
                <a:cubicBezTo>
                  <a:pt x="146852" y="53948"/>
                  <a:pt x="139113" y="35279"/>
                  <a:pt x="125338" y="21503"/>
                </a:cubicBezTo>
                <a:cubicBezTo>
                  <a:pt x="111574" y="7740"/>
                  <a:pt x="92893" y="1"/>
                  <a:pt x="73426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3"/>
          <p:cNvSpPr/>
          <p:nvPr/>
        </p:nvSpPr>
        <p:spPr>
          <a:xfrm>
            <a:off x="1454101" y="3452131"/>
            <a:ext cx="2733780" cy="1511633"/>
          </a:xfrm>
          <a:custGeom>
            <a:rect b="b" l="l" r="r" t="t"/>
            <a:pathLst>
              <a:path extrusionOk="0" h="47257" w="85464">
                <a:moveTo>
                  <a:pt x="42732" y="1"/>
                </a:moveTo>
                <a:cubicBezTo>
                  <a:pt x="19134" y="1"/>
                  <a:pt x="1" y="19134"/>
                  <a:pt x="1" y="42732"/>
                </a:cubicBezTo>
                <a:cubicBezTo>
                  <a:pt x="1" y="44244"/>
                  <a:pt x="72" y="45756"/>
                  <a:pt x="239" y="47256"/>
                </a:cubicBezTo>
                <a:lnTo>
                  <a:pt x="85226" y="47256"/>
                </a:lnTo>
                <a:cubicBezTo>
                  <a:pt x="85381" y="45756"/>
                  <a:pt x="85464" y="44244"/>
                  <a:pt x="85464" y="42732"/>
                </a:cubicBezTo>
                <a:cubicBezTo>
                  <a:pt x="85464" y="19134"/>
                  <a:pt x="66331" y="1"/>
                  <a:pt x="42732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3"/>
          <p:cNvSpPr/>
          <p:nvPr/>
        </p:nvSpPr>
        <p:spPr>
          <a:xfrm>
            <a:off x="1303312" y="1117140"/>
            <a:ext cx="3035006" cy="3035038"/>
          </a:xfrm>
          <a:custGeom>
            <a:rect b="b" l="l" r="r" t="t"/>
            <a:pathLst>
              <a:path extrusionOk="0" h="94882" w="94881">
                <a:moveTo>
                  <a:pt x="94881" y="47447"/>
                </a:moveTo>
                <a:cubicBezTo>
                  <a:pt x="94881" y="73641"/>
                  <a:pt x="73640" y="94881"/>
                  <a:pt x="47446" y="94881"/>
                </a:cubicBezTo>
                <a:cubicBezTo>
                  <a:pt x="21241" y="94881"/>
                  <a:pt x="0" y="73641"/>
                  <a:pt x="0" y="47447"/>
                </a:cubicBezTo>
                <a:cubicBezTo>
                  <a:pt x="0" y="21242"/>
                  <a:pt x="21241" y="1"/>
                  <a:pt x="47446" y="1"/>
                </a:cubicBezTo>
                <a:cubicBezTo>
                  <a:pt x="73640" y="1"/>
                  <a:pt x="94881" y="21242"/>
                  <a:pt x="94881" y="47447"/>
                </a:cubicBezTo>
                <a:close/>
              </a:path>
            </a:pathLst>
          </a:custGeom>
          <a:gradFill>
            <a:gsLst>
              <a:gs pos="0">
                <a:srgbClr val="252C3A">
                  <a:alpha val="71764"/>
                </a:srgbClr>
              </a:gs>
              <a:gs pos="100000">
                <a:srgbClr val="252C3A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33"/>
          <p:cNvGrpSpPr/>
          <p:nvPr/>
        </p:nvGrpSpPr>
        <p:grpSpPr>
          <a:xfrm>
            <a:off x="739244" y="740871"/>
            <a:ext cx="4163493" cy="3734253"/>
            <a:chOff x="739244" y="740871"/>
            <a:chExt cx="4163493" cy="3734253"/>
          </a:xfrm>
        </p:grpSpPr>
        <p:sp>
          <p:nvSpPr>
            <p:cNvPr id="311" name="Google Shape;311;p33"/>
            <p:cNvSpPr/>
            <p:nvPr/>
          </p:nvSpPr>
          <p:spPr>
            <a:xfrm>
              <a:off x="2939824" y="2225410"/>
              <a:ext cx="1962913" cy="2249713"/>
            </a:xfrm>
            <a:custGeom>
              <a:rect b="b" l="l" r="r" t="t"/>
              <a:pathLst>
                <a:path extrusionOk="0" h="70331" w="61365">
                  <a:moveTo>
                    <a:pt x="14133" y="1"/>
                  </a:moveTo>
                  <a:lnTo>
                    <a:pt x="0" y="70331"/>
                  </a:lnTo>
                  <a:lnTo>
                    <a:pt x="18276" y="70331"/>
                  </a:lnTo>
                  <a:lnTo>
                    <a:pt x="61365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739244" y="2225410"/>
              <a:ext cx="1962561" cy="2249713"/>
            </a:xfrm>
            <a:custGeom>
              <a:rect b="b" l="l" r="r" t="t"/>
              <a:pathLst>
                <a:path extrusionOk="0" h="70331" w="61354">
                  <a:moveTo>
                    <a:pt x="1" y="1"/>
                  </a:moveTo>
                  <a:lnTo>
                    <a:pt x="43078" y="70331"/>
                  </a:lnTo>
                  <a:lnTo>
                    <a:pt x="61354" y="70331"/>
                  </a:lnTo>
                  <a:lnTo>
                    <a:pt x="47233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1237801" y="740871"/>
              <a:ext cx="3166411" cy="3734253"/>
            </a:xfrm>
            <a:custGeom>
              <a:rect b="b" l="l" r="r" t="t"/>
              <a:pathLst>
                <a:path extrusionOk="0" h="116741" w="98989">
                  <a:moveTo>
                    <a:pt x="0" y="1"/>
                  </a:moveTo>
                  <a:lnTo>
                    <a:pt x="33159" y="116741"/>
                  </a:lnTo>
                  <a:lnTo>
                    <a:pt x="65818" y="116741"/>
                  </a:lnTo>
                  <a:lnTo>
                    <a:pt x="98989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Google Shape;314;p33"/>
          <p:cNvSpPr/>
          <p:nvPr/>
        </p:nvSpPr>
        <p:spPr>
          <a:xfrm>
            <a:off x="861117" y="4470133"/>
            <a:ext cx="3919396" cy="301290"/>
          </a:xfrm>
          <a:custGeom>
            <a:rect b="b" l="l" r="r" t="t"/>
            <a:pathLst>
              <a:path extrusionOk="0" h="9419" w="122529">
                <a:moveTo>
                  <a:pt x="1" y="1"/>
                </a:moveTo>
                <a:lnTo>
                  <a:pt x="122528" y="1"/>
                </a:lnTo>
                <a:lnTo>
                  <a:pt x="122528" y="9419"/>
                </a:lnTo>
                <a:lnTo>
                  <a:pt x="1" y="9419"/>
                </a:lnTo>
                <a:close/>
              </a:path>
            </a:pathLst>
          </a:custGeom>
          <a:gradFill>
            <a:gsLst>
              <a:gs pos="0">
                <a:srgbClr val="29332F"/>
              </a:gs>
              <a:gs pos="100000">
                <a:srgbClr val="1F2B3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3"/>
          <p:cNvSpPr/>
          <p:nvPr/>
        </p:nvSpPr>
        <p:spPr>
          <a:xfrm>
            <a:off x="0" y="4760750"/>
            <a:ext cx="5661422" cy="378191"/>
          </a:xfrm>
          <a:custGeom>
            <a:rect b="b" l="l" r="r" t="t"/>
            <a:pathLst>
              <a:path extrusionOk="0" h="11824" w="285750">
                <a:moveTo>
                  <a:pt x="0" y="1"/>
                </a:moveTo>
                <a:lnTo>
                  <a:pt x="285750" y="1"/>
                </a:lnTo>
                <a:lnTo>
                  <a:pt x="285750" y="11824"/>
                </a:lnTo>
                <a:lnTo>
                  <a:pt x="0" y="11824"/>
                </a:lnTo>
                <a:close/>
              </a:path>
            </a:pathLst>
          </a:custGeom>
          <a:gradFill>
            <a:gsLst>
              <a:gs pos="0">
                <a:srgbClr val="29332F"/>
              </a:gs>
              <a:gs pos="100000">
                <a:srgbClr val="1F2B3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33"/>
          <p:cNvGrpSpPr/>
          <p:nvPr/>
        </p:nvGrpSpPr>
        <p:grpSpPr>
          <a:xfrm>
            <a:off x="1559244" y="4470133"/>
            <a:ext cx="2523142" cy="668827"/>
            <a:chOff x="1559244" y="4470133"/>
            <a:chExt cx="2523142" cy="668827"/>
          </a:xfrm>
        </p:grpSpPr>
        <p:sp>
          <p:nvSpPr>
            <p:cNvPr id="317" name="Google Shape;317;p33"/>
            <p:cNvSpPr/>
            <p:nvPr/>
          </p:nvSpPr>
          <p:spPr>
            <a:xfrm>
              <a:off x="1941590" y="4470133"/>
              <a:ext cx="1758801" cy="301290"/>
            </a:xfrm>
            <a:custGeom>
              <a:rect b="b" l="l" r="r" t="t"/>
              <a:pathLst>
                <a:path extrusionOk="0" h="9419" w="54984">
                  <a:moveTo>
                    <a:pt x="1" y="1"/>
                  </a:moveTo>
                  <a:lnTo>
                    <a:pt x="1" y="9419"/>
                  </a:lnTo>
                  <a:lnTo>
                    <a:pt x="54984" y="9419"/>
                  </a:lnTo>
                  <a:lnTo>
                    <a:pt x="54984" y="1"/>
                  </a:ln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1559244" y="4771392"/>
              <a:ext cx="2523142" cy="367568"/>
            </a:xfrm>
            <a:custGeom>
              <a:rect b="b" l="l" r="r" t="t"/>
              <a:pathLst>
                <a:path extrusionOk="0" h="11491" w="78879">
                  <a:moveTo>
                    <a:pt x="11954" y="1"/>
                  </a:moveTo>
                  <a:lnTo>
                    <a:pt x="0" y="11490"/>
                  </a:lnTo>
                  <a:lnTo>
                    <a:pt x="78879" y="11490"/>
                  </a:lnTo>
                  <a:lnTo>
                    <a:pt x="66937" y="1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486715" y="4470133"/>
              <a:ext cx="365649" cy="668827"/>
            </a:xfrm>
            <a:custGeom>
              <a:rect b="b" l="l" r="r" t="t"/>
              <a:pathLst>
                <a:path extrusionOk="0" h="20909" w="11431">
                  <a:moveTo>
                    <a:pt x="1" y="1"/>
                  </a:moveTo>
                  <a:lnTo>
                    <a:pt x="1" y="10252"/>
                  </a:lnTo>
                  <a:lnTo>
                    <a:pt x="9442" y="20908"/>
                  </a:lnTo>
                  <a:lnTo>
                    <a:pt x="11431" y="20908"/>
                  </a:lnTo>
                  <a:lnTo>
                    <a:pt x="1489" y="9693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1789650" y="4470133"/>
              <a:ext cx="365265" cy="668827"/>
            </a:xfrm>
            <a:custGeom>
              <a:rect b="b" l="l" r="r" t="t"/>
              <a:pathLst>
                <a:path extrusionOk="0" h="20909" w="11419">
                  <a:moveTo>
                    <a:pt x="9930" y="1"/>
                  </a:moveTo>
                  <a:lnTo>
                    <a:pt x="9930" y="9693"/>
                  </a:lnTo>
                  <a:lnTo>
                    <a:pt x="0" y="20908"/>
                  </a:lnTo>
                  <a:lnTo>
                    <a:pt x="1989" y="20908"/>
                  </a:lnTo>
                  <a:lnTo>
                    <a:pt x="11418" y="10252"/>
                  </a:lnTo>
                  <a:lnTo>
                    <a:pt x="11418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33"/>
          <p:cNvSpPr/>
          <p:nvPr/>
        </p:nvSpPr>
        <p:spPr>
          <a:xfrm>
            <a:off x="4494065" y="775161"/>
            <a:ext cx="887813" cy="887781"/>
          </a:xfrm>
          <a:custGeom>
            <a:rect b="b" l="l" r="r" t="t"/>
            <a:pathLst>
              <a:path extrusionOk="0" h="27754" w="27755">
                <a:moveTo>
                  <a:pt x="13871" y="0"/>
                </a:moveTo>
                <a:cubicBezTo>
                  <a:pt x="6204" y="0"/>
                  <a:pt x="1" y="6215"/>
                  <a:pt x="1" y="13871"/>
                </a:cubicBezTo>
                <a:cubicBezTo>
                  <a:pt x="1" y="21538"/>
                  <a:pt x="6204" y="27753"/>
                  <a:pt x="13871" y="27753"/>
                </a:cubicBezTo>
                <a:cubicBezTo>
                  <a:pt x="21539" y="27753"/>
                  <a:pt x="27754" y="21538"/>
                  <a:pt x="27754" y="13871"/>
                </a:cubicBezTo>
                <a:cubicBezTo>
                  <a:pt x="27754" y="6215"/>
                  <a:pt x="21539" y="0"/>
                  <a:pt x="13871" y="0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3"/>
          <p:cNvSpPr/>
          <p:nvPr/>
        </p:nvSpPr>
        <p:spPr>
          <a:xfrm>
            <a:off x="395730" y="3350443"/>
            <a:ext cx="686708" cy="686708"/>
          </a:xfrm>
          <a:custGeom>
            <a:rect b="b" l="l" r="r" t="t"/>
            <a:pathLst>
              <a:path extrusionOk="0" h="21468" w="21468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3"/>
          <p:cNvSpPr txBox="1"/>
          <p:nvPr>
            <p:ph type="ctrTitle"/>
          </p:nvPr>
        </p:nvSpPr>
        <p:spPr>
          <a:xfrm>
            <a:off x="4445679" y="525025"/>
            <a:ext cx="4386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TheMovieDB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API</a:t>
            </a:r>
            <a:r>
              <a:rPr b="1" lang="en">
                <a:solidFill>
                  <a:schemeClr val="lt1"/>
                </a:solidFill>
              </a:rPr>
              <a:t>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4" name="Google Shape;324;p33"/>
          <p:cNvSpPr txBox="1"/>
          <p:nvPr>
            <p:ph idx="1" type="subTitle"/>
          </p:nvPr>
        </p:nvSpPr>
        <p:spPr>
          <a:xfrm>
            <a:off x="4445675" y="2387175"/>
            <a:ext cx="46974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Predicting Movie Profitability</a:t>
            </a:r>
            <a:endParaRPr>
              <a:solidFill>
                <a:schemeClr val="accent5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325" name="Google Shape;325;p33"/>
          <p:cNvSpPr txBox="1"/>
          <p:nvPr>
            <p:ph idx="1" type="subTitle"/>
          </p:nvPr>
        </p:nvSpPr>
        <p:spPr>
          <a:xfrm>
            <a:off x="4445675" y="3452113"/>
            <a:ext cx="43866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Science Analysis by</a:t>
            </a:r>
            <a:br>
              <a:rPr lang="en" sz="1400"/>
            </a:br>
            <a:r>
              <a:rPr lang="en" sz="1400"/>
              <a:t>Koh Jun Kai, Xin Yan, Anamika Kolady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Lab FSP8 Group 10</a:t>
            </a:r>
            <a:endParaRPr sz="1400"/>
          </a:p>
        </p:txBody>
      </p:sp>
      <p:grpSp>
        <p:nvGrpSpPr>
          <p:cNvPr id="326" name="Google Shape;326;p33"/>
          <p:cNvGrpSpPr/>
          <p:nvPr/>
        </p:nvGrpSpPr>
        <p:grpSpPr>
          <a:xfrm>
            <a:off x="2352918" y="1527699"/>
            <a:ext cx="936178" cy="2947424"/>
            <a:chOff x="2352918" y="1527699"/>
            <a:chExt cx="936178" cy="2947424"/>
          </a:xfrm>
        </p:grpSpPr>
        <p:sp>
          <p:nvSpPr>
            <p:cNvPr id="327" name="Google Shape;327;p33"/>
            <p:cNvSpPr/>
            <p:nvPr/>
          </p:nvSpPr>
          <p:spPr>
            <a:xfrm>
              <a:off x="2437461" y="1803815"/>
              <a:ext cx="766708" cy="2120227"/>
            </a:xfrm>
            <a:custGeom>
              <a:rect b="b" l="l" r="r" t="t"/>
              <a:pathLst>
                <a:path extrusionOk="0" h="66283" w="23969">
                  <a:moveTo>
                    <a:pt x="11990" y="1"/>
                  </a:moveTo>
                  <a:lnTo>
                    <a:pt x="10097" y="810"/>
                  </a:lnTo>
                  <a:cubicBezTo>
                    <a:pt x="10097" y="810"/>
                    <a:pt x="9538" y="3156"/>
                    <a:pt x="7871" y="4049"/>
                  </a:cubicBezTo>
                  <a:cubicBezTo>
                    <a:pt x="6192" y="4942"/>
                    <a:pt x="1025" y="6644"/>
                    <a:pt x="1025" y="6644"/>
                  </a:cubicBezTo>
                  <a:cubicBezTo>
                    <a:pt x="1025" y="6644"/>
                    <a:pt x="1" y="16372"/>
                    <a:pt x="2870" y="18884"/>
                  </a:cubicBezTo>
                  <a:cubicBezTo>
                    <a:pt x="4930" y="20682"/>
                    <a:pt x="5942" y="25480"/>
                    <a:pt x="6359" y="28052"/>
                  </a:cubicBezTo>
                  <a:cubicBezTo>
                    <a:pt x="5930" y="28861"/>
                    <a:pt x="5049" y="31016"/>
                    <a:pt x="5049" y="35148"/>
                  </a:cubicBezTo>
                  <a:cubicBezTo>
                    <a:pt x="5049" y="40625"/>
                    <a:pt x="8764" y="49030"/>
                    <a:pt x="8764" y="49030"/>
                  </a:cubicBezTo>
                  <a:cubicBezTo>
                    <a:pt x="8764" y="49030"/>
                    <a:pt x="7811" y="50400"/>
                    <a:pt x="7811" y="53317"/>
                  </a:cubicBezTo>
                  <a:cubicBezTo>
                    <a:pt x="7811" y="56234"/>
                    <a:pt x="9514" y="63723"/>
                    <a:pt x="9514" y="63723"/>
                  </a:cubicBezTo>
                  <a:cubicBezTo>
                    <a:pt x="9514" y="63723"/>
                    <a:pt x="8859" y="64020"/>
                    <a:pt x="7811" y="64580"/>
                  </a:cubicBezTo>
                  <a:cubicBezTo>
                    <a:pt x="6752" y="65128"/>
                    <a:pt x="5537" y="66282"/>
                    <a:pt x="5537" y="66282"/>
                  </a:cubicBezTo>
                  <a:lnTo>
                    <a:pt x="18432" y="66282"/>
                  </a:lnTo>
                  <a:cubicBezTo>
                    <a:pt x="18432" y="66282"/>
                    <a:pt x="17217" y="65128"/>
                    <a:pt x="16158" y="64580"/>
                  </a:cubicBezTo>
                  <a:cubicBezTo>
                    <a:pt x="15110" y="64020"/>
                    <a:pt x="14455" y="63723"/>
                    <a:pt x="14455" y="63723"/>
                  </a:cubicBezTo>
                  <a:cubicBezTo>
                    <a:pt x="14455" y="63723"/>
                    <a:pt x="16158" y="56234"/>
                    <a:pt x="16158" y="53317"/>
                  </a:cubicBezTo>
                  <a:cubicBezTo>
                    <a:pt x="16158" y="50388"/>
                    <a:pt x="15205" y="49018"/>
                    <a:pt x="15205" y="49018"/>
                  </a:cubicBezTo>
                  <a:cubicBezTo>
                    <a:pt x="15205" y="49018"/>
                    <a:pt x="18920" y="40625"/>
                    <a:pt x="18920" y="35148"/>
                  </a:cubicBezTo>
                  <a:cubicBezTo>
                    <a:pt x="18920" y="31016"/>
                    <a:pt x="18039" y="28861"/>
                    <a:pt x="17610" y="28052"/>
                  </a:cubicBezTo>
                  <a:cubicBezTo>
                    <a:pt x="18027" y="25468"/>
                    <a:pt x="19051" y="20682"/>
                    <a:pt x="21099" y="18884"/>
                  </a:cubicBezTo>
                  <a:cubicBezTo>
                    <a:pt x="23968" y="16372"/>
                    <a:pt x="22956" y="6644"/>
                    <a:pt x="22956" y="6644"/>
                  </a:cubicBezTo>
                  <a:cubicBezTo>
                    <a:pt x="22956" y="6644"/>
                    <a:pt x="17765" y="4942"/>
                    <a:pt x="16110" y="4049"/>
                  </a:cubicBezTo>
                  <a:cubicBezTo>
                    <a:pt x="14443" y="3156"/>
                    <a:pt x="13884" y="810"/>
                    <a:pt x="13884" y="810"/>
                  </a:cubicBezTo>
                  <a:lnTo>
                    <a:pt x="1199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2724261" y="1803815"/>
              <a:ext cx="314213" cy="180921"/>
            </a:xfrm>
            <a:custGeom>
              <a:rect b="b" l="l" r="r" t="t"/>
              <a:pathLst>
                <a:path extrusionOk="0" h="5656" w="9823">
                  <a:moveTo>
                    <a:pt x="3024" y="1"/>
                  </a:moveTo>
                  <a:lnTo>
                    <a:pt x="1131" y="810"/>
                  </a:lnTo>
                  <a:cubicBezTo>
                    <a:pt x="905" y="1644"/>
                    <a:pt x="524" y="2430"/>
                    <a:pt x="0" y="3120"/>
                  </a:cubicBezTo>
                  <a:cubicBezTo>
                    <a:pt x="774" y="3775"/>
                    <a:pt x="2012" y="4597"/>
                    <a:pt x="3894" y="5299"/>
                  </a:cubicBezTo>
                  <a:cubicBezTo>
                    <a:pt x="4587" y="5558"/>
                    <a:pt x="5378" y="5655"/>
                    <a:pt x="6187" y="5655"/>
                  </a:cubicBezTo>
                  <a:cubicBezTo>
                    <a:pt x="7463" y="5655"/>
                    <a:pt x="8781" y="5413"/>
                    <a:pt x="9823" y="5180"/>
                  </a:cubicBezTo>
                  <a:cubicBezTo>
                    <a:pt x="8906" y="4858"/>
                    <a:pt x="8013" y="4477"/>
                    <a:pt x="7144" y="4049"/>
                  </a:cubicBezTo>
                  <a:cubicBezTo>
                    <a:pt x="5477" y="3156"/>
                    <a:pt x="4918" y="810"/>
                    <a:pt x="4918" y="810"/>
                  </a:cubicBezTo>
                  <a:lnTo>
                    <a:pt x="3024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2705580" y="1527699"/>
              <a:ext cx="230822" cy="373262"/>
            </a:xfrm>
            <a:custGeom>
              <a:rect b="b" l="l" r="r" t="t"/>
              <a:pathLst>
                <a:path extrusionOk="0" h="11669" w="7216">
                  <a:moveTo>
                    <a:pt x="3608" y="1"/>
                  </a:moveTo>
                  <a:cubicBezTo>
                    <a:pt x="1620" y="1"/>
                    <a:pt x="1" y="1608"/>
                    <a:pt x="1" y="3608"/>
                  </a:cubicBezTo>
                  <a:lnTo>
                    <a:pt x="1" y="7930"/>
                  </a:lnTo>
                  <a:cubicBezTo>
                    <a:pt x="1" y="8645"/>
                    <a:pt x="275" y="9323"/>
                    <a:pt x="751" y="9847"/>
                  </a:cubicBezTo>
                  <a:lnTo>
                    <a:pt x="1751" y="10931"/>
                  </a:lnTo>
                  <a:cubicBezTo>
                    <a:pt x="2192" y="11395"/>
                    <a:pt x="2811" y="11669"/>
                    <a:pt x="3454" y="11669"/>
                  </a:cubicBezTo>
                  <a:lnTo>
                    <a:pt x="3751" y="11669"/>
                  </a:lnTo>
                  <a:cubicBezTo>
                    <a:pt x="4406" y="11669"/>
                    <a:pt x="5025" y="11407"/>
                    <a:pt x="5478" y="10931"/>
                  </a:cubicBezTo>
                  <a:lnTo>
                    <a:pt x="6478" y="9847"/>
                  </a:lnTo>
                  <a:cubicBezTo>
                    <a:pt x="6954" y="9323"/>
                    <a:pt x="7216" y="8645"/>
                    <a:pt x="7216" y="7942"/>
                  </a:cubicBezTo>
                  <a:lnTo>
                    <a:pt x="7216" y="3608"/>
                  </a:lnTo>
                  <a:cubicBezTo>
                    <a:pt x="7216" y="1608"/>
                    <a:pt x="5609" y="1"/>
                    <a:pt x="3608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2633608" y="2792133"/>
              <a:ext cx="72388" cy="470760"/>
            </a:xfrm>
            <a:custGeom>
              <a:rect b="b" l="l" r="r" t="t"/>
              <a:pathLst>
                <a:path extrusionOk="0" h="14717" w="2263">
                  <a:moveTo>
                    <a:pt x="905" y="0"/>
                  </a:moveTo>
                  <a:cubicBezTo>
                    <a:pt x="548" y="798"/>
                    <a:pt x="1" y="2477"/>
                    <a:pt x="1" y="5358"/>
                  </a:cubicBezTo>
                  <a:cubicBezTo>
                    <a:pt x="1" y="8347"/>
                    <a:pt x="1382" y="12430"/>
                    <a:pt x="2263" y="14716"/>
                  </a:cubicBezTo>
                  <a:cubicBezTo>
                    <a:pt x="2263" y="14704"/>
                    <a:pt x="1858" y="9168"/>
                    <a:pt x="1644" y="6442"/>
                  </a:cubicBezTo>
                  <a:cubicBezTo>
                    <a:pt x="1441" y="3703"/>
                    <a:pt x="905" y="0"/>
                    <a:pt x="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2456525" y="3949153"/>
              <a:ext cx="728579" cy="73155"/>
            </a:xfrm>
            <a:custGeom>
              <a:rect b="b" l="l" r="r" t="t"/>
              <a:pathLst>
                <a:path extrusionOk="0" h="2287" w="22777">
                  <a:moveTo>
                    <a:pt x="0" y="0"/>
                  </a:moveTo>
                  <a:lnTo>
                    <a:pt x="0" y="2286"/>
                  </a:lnTo>
                  <a:lnTo>
                    <a:pt x="22777" y="2286"/>
                  </a:lnTo>
                  <a:lnTo>
                    <a:pt x="22777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2533455" y="3949153"/>
              <a:ext cx="82272" cy="73155"/>
            </a:xfrm>
            <a:custGeom>
              <a:rect b="b" l="l" r="r" t="t"/>
              <a:pathLst>
                <a:path extrusionOk="0" h="2287" w="2572">
                  <a:moveTo>
                    <a:pt x="0" y="0"/>
                  </a:moveTo>
                  <a:lnTo>
                    <a:pt x="0" y="2286"/>
                  </a:lnTo>
                  <a:lnTo>
                    <a:pt x="2572" y="2286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2456525" y="3949153"/>
              <a:ext cx="728579" cy="61736"/>
            </a:xfrm>
            <a:custGeom>
              <a:rect b="b" l="l" r="r" t="t"/>
              <a:pathLst>
                <a:path extrusionOk="0" h="1930" w="22777">
                  <a:moveTo>
                    <a:pt x="0" y="0"/>
                  </a:moveTo>
                  <a:lnTo>
                    <a:pt x="12" y="1143"/>
                  </a:lnTo>
                  <a:lnTo>
                    <a:pt x="22777" y="1929"/>
                  </a:lnTo>
                  <a:lnTo>
                    <a:pt x="22777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2431383" y="3924011"/>
              <a:ext cx="778864" cy="50668"/>
            </a:xfrm>
            <a:custGeom>
              <a:rect b="b" l="l" r="r" t="t"/>
              <a:pathLst>
                <a:path extrusionOk="0" h="1584" w="24349">
                  <a:moveTo>
                    <a:pt x="798" y="0"/>
                  </a:moveTo>
                  <a:cubicBezTo>
                    <a:pt x="358" y="0"/>
                    <a:pt x="0" y="346"/>
                    <a:pt x="0" y="786"/>
                  </a:cubicBezTo>
                  <a:cubicBezTo>
                    <a:pt x="0" y="1227"/>
                    <a:pt x="358" y="1584"/>
                    <a:pt x="798" y="1584"/>
                  </a:cubicBezTo>
                  <a:lnTo>
                    <a:pt x="23563" y="1584"/>
                  </a:lnTo>
                  <a:cubicBezTo>
                    <a:pt x="23991" y="1584"/>
                    <a:pt x="24349" y="1227"/>
                    <a:pt x="24349" y="786"/>
                  </a:cubicBezTo>
                  <a:cubicBezTo>
                    <a:pt x="24349" y="346"/>
                    <a:pt x="23991" y="0"/>
                    <a:pt x="23563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2384905" y="4052728"/>
              <a:ext cx="872203" cy="391559"/>
            </a:xfrm>
            <a:custGeom>
              <a:rect b="b" l="l" r="r" t="t"/>
              <a:pathLst>
                <a:path extrusionOk="0" h="12241" w="27267">
                  <a:moveTo>
                    <a:pt x="1" y="1"/>
                  </a:moveTo>
                  <a:lnTo>
                    <a:pt x="1" y="12240"/>
                  </a:lnTo>
                  <a:lnTo>
                    <a:pt x="27266" y="12240"/>
                  </a:lnTo>
                  <a:lnTo>
                    <a:pt x="27266" y="1"/>
                  </a:lnTo>
                  <a:close/>
                </a:path>
              </a:pathLst>
            </a:custGeom>
            <a:solidFill>
              <a:srgbClr val="3030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3055971" y="4072913"/>
              <a:ext cx="142856" cy="351191"/>
            </a:xfrm>
            <a:custGeom>
              <a:rect b="b" l="l" r="r" t="t"/>
              <a:pathLst>
                <a:path extrusionOk="0" h="10979" w="4466">
                  <a:moveTo>
                    <a:pt x="1" y="1"/>
                  </a:moveTo>
                  <a:lnTo>
                    <a:pt x="1" y="10978"/>
                  </a:lnTo>
                  <a:lnTo>
                    <a:pt x="4465" y="1097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rgbClr val="23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2384905" y="4052728"/>
              <a:ext cx="872203" cy="84959"/>
            </a:xfrm>
            <a:custGeom>
              <a:rect b="b" l="l" r="r" t="t"/>
              <a:pathLst>
                <a:path extrusionOk="0" h="2656" w="27267">
                  <a:moveTo>
                    <a:pt x="1" y="1"/>
                  </a:moveTo>
                  <a:lnTo>
                    <a:pt x="1" y="1394"/>
                  </a:lnTo>
                  <a:lnTo>
                    <a:pt x="27266" y="2656"/>
                  </a:lnTo>
                  <a:lnTo>
                    <a:pt x="27266" y="1"/>
                  </a:lnTo>
                  <a:close/>
                </a:path>
              </a:pathLst>
            </a:custGeom>
            <a:solidFill>
              <a:srgbClr val="23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2543723" y="2120683"/>
              <a:ext cx="193524" cy="164576"/>
            </a:xfrm>
            <a:custGeom>
              <a:rect b="b" l="l" r="r" t="t"/>
              <a:pathLst>
                <a:path extrusionOk="0" h="5145" w="6050">
                  <a:moveTo>
                    <a:pt x="1" y="1"/>
                  </a:moveTo>
                  <a:lnTo>
                    <a:pt x="1775" y="4120"/>
                  </a:lnTo>
                  <a:lnTo>
                    <a:pt x="2906" y="5144"/>
                  </a:lnTo>
                  <a:lnTo>
                    <a:pt x="6049" y="4120"/>
                  </a:lnTo>
                  <a:cubicBezTo>
                    <a:pt x="5228" y="4120"/>
                    <a:pt x="4418" y="4013"/>
                    <a:pt x="3632" y="3775"/>
                  </a:cubicBezTo>
                  <a:cubicBezTo>
                    <a:pt x="2477" y="340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2479748" y="2070527"/>
              <a:ext cx="685556" cy="668699"/>
            </a:xfrm>
            <a:custGeom>
              <a:rect b="b" l="l" r="r" t="t"/>
              <a:pathLst>
                <a:path extrusionOk="0" h="20905" w="21432">
                  <a:moveTo>
                    <a:pt x="20853" y="0"/>
                  </a:moveTo>
                  <a:cubicBezTo>
                    <a:pt x="20675" y="0"/>
                    <a:pt x="20259" y="82"/>
                    <a:pt x="19836" y="747"/>
                  </a:cubicBezTo>
                  <a:lnTo>
                    <a:pt x="19896" y="592"/>
                  </a:lnTo>
                  <a:lnTo>
                    <a:pt x="17491" y="5069"/>
                  </a:lnTo>
                  <a:cubicBezTo>
                    <a:pt x="17104" y="5767"/>
                    <a:pt x="16374" y="6181"/>
                    <a:pt x="15613" y="6181"/>
                  </a:cubicBezTo>
                  <a:cubicBezTo>
                    <a:pt x="15414" y="6181"/>
                    <a:pt x="15212" y="6152"/>
                    <a:pt x="15014" y="6093"/>
                  </a:cubicBezTo>
                  <a:lnTo>
                    <a:pt x="10871" y="4843"/>
                  </a:lnTo>
                  <a:cubicBezTo>
                    <a:pt x="10805" y="4825"/>
                    <a:pt x="10737" y="4816"/>
                    <a:pt x="10668" y="4816"/>
                  </a:cubicBezTo>
                  <a:cubicBezTo>
                    <a:pt x="10600" y="4816"/>
                    <a:pt x="10531" y="4825"/>
                    <a:pt x="10466" y="4843"/>
                  </a:cubicBezTo>
                  <a:lnTo>
                    <a:pt x="6620" y="5998"/>
                  </a:lnTo>
                  <a:lnTo>
                    <a:pt x="6061" y="6153"/>
                  </a:lnTo>
                  <a:cubicBezTo>
                    <a:pt x="5946" y="6171"/>
                    <a:pt x="5832" y="6180"/>
                    <a:pt x="5719" y="6180"/>
                  </a:cubicBezTo>
                  <a:cubicBezTo>
                    <a:pt x="4947" y="6180"/>
                    <a:pt x="4220" y="5765"/>
                    <a:pt x="3846" y="5069"/>
                  </a:cubicBezTo>
                  <a:lnTo>
                    <a:pt x="2060" y="1771"/>
                  </a:lnTo>
                  <a:cubicBezTo>
                    <a:pt x="1507" y="151"/>
                    <a:pt x="804" y="1"/>
                    <a:pt x="563" y="1"/>
                  </a:cubicBezTo>
                  <a:cubicBezTo>
                    <a:pt x="508" y="1"/>
                    <a:pt x="477" y="9"/>
                    <a:pt x="477" y="9"/>
                  </a:cubicBezTo>
                  <a:lnTo>
                    <a:pt x="0" y="592"/>
                  </a:lnTo>
                  <a:lnTo>
                    <a:pt x="1858" y="7260"/>
                  </a:lnTo>
                  <a:lnTo>
                    <a:pt x="1167" y="7450"/>
                  </a:lnTo>
                  <a:cubicBezTo>
                    <a:pt x="1405" y="8117"/>
                    <a:pt x="2120" y="10141"/>
                    <a:pt x="2858" y="12296"/>
                  </a:cubicBezTo>
                  <a:cubicBezTo>
                    <a:pt x="3834" y="14118"/>
                    <a:pt x="4453" y="16582"/>
                    <a:pt x="4822" y="18487"/>
                  </a:cubicBezTo>
                  <a:cubicBezTo>
                    <a:pt x="4906" y="18456"/>
                    <a:pt x="4995" y="18441"/>
                    <a:pt x="5089" y="18441"/>
                  </a:cubicBezTo>
                  <a:cubicBezTo>
                    <a:pt x="6311" y="18441"/>
                    <a:pt x="8401" y="20904"/>
                    <a:pt x="10657" y="20904"/>
                  </a:cubicBezTo>
                  <a:cubicBezTo>
                    <a:pt x="12563" y="20904"/>
                    <a:pt x="14678" y="18222"/>
                    <a:pt x="16229" y="18222"/>
                  </a:cubicBezTo>
                  <a:cubicBezTo>
                    <a:pt x="16335" y="18222"/>
                    <a:pt x="16438" y="18235"/>
                    <a:pt x="16538" y="18261"/>
                  </a:cubicBezTo>
                  <a:cubicBezTo>
                    <a:pt x="16764" y="17118"/>
                    <a:pt x="17062" y="15987"/>
                    <a:pt x="17407" y="14880"/>
                  </a:cubicBezTo>
                  <a:lnTo>
                    <a:pt x="17431" y="14892"/>
                  </a:lnTo>
                  <a:lnTo>
                    <a:pt x="17538" y="14475"/>
                  </a:lnTo>
                  <a:cubicBezTo>
                    <a:pt x="17586" y="14332"/>
                    <a:pt x="17634" y="14201"/>
                    <a:pt x="17681" y="14070"/>
                  </a:cubicBezTo>
                  <a:cubicBezTo>
                    <a:pt x="18467" y="11356"/>
                    <a:pt x="19396" y="8212"/>
                    <a:pt x="19670" y="7450"/>
                  </a:cubicBezTo>
                  <a:lnTo>
                    <a:pt x="19515" y="7403"/>
                  </a:lnTo>
                  <a:lnTo>
                    <a:pt x="21432" y="592"/>
                  </a:lnTo>
                  <a:lnTo>
                    <a:pt x="20944" y="9"/>
                  </a:lnTo>
                  <a:cubicBezTo>
                    <a:pt x="20944" y="9"/>
                    <a:pt x="20911" y="0"/>
                    <a:pt x="20853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2352918" y="2016340"/>
              <a:ext cx="270806" cy="588826"/>
            </a:xfrm>
            <a:custGeom>
              <a:rect b="b" l="l" r="r" t="t"/>
              <a:pathLst>
                <a:path extrusionOk="0" h="18408" w="8466">
                  <a:moveTo>
                    <a:pt x="3668" y="0"/>
                  </a:moveTo>
                  <a:cubicBezTo>
                    <a:pt x="3668" y="0"/>
                    <a:pt x="1298" y="1108"/>
                    <a:pt x="644" y="3834"/>
                  </a:cubicBezTo>
                  <a:cubicBezTo>
                    <a:pt x="1" y="6561"/>
                    <a:pt x="1572" y="10764"/>
                    <a:pt x="3144" y="14502"/>
                  </a:cubicBezTo>
                  <a:cubicBezTo>
                    <a:pt x="4025" y="16681"/>
                    <a:pt x="6049" y="18181"/>
                    <a:pt x="8395" y="18407"/>
                  </a:cubicBezTo>
                  <a:cubicBezTo>
                    <a:pt x="8395" y="18407"/>
                    <a:pt x="8466" y="16705"/>
                    <a:pt x="8049" y="15228"/>
                  </a:cubicBezTo>
                  <a:cubicBezTo>
                    <a:pt x="7633" y="13752"/>
                    <a:pt x="7025" y="11514"/>
                    <a:pt x="6370" y="7096"/>
                  </a:cubicBezTo>
                  <a:cubicBezTo>
                    <a:pt x="5728" y="2679"/>
                    <a:pt x="3668" y="0"/>
                    <a:pt x="3668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3018258" y="2016340"/>
              <a:ext cx="270838" cy="588826"/>
            </a:xfrm>
            <a:custGeom>
              <a:rect b="b" l="l" r="r" t="t"/>
              <a:pathLst>
                <a:path extrusionOk="0" h="18408" w="8467">
                  <a:moveTo>
                    <a:pt x="4799" y="0"/>
                  </a:moveTo>
                  <a:cubicBezTo>
                    <a:pt x="4799" y="0"/>
                    <a:pt x="2739" y="2679"/>
                    <a:pt x="2096" y="7096"/>
                  </a:cubicBezTo>
                  <a:cubicBezTo>
                    <a:pt x="1442" y="11514"/>
                    <a:pt x="834" y="13752"/>
                    <a:pt x="418" y="15228"/>
                  </a:cubicBezTo>
                  <a:cubicBezTo>
                    <a:pt x="1" y="16705"/>
                    <a:pt x="72" y="18407"/>
                    <a:pt x="72" y="18407"/>
                  </a:cubicBezTo>
                  <a:cubicBezTo>
                    <a:pt x="72" y="18407"/>
                    <a:pt x="3751" y="18253"/>
                    <a:pt x="5323" y="14502"/>
                  </a:cubicBezTo>
                  <a:cubicBezTo>
                    <a:pt x="6895" y="10764"/>
                    <a:pt x="8466" y="6561"/>
                    <a:pt x="7823" y="3834"/>
                  </a:cubicBezTo>
                  <a:cubicBezTo>
                    <a:pt x="7168" y="1108"/>
                    <a:pt x="4799" y="0"/>
                    <a:pt x="4799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3046822" y="2098996"/>
              <a:ext cx="79265" cy="346968"/>
            </a:xfrm>
            <a:custGeom>
              <a:rect b="b" l="l" r="r" t="t"/>
              <a:pathLst>
                <a:path extrusionOk="0" h="10847" w="2478">
                  <a:moveTo>
                    <a:pt x="2477" y="0"/>
                  </a:moveTo>
                  <a:cubicBezTo>
                    <a:pt x="1858" y="1441"/>
                    <a:pt x="1430" y="2965"/>
                    <a:pt x="1203" y="4512"/>
                  </a:cubicBezTo>
                  <a:cubicBezTo>
                    <a:pt x="763" y="7453"/>
                    <a:pt x="346" y="9430"/>
                    <a:pt x="1" y="10847"/>
                  </a:cubicBezTo>
                  <a:cubicBezTo>
                    <a:pt x="227" y="10751"/>
                    <a:pt x="1084" y="10323"/>
                    <a:pt x="1608" y="9608"/>
                  </a:cubicBezTo>
                  <a:cubicBezTo>
                    <a:pt x="2215" y="8775"/>
                    <a:pt x="2025" y="7239"/>
                    <a:pt x="1668" y="5822"/>
                  </a:cubicBezTo>
                  <a:cubicBezTo>
                    <a:pt x="1322" y="4405"/>
                    <a:pt x="2465" y="36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2820991" y="2709861"/>
              <a:ext cx="99801" cy="1214182"/>
            </a:xfrm>
            <a:custGeom>
              <a:rect b="b" l="l" r="r" t="t"/>
              <a:pathLst>
                <a:path extrusionOk="0" h="37958" w="3120">
                  <a:moveTo>
                    <a:pt x="0" y="1"/>
                  </a:moveTo>
                  <a:lnTo>
                    <a:pt x="0" y="37660"/>
                  </a:lnTo>
                  <a:lnTo>
                    <a:pt x="298" y="37588"/>
                  </a:lnTo>
                  <a:lnTo>
                    <a:pt x="298" y="37957"/>
                  </a:lnTo>
                  <a:lnTo>
                    <a:pt x="3120" y="37957"/>
                  </a:lnTo>
                  <a:cubicBezTo>
                    <a:pt x="3120" y="37957"/>
                    <a:pt x="2679" y="36803"/>
                    <a:pt x="1858" y="36279"/>
                  </a:cubicBezTo>
                  <a:cubicBezTo>
                    <a:pt x="1465" y="36029"/>
                    <a:pt x="1060" y="35814"/>
                    <a:pt x="643" y="35624"/>
                  </a:cubicBezTo>
                  <a:cubicBezTo>
                    <a:pt x="1012" y="32528"/>
                    <a:pt x="1703" y="26647"/>
                    <a:pt x="1774" y="25134"/>
                  </a:cubicBezTo>
                  <a:cubicBezTo>
                    <a:pt x="1882" y="23075"/>
                    <a:pt x="1274" y="20729"/>
                    <a:pt x="1274" y="20729"/>
                  </a:cubicBezTo>
                  <a:cubicBezTo>
                    <a:pt x="1274" y="20729"/>
                    <a:pt x="2334" y="10073"/>
                    <a:pt x="2358" y="8216"/>
                  </a:cubicBezTo>
                  <a:cubicBezTo>
                    <a:pt x="2358" y="6942"/>
                    <a:pt x="2286" y="5668"/>
                    <a:pt x="2132" y="4406"/>
                  </a:cubicBezTo>
                  <a:lnTo>
                    <a:pt x="3120" y="1751"/>
                  </a:lnTo>
                  <a:lnTo>
                    <a:pt x="762" y="34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2793577" y="2562847"/>
              <a:ext cx="54475" cy="1361196"/>
            </a:xfrm>
            <a:custGeom>
              <a:rect b="b" l="l" r="r" t="t"/>
              <a:pathLst>
                <a:path extrusionOk="0" h="42554" w="1703">
                  <a:moveTo>
                    <a:pt x="0" y="1"/>
                  </a:moveTo>
                  <a:lnTo>
                    <a:pt x="441" y="42137"/>
                  </a:lnTo>
                  <a:cubicBezTo>
                    <a:pt x="453" y="42363"/>
                    <a:pt x="631" y="42542"/>
                    <a:pt x="857" y="42553"/>
                  </a:cubicBezTo>
                  <a:cubicBezTo>
                    <a:pt x="1072" y="42542"/>
                    <a:pt x="1250" y="42363"/>
                    <a:pt x="1250" y="42137"/>
                  </a:cubicBezTo>
                  <a:lnTo>
                    <a:pt x="1703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2793577" y="2562847"/>
              <a:ext cx="27445" cy="1299108"/>
            </a:xfrm>
            <a:custGeom>
              <a:rect b="b" l="l" r="r" t="t"/>
              <a:pathLst>
                <a:path extrusionOk="0" h="40613" w="858">
                  <a:moveTo>
                    <a:pt x="0" y="1"/>
                  </a:moveTo>
                  <a:lnTo>
                    <a:pt x="429" y="40613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2749403" y="2437072"/>
              <a:ext cx="391911" cy="170749"/>
            </a:xfrm>
            <a:custGeom>
              <a:rect b="b" l="l" r="r" t="t"/>
              <a:pathLst>
                <a:path extrusionOk="0" h="5338" w="12252">
                  <a:moveTo>
                    <a:pt x="9026" y="1"/>
                  </a:moveTo>
                  <a:cubicBezTo>
                    <a:pt x="7251" y="1"/>
                    <a:pt x="5692" y="1281"/>
                    <a:pt x="4810" y="1421"/>
                  </a:cubicBezTo>
                  <a:cubicBezTo>
                    <a:pt x="4726" y="1433"/>
                    <a:pt x="4643" y="1438"/>
                    <a:pt x="4562" y="1438"/>
                  </a:cubicBezTo>
                  <a:cubicBezTo>
                    <a:pt x="3768" y="1438"/>
                    <a:pt x="3162" y="905"/>
                    <a:pt x="2762" y="873"/>
                  </a:cubicBezTo>
                  <a:cubicBezTo>
                    <a:pt x="2744" y="871"/>
                    <a:pt x="2723" y="871"/>
                    <a:pt x="2700" y="871"/>
                  </a:cubicBezTo>
                  <a:cubicBezTo>
                    <a:pt x="2143" y="871"/>
                    <a:pt x="179" y="1266"/>
                    <a:pt x="179" y="1266"/>
                  </a:cubicBezTo>
                  <a:cubicBezTo>
                    <a:pt x="179" y="1266"/>
                    <a:pt x="0" y="2004"/>
                    <a:pt x="179" y="2516"/>
                  </a:cubicBezTo>
                  <a:cubicBezTo>
                    <a:pt x="369" y="3028"/>
                    <a:pt x="738" y="3504"/>
                    <a:pt x="774" y="4028"/>
                  </a:cubicBezTo>
                  <a:cubicBezTo>
                    <a:pt x="822" y="4564"/>
                    <a:pt x="1607" y="5338"/>
                    <a:pt x="1607" y="5338"/>
                  </a:cubicBezTo>
                  <a:cubicBezTo>
                    <a:pt x="1607" y="5338"/>
                    <a:pt x="3143" y="4957"/>
                    <a:pt x="3667" y="4766"/>
                  </a:cubicBezTo>
                  <a:cubicBezTo>
                    <a:pt x="3704" y="4754"/>
                    <a:pt x="3753" y="4748"/>
                    <a:pt x="3813" y="4748"/>
                  </a:cubicBezTo>
                  <a:cubicBezTo>
                    <a:pt x="4415" y="4748"/>
                    <a:pt x="6141" y="5299"/>
                    <a:pt x="7792" y="5299"/>
                  </a:cubicBezTo>
                  <a:cubicBezTo>
                    <a:pt x="8404" y="5299"/>
                    <a:pt x="9006" y="5223"/>
                    <a:pt x="9537" y="5016"/>
                  </a:cubicBezTo>
                  <a:cubicBezTo>
                    <a:pt x="11632" y="4195"/>
                    <a:pt x="12252" y="2397"/>
                    <a:pt x="12013" y="1456"/>
                  </a:cubicBezTo>
                  <a:cubicBezTo>
                    <a:pt x="11871" y="849"/>
                    <a:pt x="10990" y="87"/>
                    <a:pt x="9168" y="4"/>
                  </a:cubicBezTo>
                  <a:cubicBezTo>
                    <a:pt x="9120" y="2"/>
                    <a:pt x="9073" y="1"/>
                    <a:pt x="9026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494590" y="2330777"/>
              <a:ext cx="362994" cy="275956"/>
            </a:xfrm>
            <a:custGeom>
              <a:rect b="b" l="l" r="r" t="t"/>
              <a:pathLst>
                <a:path extrusionOk="0" h="8627" w="11348">
                  <a:moveTo>
                    <a:pt x="10176" y="1"/>
                  </a:moveTo>
                  <a:cubicBezTo>
                    <a:pt x="10138" y="1"/>
                    <a:pt x="10100" y="6"/>
                    <a:pt x="10062" y="17"/>
                  </a:cubicBezTo>
                  <a:cubicBezTo>
                    <a:pt x="9466" y="219"/>
                    <a:pt x="8061" y="695"/>
                    <a:pt x="7740" y="898"/>
                  </a:cubicBezTo>
                  <a:cubicBezTo>
                    <a:pt x="7347" y="1160"/>
                    <a:pt x="7025" y="2077"/>
                    <a:pt x="6121" y="2410"/>
                  </a:cubicBezTo>
                  <a:cubicBezTo>
                    <a:pt x="5204" y="2743"/>
                    <a:pt x="3311" y="2362"/>
                    <a:pt x="1656" y="3362"/>
                  </a:cubicBezTo>
                  <a:cubicBezTo>
                    <a:pt x="1" y="4351"/>
                    <a:pt x="346" y="5756"/>
                    <a:pt x="501" y="6363"/>
                  </a:cubicBezTo>
                  <a:cubicBezTo>
                    <a:pt x="746" y="7284"/>
                    <a:pt x="2805" y="8627"/>
                    <a:pt x="3819" y="8627"/>
                  </a:cubicBezTo>
                  <a:cubicBezTo>
                    <a:pt x="3840" y="8627"/>
                    <a:pt x="3861" y="8626"/>
                    <a:pt x="3882" y="8625"/>
                  </a:cubicBezTo>
                  <a:cubicBezTo>
                    <a:pt x="6252" y="8458"/>
                    <a:pt x="8228" y="4875"/>
                    <a:pt x="8811" y="4767"/>
                  </a:cubicBezTo>
                  <a:cubicBezTo>
                    <a:pt x="9395" y="4660"/>
                    <a:pt x="11002" y="4220"/>
                    <a:pt x="11002" y="4220"/>
                  </a:cubicBezTo>
                  <a:cubicBezTo>
                    <a:pt x="11002" y="4220"/>
                    <a:pt x="11347" y="3136"/>
                    <a:pt x="11121" y="2660"/>
                  </a:cubicBezTo>
                  <a:cubicBezTo>
                    <a:pt x="10907" y="2172"/>
                    <a:pt x="11014" y="1577"/>
                    <a:pt x="10931" y="1029"/>
                  </a:cubicBezTo>
                  <a:cubicBezTo>
                    <a:pt x="10859" y="719"/>
                    <a:pt x="10716" y="422"/>
                    <a:pt x="10514" y="172"/>
                  </a:cubicBezTo>
                  <a:cubicBezTo>
                    <a:pt x="10431" y="61"/>
                    <a:pt x="10306" y="1"/>
                    <a:pt x="10176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2729219" y="1685749"/>
              <a:ext cx="76962" cy="30132"/>
            </a:xfrm>
            <a:custGeom>
              <a:rect b="b" l="l" r="r" t="t"/>
              <a:pathLst>
                <a:path extrusionOk="0" h="942" w="2406">
                  <a:moveTo>
                    <a:pt x="0" y="1"/>
                  </a:moveTo>
                  <a:cubicBezTo>
                    <a:pt x="0" y="1"/>
                    <a:pt x="286" y="941"/>
                    <a:pt x="1203" y="941"/>
                  </a:cubicBezTo>
                  <a:cubicBezTo>
                    <a:pt x="2119" y="941"/>
                    <a:pt x="2405" y="1"/>
                    <a:pt x="2405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2835449" y="1685749"/>
              <a:ext cx="76962" cy="98298"/>
            </a:xfrm>
            <a:custGeom>
              <a:rect b="b" l="l" r="r" t="t"/>
              <a:pathLst>
                <a:path extrusionOk="0" h="3073" w="2406">
                  <a:moveTo>
                    <a:pt x="1" y="1"/>
                  </a:moveTo>
                  <a:lnTo>
                    <a:pt x="1" y="3073"/>
                  </a:lnTo>
                  <a:cubicBezTo>
                    <a:pt x="1" y="3073"/>
                    <a:pt x="846" y="2477"/>
                    <a:pt x="846" y="1846"/>
                  </a:cubicBezTo>
                  <a:cubicBezTo>
                    <a:pt x="822" y="1477"/>
                    <a:pt x="739" y="1108"/>
                    <a:pt x="584" y="763"/>
                  </a:cubicBezTo>
                  <a:lnTo>
                    <a:pt x="584" y="763"/>
                  </a:lnTo>
                  <a:cubicBezTo>
                    <a:pt x="775" y="882"/>
                    <a:pt x="989" y="941"/>
                    <a:pt x="1203" y="941"/>
                  </a:cubicBezTo>
                  <a:cubicBezTo>
                    <a:pt x="2132" y="941"/>
                    <a:pt x="2406" y="1"/>
                    <a:pt x="2406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2774129" y="1810213"/>
              <a:ext cx="93723" cy="12315"/>
            </a:xfrm>
            <a:custGeom>
              <a:rect b="b" l="l" r="r" t="t"/>
              <a:pathLst>
                <a:path extrusionOk="0" h="385" w="2930">
                  <a:moveTo>
                    <a:pt x="1242" y="0"/>
                  </a:moveTo>
                  <a:cubicBezTo>
                    <a:pt x="1233" y="0"/>
                    <a:pt x="1224" y="1"/>
                    <a:pt x="1215" y="3"/>
                  </a:cubicBezTo>
                  <a:cubicBezTo>
                    <a:pt x="942" y="3"/>
                    <a:pt x="1" y="384"/>
                    <a:pt x="1" y="384"/>
                  </a:cubicBezTo>
                  <a:lnTo>
                    <a:pt x="2930" y="384"/>
                  </a:lnTo>
                  <a:cubicBezTo>
                    <a:pt x="2930" y="384"/>
                    <a:pt x="1989" y="3"/>
                    <a:pt x="1727" y="3"/>
                  </a:cubicBezTo>
                  <a:cubicBezTo>
                    <a:pt x="1717" y="1"/>
                    <a:pt x="1706" y="0"/>
                    <a:pt x="1696" y="0"/>
                  </a:cubicBezTo>
                  <a:cubicBezTo>
                    <a:pt x="1647" y="0"/>
                    <a:pt x="1598" y="21"/>
                    <a:pt x="1549" y="51"/>
                  </a:cubicBezTo>
                  <a:cubicBezTo>
                    <a:pt x="1525" y="69"/>
                    <a:pt x="1495" y="78"/>
                    <a:pt x="1464" y="78"/>
                  </a:cubicBezTo>
                  <a:cubicBezTo>
                    <a:pt x="1433" y="78"/>
                    <a:pt x="1400" y="69"/>
                    <a:pt x="1370" y="51"/>
                  </a:cubicBezTo>
                  <a:cubicBezTo>
                    <a:pt x="1331" y="21"/>
                    <a:pt x="1284" y="0"/>
                    <a:pt x="1242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2377292" y="2056708"/>
              <a:ext cx="83807" cy="252157"/>
            </a:xfrm>
            <a:custGeom>
              <a:rect b="b" l="l" r="r" t="t"/>
              <a:pathLst>
                <a:path extrusionOk="0" h="7883" w="2620">
                  <a:moveTo>
                    <a:pt x="2620" y="0"/>
                  </a:moveTo>
                  <a:cubicBezTo>
                    <a:pt x="2620" y="1"/>
                    <a:pt x="524" y="1322"/>
                    <a:pt x="263" y="3656"/>
                  </a:cubicBezTo>
                  <a:cubicBezTo>
                    <a:pt x="1" y="5989"/>
                    <a:pt x="1513" y="7882"/>
                    <a:pt x="1513" y="7882"/>
                  </a:cubicBezTo>
                  <a:cubicBezTo>
                    <a:pt x="1513" y="7882"/>
                    <a:pt x="1108" y="6870"/>
                    <a:pt x="1275" y="4525"/>
                  </a:cubicBezTo>
                  <a:cubicBezTo>
                    <a:pt x="1429" y="2167"/>
                    <a:pt x="2620" y="1"/>
                    <a:pt x="2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2505274" y="2399103"/>
              <a:ext cx="200338" cy="107414"/>
            </a:xfrm>
            <a:custGeom>
              <a:rect b="b" l="l" r="r" t="t"/>
              <a:pathLst>
                <a:path extrusionOk="0" h="3358" w="6263">
                  <a:moveTo>
                    <a:pt x="6263" y="0"/>
                  </a:moveTo>
                  <a:cubicBezTo>
                    <a:pt x="6120" y="107"/>
                    <a:pt x="5953" y="203"/>
                    <a:pt x="5775" y="274"/>
                  </a:cubicBezTo>
                  <a:cubicBezTo>
                    <a:pt x="4870" y="607"/>
                    <a:pt x="2977" y="226"/>
                    <a:pt x="1310" y="1226"/>
                  </a:cubicBezTo>
                  <a:cubicBezTo>
                    <a:pt x="238" y="1869"/>
                    <a:pt x="0" y="2691"/>
                    <a:pt x="24" y="3358"/>
                  </a:cubicBezTo>
                  <a:cubicBezTo>
                    <a:pt x="24" y="3358"/>
                    <a:pt x="1262" y="1691"/>
                    <a:pt x="2512" y="1441"/>
                  </a:cubicBezTo>
                  <a:cubicBezTo>
                    <a:pt x="3763" y="1203"/>
                    <a:pt x="5513" y="1000"/>
                    <a:pt x="5989" y="417"/>
                  </a:cubicBezTo>
                  <a:cubicBezTo>
                    <a:pt x="6096" y="286"/>
                    <a:pt x="6191" y="143"/>
                    <a:pt x="6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2763477" y="2587221"/>
              <a:ext cx="115059" cy="25558"/>
            </a:xfrm>
            <a:custGeom>
              <a:rect b="b" l="l" r="r" t="t"/>
              <a:pathLst>
                <a:path extrusionOk="0" h="799" w="3597">
                  <a:moveTo>
                    <a:pt x="393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20"/>
                    <a:pt x="179" y="798"/>
                    <a:pt x="393" y="798"/>
                  </a:cubicBezTo>
                  <a:lnTo>
                    <a:pt x="3191" y="798"/>
                  </a:lnTo>
                  <a:cubicBezTo>
                    <a:pt x="3418" y="798"/>
                    <a:pt x="3596" y="620"/>
                    <a:pt x="3596" y="394"/>
                  </a:cubicBezTo>
                  <a:cubicBezTo>
                    <a:pt x="3596" y="179"/>
                    <a:pt x="3418" y="1"/>
                    <a:pt x="3191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2381482" y="2087928"/>
              <a:ext cx="130669" cy="404898"/>
            </a:xfrm>
            <a:custGeom>
              <a:rect b="b" l="l" r="r" t="t"/>
              <a:pathLst>
                <a:path extrusionOk="0" h="12658" w="4085">
                  <a:moveTo>
                    <a:pt x="1394" y="1"/>
                  </a:moveTo>
                  <a:lnTo>
                    <a:pt x="1394" y="1"/>
                  </a:lnTo>
                  <a:cubicBezTo>
                    <a:pt x="608" y="870"/>
                    <a:pt x="155" y="1965"/>
                    <a:pt x="96" y="3132"/>
                  </a:cubicBezTo>
                  <a:cubicBezTo>
                    <a:pt x="1" y="5097"/>
                    <a:pt x="3072" y="12657"/>
                    <a:pt x="3072" y="12657"/>
                  </a:cubicBezTo>
                  <a:cubicBezTo>
                    <a:pt x="3072" y="12657"/>
                    <a:pt x="4084" y="10478"/>
                    <a:pt x="3739" y="9204"/>
                  </a:cubicBezTo>
                  <a:cubicBezTo>
                    <a:pt x="3394" y="7930"/>
                    <a:pt x="1560" y="7252"/>
                    <a:pt x="1298" y="6799"/>
                  </a:cubicBezTo>
                  <a:cubicBezTo>
                    <a:pt x="1025" y="6335"/>
                    <a:pt x="739" y="4561"/>
                    <a:pt x="739" y="4561"/>
                  </a:cubicBezTo>
                  <a:lnTo>
                    <a:pt x="13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2789771" y="1844759"/>
              <a:ext cx="22487" cy="39824"/>
            </a:xfrm>
            <a:custGeom>
              <a:rect b="b" l="l" r="r" t="t"/>
              <a:pathLst>
                <a:path extrusionOk="0" h="1245" w="703">
                  <a:moveTo>
                    <a:pt x="118" y="0"/>
                  </a:moveTo>
                  <a:cubicBezTo>
                    <a:pt x="84" y="0"/>
                    <a:pt x="62" y="37"/>
                    <a:pt x="72" y="66"/>
                  </a:cubicBezTo>
                  <a:lnTo>
                    <a:pt x="179" y="280"/>
                  </a:lnTo>
                  <a:cubicBezTo>
                    <a:pt x="214" y="352"/>
                    <a:pt x="203" y="447"/>
                    <a:pt x="143" y="519"/>
                  </a:cubicBezTo>
                  <a:cubicBezTo>
                    <a:pt x="48" y="626"/>
                    <a:pt x="0" y="769"/>
                    <a:pt x="36" y="923"/>
                  </a:cubicBezTo>
                  <a:cubicBezTo>
                    <a:pt x="107" y="1185"/>
                    <a:pt x="607" y="1245"/>
                    <a:pt x="607" y="1245"/>
                  </a:cubicBezTo>
                  <a:cubicBezTo>
                    <a:pt x="524" y="1078"/>
                    <a:pt x="464" y="900"/>
                    <a:pt x="441" y="721"/>
                  </a:cubicBezTo>
                  <a:cubicBezTo>
                    <a:pt x="441" y="590"/>
                    <a:pt x="500" y="471"/>
                    <a:pt x="607" y="388"/>
                  </a:cubicBezTo>
                  <a:lnTo>
                    <a:pt x="655" y="340"/>
                  </a:lnTo>
                  <a:cubicBezTo>
                    <a:pt x="703" y="292"/>
                    <a:pt x="679" y="209"/>
                    <a:pt x="619" y="185"/>
                  </a:cubicBezTo>
                  <a:lnTo>
                    <a:pt x="143" y="7"/>
                  </a:lnTo>
                  <a:cubicBezTo>
                    <a:pt x="134" y="2"/>
                    <a:pt x="126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2837752" y="1652162"/>
              <a:ext cx="28597" cy="21815"/>
            </a:xfrm>
            <a:custGeom>
              <a:rect b="b" l="l" r="r" t="t"/>
              <a:pathLst>
                <a:path extrusionOk="0" h="682" w="894">
                  <a:moveTo>
                    <a:pt x="291" y="0"/>
                  </a:moveTo>
                  <a:cubicBezTo>
                    <a:pt x="215" y="0"/>
                    <a:pt x="141" y="48"/>
                    <a:pt x="119" y="134"/>
                  </a:cubicBezTo>
                  <a:lnTo>
                    <a:pt x="12" y="551"/>
                  </a:lnTo>
                  <a:cubicBezTo>
                    <a:pt x="0" y="610"/>
                    <a:pt x="48" y="682"/>
                    <a:pt x="119" y="682"/>
                  </a:cubicBezTo>
                  <a:lnTo>
                    <a:pt x="667" y="682"/>
                  </a:lnTo>
                  <a:cubicBezTo>
                    <a:pt x="810" y="682"/>
                    <a:pt x="893" y="491"/>
                    <a:pt x="774" y="396"/>
                  </a:cubicBezTo>
                  <a:lnTo>
                    <a:pt x="429" y="63"/>
                  </a:lnTo>
                  <a:cubicBezTo>
                    <a:pt x="391" y="20"/>
                    <a:pt x="341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2486593" y="3924011"/>
              <a:ext cx="36210" cy="50668"/>
            </a:xfrm>
            <a:custGeom>
              <a:rect b="b" l="l" r="r" t="t"/>
              <a:pathLst>
                <a:path extrusionOk="0" h="1584" w="1132">
                  <a:moveTo>
                    <a:pt x="1" y="0"/>
                  </a:moveTo>
                  <a:lnTo>
                    <a:pt x="1" y="1584"/>
                  </a:lnTo>
                  <a:lnTo>
                    <a:pt x="1132" y="1584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2357492" y="4022276"/>
              <a:ext cx="926646" cy="50668"/>
            </a:xfrm>
            <a:custGeom>
              <a:rect b="b" l="l" r="r" t="t"/>
              <a:pathLst>
                <a:path extrusionOk="0" h="1584" w="28969">
                  <a:moveTo>
                    <a:pt x="798" y="0"/>
                  </a:moveTo>
                  <a:cubicBezTo>
                    <a:pt x="358" y="0"/>
                    <a:pt x="1" y="346"/>
                    <a:pt x="1" y="786"/>
                  </a:cubicBezTo>
                  <a:cubicBezTo>
                    <a:pt x="1" y="1227"/>
                    <a:pt x="358" y="1584"/>
                    <a:pt x="798" y="1584"/>
                  </a:cubicBezTo>
                  <a:lnTo>
                    <a:pt x="28171" y="1584"/>
                  </a:lnTo>
                  <a:cubicBezTo>
                    <a:pt x="28611" y="1584"/>
                    <a:pt x="28968" y="1227"/>
                    <a:pt x="28968" y="786"/>
                  </a:cubicBezTo>
                  <a:cubicBezTo>
                    <a:pt x="28968" y="346"/>
                    <a:pt x="28611" y="0"/>
                    <a:pt x="28171" y="0"/>
                  </a:cubicBezTo>
                  <a:close/>
                </a:path>
              </a:pathLst>
            </a:custGeom>
            <a:solidFill>
              <a:srgbClr val="3030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2357492" y="4424455"/>
              <a:ext cx="926646" cy="50668"/>
            </a:xfrm>
            <a:custGeom>
              <a:rect b="b" l="l" r="r" t="t"/>
              <a:pathLst>
                <a:path extrusionOk="0" h="1584" w="28969">
                  <a:moveTo>
                    <a:pt x="798" y="0"/>
                  </a:moveTo>
                  <a:cubicBezTo>
                    <a:pt x="358" y="0"/>
                    <a:pt x="1" y="345"/>
                    <a:pt x="1" y="786"/>
                  </a:cubicBezTo>
                  <a:cubicBezTo>
                    <a:pt x="1" y="1227"/>
                    <a:pt x="358" y="1584"/>
                    <a:pt x="798" y="1584"/>
                  </a:cubicBezTo>
                  <a:lnTo>
                    <a:pt x="28171" y="1584"/>
                  </a:lnTo>
                  <a:cubicBezTo>
                    <a:pt x="28611" y="1584"/>
                    <a:pt x="28968" y="1227"/>
                    <a:pt x="28968" y="786"/>
                  </a:cubicBezTo>
                  <a:cubicBezTo>
                    <a:pt x="28968" y="345"/>
                    <a:pt x="28611" y="0"/>
                    <a:pt x="28171" y="0"/>
                  </a:cubicBezTo>
                  <a:close/>
                </a:path>
              </a:pathLst>
            </a:custGeom>
            <a:solidFill>
              <a:srgbClr val="3030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3172117" y="4022276"/>
              <a:ext cx="50700" cy="50668"/>
            </a:xfrm>
            <a:custGeom>
              <a:rect b="b" l="l" r="r" t="t"/>
              <a:pathLst>
                <a:path extrusionOk="0" h="1584" w="1585">
                  <a:moveTo>
                    <a:pt x="1" y="0"/>
                  </a:moveTo>
                  <a:lnTo>
                    <a:pt x="1" y="1584"/>
                  </a:lnTo>
                  <a:lnTo>
                    <a:pt x="1585" y="1584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23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172117" y="4424455"/>
              <a:ext cx="50700" cy="50668"/>
            </a:xfrm>
            <a:custGeom>
              <a:rect b="b" l="l" r="r" t="t"/>
              <a:pathLst>
                <a:path extrusionOk="0" h="1584" w="1585">
                  <a:moveTo>
                    <a:pt x="1" y="0"/>
                  </a:moveTo>
                  <a:lnTo>
                    <a:pt x="1" y="1584"/>
                  </a:lnTo>
                  <a:lnTo>
                    <a:pt x="1585" y="1584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23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2720070" y="1553993"/>
              <a:ext cx="59433" cy="120017"/>
            </a:xfrm>
            <a:custGeom>
              <a:rect b="b" l="l" r="r" t="t"/>
              <a:pathLst>
                <a:path extrusionOk="0" h="3752" w="1858">
                  <a:moveTo>
                    <a:pt x="1858" y="0"/>
                  </a:moveTo>
                  <a:lnTo>
                    <a:pt x="1858" y="0"/>
                  </a:lnTo>
                  <a:cubicBezTo>
                    <a:pt x="1405" y="334"/>
                    <a:pt x="1012" y="738"/>
                    <a:pt x="691" y="1191"/>
                  </a:cubicBezTo>
                  <a:cubicBezTo>
                    <a:pt x="262" y="1846"/>
                    <a:pt x="226" y="3203"/>
                    <a:pt x="226" y="3203"/>
                  </a:cubicBezTo>
                  <a:lnTo>
                    <a:pt x="36" y="3572"/>
                  </a:lnTo>
                  <a:cubicBezTo>
                    <a:pt x="0" y="3655"/>
                    <a:pt x="60" y="3751"/>
                    <a:pt x="143" y="3751"/>
                  </a:cubicBezTo>
                  <a:lnTo>
                    <a:pt x="1679" y="3751"/>
                  </a:lnTo>
                  <a:cubicBezTo>
                    <a:pt x="1683" y="3751"/>
                    <a:pt x="1687" y="3751"/>
                    <a:pt x="1690" y="3751"/>
                  </a:cubicBezTo>
                  <a:cubicBezTo>
                    <a:pt x="1777" y="3751"/>
                    <a:pt x="1806" y="3619"/>
                    <a:pt x="1703" y="3596"/>
                  </a:cubicBezTo>
                  <a:lnTo>
                    <a:pt x="941" y="3263"/>
                  </a:lnTo>
                  <a:cubicBezTo>
                    <a:pt x="941" y="3263"/>
                    <a:pt x="858" y="2167"/>
                    <a:pt x="1084" y="1393"/>
                  </a:cubicBezTo>
                  <a:cubicBezTo>
                    <a:pt x="1250" y="893"/>
                    <a:pt x="1512" y="417"/>
                    <a:pt x="1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2"/>
          <p:cNvSpPr txBox="1"/>
          <p:nvPr>
            <p:ph idx="2" type="title"/>
          </p:nvPr>
        </p:nvSpPr>
        <p:spPr>
          <a:xfrm>
            <a:off x="2011425" y="221675"/>
            <a:ext cx="385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grpSp>
        <p:nvGrpSpPr>
          <p:cNvPr id="662" name="Google Shape;662;p42"/>
          <p:cNvGrpSpPr/>
          <p:nvPr/>
        </p:nvGrpSpPr>
        <p:grpSpPr>
          <a:xfrm>
            <a:off x="1137795" y="208010"/>
            <a:ext cx="718704" cy="600028"/>
            <a:chOff x="1656700" y="1958325"/>
            <a:chExt cx="623875" cy="619800"/>
          </a:xfrm>
        </p:grpSpPr>
        <p:sp>
          <p:nvSpPr>
            <p:cNvPr id="663" name="Google Shape;663;p42"/>
            <p:cNvSpPr/>
            <p:nvPr/>
          </p:nvSpPr>
          <p:spPr>
            <a:xfrm>
              <a:off x="1906900" y="1958325"/>
              <a:ext cx="373675" cy="619800"/>
            </a:xfrm>
            <a:custGeom>
              <a:rect b="b" l="l" r="r" t="t"/>
              <a:pathLst>
                <a:path extrusionOk="0" h="24792" w="14947">
                  <a:moveTo>
                    <a:pt x="977" y="1"/>
                  </a:moveTo>
                  <a:cubicBezTo>
                    <a:pt x="435" y="1"/>
                    <a:pt x="1" y="462"/>
                    <a:pt x="1" y="1004"/>
                  </a:cubicBezTo>
                  <a:lnTo>
                    <a:pt x="1" y="23788"/>
                  </a:lnTo>
                  <a:cubicBezTo>
                    <a:pt x="1" y="24358"/>
                    <a:pt x="435" y="24792"/>
                    <a:pt x="977" y="24792"/>
                  </a:cubicBezTo>
                  <a:lnTo>
                    <a:pt x="13943" y="24792"/>
                  </a:lnTo>
                  <a:cubicBezTo>
                    <a:pt x="14485" y="24792"/>
                    <a:pt x="14946" y="24358"/>
                    <a:pt x="14946" y="23788"/>
                  </a:cubicBezTo>
                  <a:lnTo>
                    <a:pt x="14946" y="1004"/>
                  </a:lnTo>
                  <a:cubicBezTo>
                    <a:pt x="14946" y="462"/>
                    <a:pt x="14485" y="1"/>
                    <a:pt x="13943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1944875" y="2014625"/>
              <a:ext cx="37325" cy="42725"/>
            </a:xfrm>
            <a:custGeom>
              <a:rect b="b" l="l" r="r" t="t"/>
              <a:pathLst>
                <a:path extrusionOk="0" h="1709" w="1493">
                  <a:moveTo>
                    <a:pt x="245" y="0"/>
                  </a:moveTo>
                  <a:cubicBezTo>
                    <a:pt x="109" y="0"/>
                    <a:pt x="1" y="109"/>
                    <a:pt x="1" y="244"/>
                  </a:cubicBezTo>
                  <a:lnTo>
                    <a:pt x="1" y="1465"/>
                  </a:lnTo>
                  <a:cubicBezTo>
                    <a:pt x="1" y="1600"/>
                    <a:pt x="109" y="1709"/>
                    <a:pt x="245" y="1709"/>
                  </a:cubicBezTo>
                  <a:lnTo>
                    <a:pt x="1248" y="1709"/>
                  </a:lnTo>
                  <a:cubicBezTo>
                    <a:pt x="1384" y="1709"/>
                    <a:pt x="1493" y="1600"/>
                    <a:pt x="1493" y="1465"/>
                  </a:cubicBezTo>
                  <a:lnTo>
                    <a:pt x="1493" y="244"/>
                  </a:lnTo>
                  <a:cubicBezTo>
                    <a:pt x="1493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1944875" y="2091925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5" y="0"/>
                  </a:moveTo>
                  <a:cubicBezTo>
                    <a:pt x="109" y="0"/>
                    <a:pt x="1" y="109"/>
                    <a:pt x="1" y="244"/>
                  </a:cubicBezTo>
                  <a:lnTo>
                    <a:pt x="1" y="1465"/>
                  </a:lnTo>
                  <a:cubicBezTo>
                    <a:pt x="1" y="1601"/>
                    <a:pt x="109" y="1709"/>
                    <a:pt x="245" y="1709"/>
                  </a:cubicBezTo>
                  <a:lnTo>
                    <a:pt x="1248" y="1709"/>
                  </a:lnTo>
                  <a:cubicBezTo>
                    <a:pt x="1384" y="1709"/>
                    <a:pt x="1493" y="1601"/>
                    <a:pt x="1493" y="1465"/>
                  </a:cubicBezTo>
                  <a:lnTo>
                    <a:pt x="1493" y="244"/>
                  </a:lnTo>
                  <a:cubicBezTo>
                    <a:pt x="1493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1944875" y="2169225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5" y="0"/>
                  </a:moveTo>
                  <a:cubicBezTo>
                    <a:pt x="109" y="0"/>
                    <a:pt x="1" y="109"/>
                    <a:pt x="1" y="244"/>
                  </a:cubicBezTo>
                  <a:lnTo>
                    <a:pt x="1" y="1465"/>
                  </a:lnTo>
                  <a:cubicBezTo>
                    <a:pt x="1" y="1601"/>
                    <a:pt x="109" y="1709"/>
                    <a:pt x="245" y="1709"/>
                  </a:cubicBezTo>
                  <a:lnTo>
                    <a:pt x="1248" y="1709"/>
                  </a:lnTo>
                  <a:cubicBezTo>
                    <a:pt x="1384" y="1709"/>
                    <a:pt x="1493" y="1601"/>
                    <a:pt x="1493" y="1465"/>
                  </a:cubicBezTo>
                  <a:lnTo>
                    <a:pt x="1493" y="244"/>
                  </a:lnTo>
                  <a:cubicBezTo>
                    <a:pt x="1493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1944875" y="2246525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5" y="0"/>
                  </a:moveTo>
                  <a:cubicBezTo>
                    <a:pt x="109" y="0"/>
                    <a:pt x="1" y="109"/>
                    <a:pt x="1" y="245"/>
                  </a:cubicBezTo>
                  <a:lnTo>
                    <a:pt x="1" y="1465"/>
                  </a:lnTo>
                  <a:cubicBezTo>
                    <a:pt x="1" y="1601"/>
                    <a:pt x="109" y="1709"/>
                    <a:pt x="245" y="1709"/>
                  </a:cubicBezTo>
                  <a:lnTo>
                    <a:pt x="1248" y="1709"/>
                  </a:lnTo>
                  <a:cubicBezTo>
                    <a:pt x="1384" y="1709"/>
                    <a:pt x="1493" y="1601"/>
                    <a:pt x="1493" y="1465"/>
                  </a:cubicBezTo>
                  <a:lnTo>
                    <a:pt x="1493" y="245"/>
                  </a:lnTo>
                  <a:cubicBezTo>
                    <a:pt x="1493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1944875" y="2323825"/>
              <a:ext cx="37325" cy="43425"/>
            </a:xfrm>
            <a:custGeom>
              <a:rect b="b" l="l" r="r" t="t"/>
              <a:pathLst>
                <a:path extrusionOk="0" h="1737" w="1493">
                  <a:moveTo>
                    <a:pt x="245" y="1"/>
                  </a:moveTo>
                  <a:cubicBezTo>
                    <a:pt x="109" y="1"/>
                    <a:pt x="1" y="109"/>
                    <a:pt x="1" y="272"/>
                  </a:cubicBezTo>
                  <a:lnTo>
                    <a:pt x="1" y="1465"/>
                  </a:lnTo>
                  <a:cubicBezTo>
                    <a:pt x="1" y="1601"/>
                    <a:pt x="109" y="1737"/>
                    <a:pt x="245" y="1737"/>
                  </a:cubicBezTo>
                  <a:lnTo>
                    <a:pt x="1248" y="1737"/>
                  </a:lnTo>
                  <a:cubicBezTo>
                    <a:pt x="1384" y="1737"/>
                    <a:pt x="1493" y="1601"/>
                    <a:pt x="1493" y="1465"/>
                  </a:cubicBezTo>
                  <a:lnTo>
                    <a:pt x="1493" y="272"/>
                  </a:lnTo>
                  <a:cubicBezTo>
                    <a:pt x="1493" y="109"/>
                    <a:pt x="1384" y="1"/>
                    <a:pt x="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1944875" y="2401800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5" y="1"/>
                  </a:moveTo>
                  <a:cubicBezTo>
                    <a:pt x="109" y="1"/>
                    <a:pt x="1" y="109"/>
                    <a:pt x="1" y="245"/>
                  </a:cubicBezTo>
                  <a:lnTo>
                    <a:pt x="1" y="1438"/>
                  </a:lnTo>
                  <a:cubicBezTo>
                    <a:pt x="1" y="1601"/>
                    <a:pt x="109" y="1710"/>
                    <a:pt x="245" y="1710"/>
                  </a:cubicBezTo>
                  <a:lnTo>
                    <a:pt x="1248" y="1710"/>
                  </a:lnTo>
                  <a:cubicBezTo>
                    <a:pt x="1384" y="1710"/>
                    <a:pt x="1493" y="1601"/>
                    <a:pt x="1493" y="1438"/>
                  </a:cubicBezTo>
                  <a:lnTo>
                    <a:pt x="1493" y="245"/>
                  </a:lnTo>
                  <a:cubicBezTo>
                    <a:pt x="1493" y="109"/>
                    <a:pt x="1384" y="1"/>
                    <a:pt x="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1944875" y="2478425"/>
              <a:ext cx="37325" cy="43425"/>
            </a:xfrm>
            <a:custGeom>
              <a:rect b="b" l="l" r="r" t="t"/>
              <a:pathLst>
                <a:path extrusionOk="0" h="1737" w="1493">
                  <a:moveTo>
                    <a:pt x="245" y="1"/>
                  </a:moveTo>
                  <a:cubicBezTo>
                    <a:pt x="109" y="1"/>
                    <a:pt x="1" y="136"/>
                    <a:pt x="1" y="272"/>
                  </a:cubicBezTo>
                  <a:lnTo>
                    <a:pt x="1" y="1493"/>
                  </a:lnTo>
                  <a:cubicBezTo>
                    <a:pt x="1" y="1628"/>
                    <a:pt x="109" y="1737"/>
                    <a:pt x="245" y="1737"/>
                  </a:cubicBezTo>
                  <a:lnTo>
                    <a:pt x="1248" y="1737"/>
                  </a:lnTo>
                  <a:cubicBezTo>
                    <a:pt x="1384" y="1737"/>
                    <a:pt x="1493" y="1628"/>
                    <a:pt x="1493" y="1493"/>
                  </a:cubicBezTo>
                  <a:lnTo>
                    <a:pt x="1493" y="272"/>
                  </a:lnTo>
                  <a:cubicBezTo>
                    <a:pt x="1493" y="136"/>
                    <a:pt x="1384" y="1"/>
                    <a:pt x="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2204600" y="2014625"/>
              <a:ext cx="37325" cy="42725"/>
            </a:xfrm>
            <a:custGeom>
              <a:rect b="b" l="l" r="r" t="t"/>
              <a:pathLst>
                <a:path extrusionOk="0" h="1709" w="1493">
                  <a:moveTo>
                    <a:pt x="244" y="0"/>
                  </a:moveTo>
                  <a:cubicBezTo>
                    <a:pt x="109" y="0"/>
                    <a:pt x="0" y="109"/>
                    <a:pt x="0" y="244"/>
                  </a:cubicBezTo>
                  <a:lnTo>
                    <a:pt x="0" y="1465"/>
                  </a:lnTo>
                  <a:cubicBezTo>
                    <a:pt x="0" y="1600"/>
                    <a:pt x="109" y="1709"/>
                    <a:pt x="244" y="1709"/>
                  </a:cubicBezTo>
                  <a:lnTo>
                    <a:pt x="1248" y="1709"/>
                  </a:lnTo>
                  <a:cubicBezTo>
                    <a:pt x="1384" y="1709"/>
                    <a:pt x="1492" y="1600"/>
                    <a:pt x="1492" y="1465"/>
                  </a:cubicBezTo>
                  <a:lnTo>
                    <a:pt x="1492" y="244"/>
                  </a:lnTo>
                  <a:cubicBezTo>
                    <a:pt x="1492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2204600" y="2091925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4" y="0"/>
                  </a:moveTo>
                  <a:cubicBezTo>
                    <a:pt x="109" y="0"/>
                    <a:pt x="0" y="109"/>
                    <a:pt x="0" y="244"/>
                  </a:cubicBezTo>
                  <a:lnTo>
                    <a:pt x="0" y="1465"/>
                  </a:lnTo>
                  <a:cubicBezTo>
                    <a:pt x="0" y="1601"/>
                    <a:pt x="109" y="1709"/>
                    <a:pt x="244" y="1709"/>
                  </a:cubicBezTo>
                  <a:lnTo>
                    <a:pt x="1248" y="1709"/>
                  </a:lnTo>
                  <a:cubicBezTo>
                    <a:pt x="1384" y="1709"/>
                    <a:pt x="1492" y="1601"/>
                    <a:pt x="1492" y="1465"/>
                  </a:cubicBezTo>
                  <a:lnTo>
                    <a:pt x="1492" y="244"/>
                  </a:lnTo>
                  <a:cubicBezTo>
                    <a:pt x="1492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2204600" y="2169225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4" y="0"/>
                  </a:moveTo>
                  <a:cubicBezTo>
                    <a:pt x="109" y="0"/>
                    <a:pt x="0" y="109"/>
                    <a:pt x="0" y="244"/>
                  </a:cubicBezTo>
                  <a:lnTo>
                    <a:pt x="0" y="1465"/>
                  </a:lnTo>
                  <a:cubicBezTo>
                    <a:pt x="0" y="1601"/>
                    <a:pt x="109" y="1709"/>
                    <a:pt x="244" y="1709"/>
                  </a:cubicBezTo>
                  <a:lnTo>
                    <a:pt x="1248" y="1709"/>
                  </a:lnTo>
                  <a:cubicBezTo>
                    <a:pt x="1384" y="1709"/>
                    <a:pt x="1492" y="1601"/>
                    <a:pt x="1492" y="1465"/>
                  </a:cubicBezTo>
                  <a:lnTo>
                    <a:pt x="1492" y="244"/>
                  </a:lnTo>
                  <a:cubicBezTo>
                    <a:pt x="1492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2204600" y="2246525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4" y="0"/>
                  </a:moveTo>
                  <a:cubicBezTo>
                    <a:pt x="109" y="0"/>
                    <a:pt x="0" y="109"/>
                    <a:pt x="0" y="245"/>
                  </a:cubicBezTo>
                  <a:lnTo>
                    <a:pt x="0" y="1465"/>
                  </a:lnTo>
                  <a:cubicBezTo>
                    <a:pt x="0" y="1601"/>
                    <a:pt x="109" y="1709"/>
                    <a:pt x="244" y="1709"/>
                  </a:cubicBezTo>
                  <a:lnTo>
                    <a:pt x="1248" y="1709"/>
                  </a:lnTo>
                  <a:cubicBezTo>
                    <a:pt x="1384" y="1709"/>
                    <a:pt x="1492" y="1601"/>
                    <a:pt x="1492" y="1465"/>
                  </a:cubicBezTo>
                  <a:lnTo>
                    <a:pt x="1492" y="245"/>
                  </a:lnTo>
                  <a:cubicBezTo>
                    <a:pt x="1492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2204600" y="2323825"/>
              <a:ext cx="37325" cy="43425"/>
            </a:xfrm>
            <a:custGeom>
              <a:rect b="b" l="l" r="r" t="t"/>
              <a:pathLst>
                <a:path extrusionOk="0" h="1737" w="1493">
                  <a:moveTo>
                    <a:pt x="244" y="1"/>
                  </a:moveTo>
                  <a:cubicBezTo>
                    <a:pt x="109" y="1"/>
                    <a:pt x="0" y="109"/>
                    <a:pt x="0" y="272"/>
                  </a:cubicBezTo>
                  <a:lnTo>
                    <a:pt x="0" y="1465"/>
                  </a:lnTo>
                  <a:cubicBezTo>
                    <a:pt x="0" y="1601"/>
                    <a:pt x="109" y="1737"/>
                    <a:pt x="244" y="1737"/>
                  </a:cubicBezTo>
                  <a:lnTo>
                    <a:pt x="1248" y="1737"/>
                  </a:lnTo>
                  <a:cubicBezTo>
                    <a:pt x="1384" y="1737"/>
                    <a:pt x="1492" y="1601"/>
                    <a:pt x="1492" y="1465"/>
                  </a:cubicBezTo>
                  <a:lnTo>
                    <a:pt x="1492" y="272"/>
                  </a:lnTo>
                  <a:cubicBezTo>
                    <a:pt x="1492" y="109"/>
                    <a:pt x="1384" y="1"/>
                    <a:pt x="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2204600" y="2401800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4" y="1"/>
                  </a:moveTo>
                  <a:cubicBezTo>
                    <a:pt x="109" y="1"/>
                    <a:pt x="0" y="109"/>
                    <a:pt x="0" y="245"/>
                  </a:cubicBezTo>
                  <a:lnTo>
                    <a:pt x="0" y="1438"/>
                  </a:lnTo>
                  <a:cubicBezTo>
                    <a:pt x="0" y="1601"/>
                    <a:pt x="109" y="1710"/>
                    <a:pt x="244" y="1710"/>
                  </a:cubicBezTo>
                  <a:lnTo>
                    <a:pt x="1248" y="1710"/>
                  </a:lnTo>
                  <a:cubicBezTo>
                    <a:pt x="1384" y="1710"/>
                    <a:pt x="1492" y="1601"/>
                    <a:pt x="1492" y="1438"/>
                  </a:cubicBezTo>
                  <a:lnTo>
                    <a:pt x="1492" y="245"/>
                  </a:lnTo>
                  <a:cubicBezTo>
                    <a:pt x="1492" y="109"/>
                    <a:pt x="1384" y="1"/>
                    <a:pt x="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2204600" y="2478425"/>
              <a:ext cx="37325" cy="43425"/>
            </a:xfrm>
            <a:custGeom>
              <a:rect b="b" l="l" r="r" t="t"/>
              <a:pathLst>
                <a:path extrusionOk="0" h="1737" w="1493">
                  <a:moveTo>
                    <a:pt x="244" y="1"/>
                  </a:moveTo>
                  <a:cubicBezTo>
                    <a:pt x="109" y="1"/>
                    <a:pt x="0" y="136"/>
                    <a:pt x="0" y="272"/>
                  </a:cubicBezTo>
                  <a:lnTo>
                    <a:pt x="0" y="1493"/>
                  </a:lnTo>
                  <a:cubicBezTo>
                    <a:pt x="0" y="1628"/>
                    <a:pt x="109" y="1737"/>
                    <a:pt x="244" y="1737"/>
                  </a:cubicBezTo>
                  <a:lnTo>
                    <a:pt x="1248" y="1737"/>
                  </a:lnTo>
                  <a:cubicBezTo>
                    <a:pt x="1384" y="1737"/>
                    <a:pt x="1492" y="1628"/>
                    <a:pt x="1492" y="1493"/>
                  </a:cubicBezTo>
                  <a:lnTo>
                    <a:pt x="1492" y="272"/>
                  </a:lnTo>
                  <a:cubicBezTo>
                    <a:pt x="1492" y="136"/>
                    <a:pt x="1384" y="1"/>
                    <a:pt x="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1956400" y="2014625"/>
              <a:ext cx="25800" cy="42725"/>
            </a:xfrm>
            <a:custGeom>
              <a:rect b="b" l="l" r="r" t="t"/>
              <a:pathLst>
                <a:path extrusionOk="0" h="1709" w="1032">
                  <a:moveTo>
                    <a:pt x="1" y="0"/>
                  </a:moveTo>
                  <a:cubicBezTo>
                    <a:pt x="164" y="0"/>
                    <a:pt x="272" y="109"/>
                    <a:pt x="272" y="244"/>
                  </a:cubicBezTo>
                  <a:lnTo>
                    <a:pt x="272" y="1465"/>
                  </a:lnTo>
                  <a:cubicBezTo>
                    <a:pt x="272" y="1600"/>
                    <a:pt x="164" y="1709"/>
                    <a:pt x="1" y="1709"/>
                  </a:cubicBezTo>
                  <a:lnTo>
                    <a:pt x="787" y="1709"/>
                  </a:lnTo>
                  <a:cubicBezTo>
                    <a:pt x="923" y="1709"/>
                    <a:pt x="1032" y="1600"/>
                    <a:pt x="1032" y="1465"/>
                  </a:cubicBezTo>
                  <a:lnTo>
                    <a:pt x="1032" y="244"/>
                  </a:lnTo>
                  <a:cubicBezTo>
                    <a:pt x="1032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1956400" y="2091925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1" y="0"/>
                  </a:moveTo>
                  <a:cubicBezTo>
                    <a:pt x="164" y="0"/>
                    <a:pt x="272" y="109"/>
                    <a:pt x="272" y="244"/>
                  </a:cubicBezTo>
                  <a:lnTo>
                    <a:pt x="272" y="1465"/>
                  </a:lnTo>
                  <a:cubicBezTo>
                    <a:pt x="272" y="1601"/>
                    <a:pt x="164" y="1709"/>
                    <a:pt x="1" y="1709"/>
                  </a:cubicBezTo>
                  <a:lnTo>
                    <a:pt x="787" y="1709"/>
                  </a:lnTo>
                  <a:cubicBezTo>
                    <a:pt x="923" y="1709"/>
                    <a:pt x="1032" y="1601"/>
                    <a:pt x="1032" y="1465"/>
                  </a:cubicBezTo>
                  <a:lnTo>
                    <a:pt x="1032" y="244"/>
                  </a:lnTo>
                  <a:cubicBezTo>
                    <a:pt x="1032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1956400" y="2169225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1" y="0"/>
                  </a:moveTo>
                  <a:cubicBezTo>
                    <a:pt x="164" y="0"/>
                    <a:pt x="272" y="109"/>
                    <a:pt x="272" y="244"/>
                  </a:cubicBezTo>
                  <a:lnTo>
                    <a:pt x="272" y="1465"/>
                  </a:lnTo>
                  <a:cubicBezTo>
                    <a:pt x="272" y="1601"/>
                    <a:pt x="164" y="1709"/>
                    <a:pt x="1" y="1709"/>
                  </a:cubicBezTo>
                  <a:lnTo>
                    <a:pt x="787" y="1709"/>
                  </a:lnTo>
                  <a:cubicBezTo>
                    <a:pt x="923" y="1709"/>
                    <a:pt x="1032" y="1601"/>
                    <a:pt x="1032" y="1465"/>
                  </a:cubicBezTo>
                  <a:lnTo>
                    <a:pt x="1032" y="244"/>
                  </a:lnTo>
                  <a:cubicBezTo>
                    <a:pt x="1032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1956400" y="2246525"/>
              <a:ext cx="25800" cy="43425"/>
            </a:xfrm>
            <a:custGeom>
              <a:rect b="b" l="l" r="r" t="t"/>
              <a:pathLst>
                <a:path extrusionOk="0" h="1737" w="1032">
                  <a:moveTo>
                    <a:pt x="1" y="0"/>
                  </a:moveTo>
                  <a:cubicBezTo>
                    <a:pt x="164" y="0"/>
                    <a:pt x="272" y="109"/>
                    <a:pt x="272" y="272"/>
                  </a:cubicBezTo>
                  <a:lnTo>
                    <a:pt x="272" y="1465"/>
                  </a:lnTo>
                  <a:cubicBezTo>
                    <a:pt x="272" y="1601"/>
                    <a:pt x="164" y="1736"/>
                    <a:pt x="1" y="1736"/>
                  </a:cubicBezTo>
                  <a:lnTo>
                    <a:pt x="787" y="1736"/>
                  </a:lnTo>
                  <a:cubicBezTo>
                    <a:pt x="923" y="1736"/>
                    <a:pt x="1032" y="1601"/>
                    <a:pt x="1032" y="1465"/>
                  </a:cubicBezTo>
                  <a:lnTo>
                    <a:pt x="1032" y="272"/>
                  </a:lnTo>
                  <a:cubicBezTo>
                    <a:pt x="1032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1956400" y="2323825"/>
              <a:ext cx="25800" cy="43425"/>
            </a:xfrm>
            <a:custGeom>
              <a:rect b="b" l="l" r="r" t="t"/>
              <a:pathLst>
                <a:path extrusionOk="0" h="1737" w="1032">
                  <a:moveTo>
                    <a:pt x="1" y="1"/>
                  </a:moveTo>
                  <a:cubicBezTo>
                    <a:pt x="164" y="1"/>
                    <a:pt x="272" y="136"/>
                    <a:pt x="272" y="272"/>
                  </a:cubicBezTo>
                  <a:lnTo>
                    <a:pt x="272" y="1465"/>
                  </a:lnTo>
                  <a:cubicBezTo>
                    <a:pt x="272" y="1628"/>
                    <a:pt x="164" y="1737"/>
                    <a:pt x="1" y="1737"/>
                  </a:cubicBezTo>
                  <a:lnTo>
                    <a:pt x="787" y="1737"/>
                  </a:lnTo>
                  <a:cubicBezTo>
                    <a:pt x="923" y="1737"/>
                    <a:pt x="1032" y="1628"/>
                    <a:pt x="1032" y="1465"/>
                  </a:cubicBezTo>
                  <a:lnTo>
                    <a:pt x="1032" y="272"/>
                  </a:lnTo>
                  <a:cubicBezTo>
                    <a:pt x="1032" y="136"/>
                    <a:pt x="923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1956400" y="2401800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1" y="1"/>
                  </a:moveTo>
                  <a:cubicBezTo>
                    <a:pt x="164" y="1"/>
                    <a:pt x="272" y="109"/>
                    <a:pt x="272" y="245"/>
                  </a:cubicBezTo>
                  <a:lnTo>
                    <a:pt x="272" y="1465"/>
                  </a:lnTo>
                  <a:cubicBezTo>
                    <a:pt x="272" y="1601"/>
                    <a:pt x="164" y="1710"/>
                    <a:pt x="1" y="1710"/>
                  </a:cubicBezTo>
                  <a:lnTo>
                    <a:pt x="787" y="1710"/>
                  </a:lnTo>
                  <a:cubicBezTo>
                    <a:pt x="923" y="1710"/>
                    <a:pt x="1032" y="1601"/>
                    <a:pt x="1032" y="1465"/>
                  </a:cubicBezTo>
                  <a:lnTo>
                    <a:pt x="1032" y="245"/>
                  </a:lnTo>
                  <a:cubicBezTo>
                    <a:pt x="1032" y="109"/>
                    <a:pt x="923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1956400" y="2479100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1" y="1"/>
                  </a:moveTo>
                  <a:cubicBezTo>
                    <a:pt x="164" y="1"/>
                    <a:pt x="272" y="109"/>
                    <a:pt x="272" y="245"/>
                  </a:cubicBezTo>
                  <a:lnTo>
                    <a:pt x="272" y="1466"/>
                  </a:lnTo>
                  <a:cubicBezTo>
                    <a:pt x="272" y="1601"/>
                    <a:pt x="164" y="1710"/>
                    <a:pt x="1" y="1710"/>
                  </a:cubicBezTo>
                  <a:lnTo>
                    <a:pt x="787" y="1710"/>
                  </a:lnTo>
                  <a:cubicBezTo>
                    <a:pt x="923" y="1710"/>
                    <a:pt x="1032" y="1601"/>
                    <a:pt x="1032" y="1466"/>
                  </a:cubicBezTo>
                  <a:lnTo>
                    <a:pt x="1032" y="245"/>
                  </a:lnTo>
                  <a:cubicBezTo>
                    <a:pt x="1032" y="109"/>
                    <a:pt x="923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2216125" y="2014625"/>
              <a:ext cx="25800" cy="42725"/>
            </a:xfrm>
            <a:custGeom>
              <a:rect b="b" l="l" r="r" t="t"/>
              <a:pathLst>
                <a:path extrusionOk="0" h="1709" w="1032">
                  <a:moveTo>
                    <a:pt x="0" y="0"/>
                  </a:moveTo>
                  <a:cubicBezTo>
                    <a:pt x="136" y="0"/>
                    <a:pt x="244" y="109"/>
                    <a:pt x="244" y="244"/>
                  </a:cubicBezTo>
                  <a:lnTo>
                    <a:pt x="244" y="1465"/>
                  </a:lnTo>
                  <a:cubicBezTo>
                    <a:pt x="244" y="1600"/>
                    <a:pt x="136" y="1709"/>
                    <a:pt x="0" y="1709"/>
                  </a:cubicBezTo>
                  <a:lnTo>
                    <a:pt x="787" y="1709"/>
                  </a:lnTo>
                  <a:cubicBezTo>
                    <a:pt x="923" y="1709"/>
                    <a:pt x="1031" y="1600"/>
                    <a:pt x="1031" y="1465"/>
                  </a:cubicBezTo>
                  <a:lnTo>
                    <a:pt x="1031" y="244"/>
                  </a:lnTo>
                  <a:cubicBezTo>
                    <a:pt x="1031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2216125" y="2091925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0" y="0"/>
                  </a:moveTo>
                  <a:cubicBezTo>
                    <a:pt x="136" y="0"/>
                    <a:pt x="244" y="109"/>
                    <a:pt x="244" y="244"/>
                  </a:cubicBezTo>
                  <a:lnTo>
                    <a:pt x="244" y="1465"/>
                  </a:lnTo>
                  <a:cubicBezTo>
                    <a:pt x="244" y="1601"/>
                    <a:pt x="136" y="1709"/>
                    <a:pt x="0" y="1709"/>
                  </a:cubicBezTo>
                  <a:lnTo>
                    <a:pt x="787" y="1709"/>
                  </a:lnTo>
                  <a:cubicBezTo>
                    <a:pt x="923" y="1709"/>
                    <a:pt x="1031" y="1601"/>
                    <a:pt x="1031" y="1465"/>
                  </a:cubicBezTo>
                  <a:lnTo>
                    <a:pt x="1031" y="244"/>
                  </a:lnTo>
                  <a:cubicBezTo>
                    <a:pt x="1031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2216125" y="2169225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0" y="0"/>
                  </a:moveTo>
                  <a:cubicBezTo>
                    <a:pt x="136" y="0"/>
                    <a:pt x="244" y="109"/>
                    <a:pt x="244" y="244"/>
                  </a:cubicBezTo>
                  <a:lnTo>
                    <a:pt x="244" y="1465"/>
                  </a:lnTo>
                  <a:cubicBezTo>
                    <a:pt x="244" y="1601"/>
                    <a:pt x="136" y="1709"/>
                    <a:pt x="0" y="1709"/>
                  </a:cubicBezTo>
                  <a:lnTo>
                    <a:pt x="787" y="1709"/>
                  </a:lnTo>
                  <a:cubicBezTo>
                    <a:pt x="923" y="1709"/>
                    <a:pt x="1031" y="1601"/>
                    <a:pt x="1031" y="1465"/>
                  </a:cubicBezTo>
                  <a:lnTo>
                    <a:pt x="1031" y="244"/>
                  </a:lnTo>
                  <a:cubicBezTo>
                    <a:pt x="1031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2216125" y="2246525"/>
              <a:ext cx="25800" cy="43425"/>
            </a:xfrm>
            <a:custGeom>
              <a:rect b="b" l="l" r="r" t="t"/>
              <a:pathLst>
                <a:path extrusionOk="0" h="1737" w="1032">
                  <a:moveTo>
                    <a:pt x="0" y="0"/>
                  </a:moveTo>
                  <a:cubicBezTo>
                    <a:pt x="136" y="0"/>
                    <a:pt x="244" y="109"/>
                    <a:pt x="244" y="272"/>
                  </a:cubicBezTo>
                  <a:lnTo>
                    <a:pt x="244" y="1465"/>
                  </a:lnTo>
                  <a:cubicBezTo>
                    <a:pt x="244" y="1601"/>
                    <a:pt x="136" y="1736"/>
                    <a:pt x="0" y="1736"/>
                  </a:cubicBezTo>
                  <a:lnTo>
                    <a:pt x="787" y="1736"/>
                  </a:lnTo>
                  <a:cubicBezTo>
                    <a:pt x="923" y="1736"/>
                    <a:pt x="1031" y="1601"/>
                    <a:pt x="1031" y="1465"/>
                  </a:cubicBezTo>
                  <a:lnTo>
                    <a:pt x="1031" y="272"/>
                  </a:lnTo>
                  <a:cubicBezTo>
                    <a:pt x="1031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2216125" y="2323825"/>
              <a:ext cx="25800" cy="43425"/>
            </a:xfrm>
            <a:custGeom>
              <a:rect b="b" l="l" r="r" t="t"/>
              <a:pathLst>
                <a:path extrusionOk="0" h="1737" w="1032">
                  <a:moveTo>
                    <a:pt x="0" y="1"/>
                  </a:moveTo>
                  <a:cubicBezTo>
                    <a:pt x="136" y="1"/>
                    <a:pt x="244" y="136"/>
                    <a:pt x="244" y="272"/>
                  </a:cubicBezTo>
                  <a:lnTo>
                    <a:pt x="244" y="1465"/>
                  </a:lnTo>
                  <a:cubicBezTo>
                    <a:pt x="244" y="1628"/>
                    <a:pt x="136" y="1737"/>
                    <a:pt x="0" y="1737"/>
                  </a:cubicBezTo>
                  <a:lnTo>
                    <a:pt x="787" y="1737"/>
                  </a:lnTo>
                  <a:cubicBezTo>
                    <a:pt x="923" y="1737"/>
                    <a:pt x="1031" y="1628"/>
                    <a:pt x="1031" y="1465"/>
                  </a:cubicBezTo>
                  <a:lnTo>
                    <a:pt x="1031" y="272"/>
                  </a:lnTo>
                  <a:cubicBezTo>
                    <a:pt x="1031" y="136"/>
                    <a:pt x="923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2216125" y="2401800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0" y="1"/>
                  </a:moveTo>
                  <a:cubicBezTo>
                    <a:pt x="136" y="1"/>
                    <a:pt x="244" y="109"/>
                    <a:pt x="244" y="245"/>
                  </a:cubicBezTo>
                  <a:lnTo>
                    <a:pt x="244" y="1465"/>
                  </a:lnTo>
                  <a:cubicBezTo>
                    <a:pt x="244" y="1601"/>
                    <a:pt x="136" y="1710"/>
                    <a:pt x="0" y="1710"/>
                  </a:cubicBezTo>
                  <a:lnTo>
                    <a:pt x="787" y="1710"/>
                  </a:lnTo>
                  <a:cubicBezTo>
                    <a:pt x="923" y="1710"/>
                    <a:pt x="1031" y="1601"/>
                    <a:pt x="1031" y="1465"/>
                  </a:cubicBezTo>
                  <a:lnTo>
                    <a:pt x="1031" y="245"/>
                  </a:lnTo>
                  <a:cubicBezTo>
                    <a:pt x="1031" y="109"/>
                    <a:pt x="923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2216125" y="2479100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0" y="1"/>
                  </a:moveTo>
                  <a:cubicBezTo>
                    <a:pt x="136" y="1"/>
                    <a:pt x="244" y="109"/>
                    <a:pt x="244" y="245"/>
                  </a:cubicBezTo>
                  <a:lnTo>
                    <a:pt x="244" y="1466"/>
                  </a:lnTo>
                  <a:cubicBezTo>
                    <a:pt x="244" y="1601"/>
                    <a:pt x="136" y="1710"/>
                    <a:pt x="0" y="1710"/>
                  </a:cubicBezTo>
                  <a:lnTo>
                    <a:pt x="787" y="1710"/>
                  </a:lnTo>
                  <a:cubicBezTo>
                    <a:pt x="923" y="1710"/>
                    <a:pt x="1031" y="1601"/>
                    <a:pt x="1031" y="1466"/>
                  </a:cubicBezTo>
                  <a:lnTo>
                    <a:pt x="1031" y="245"/>
                  </a:lnTo>
                  <a:cubicBezTo>
                    <a:pt x="1031" y="109"/>
                    <a:pt x="923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2014725" y="1959000"/>
              <a:ext cx="157350" cy="45475"/>
            </a:xfrm>
            <a:custGeom>
              <a:rect b="b" l="l" r="r" t="t"/>
              <a:pathLst>
                <a:path extrusionOk="0" h="1819" w="6294">
                  <a:moveTo>
                    <a:pt x="1" y="1"/>
                  </a:moveTo>
                  <a:lnTo>
                    <a:pt x="1" y="1574"/>
                  </a:lnTo>
                  <a:cubicBezTo>
                    <a:pt x="1" y="1710"/>
                    <a:pt x="109" y="1818"/>
                    <a:pt x="272" y="1818"/>
                  </a:cubicBezTo>
                  <a:lnTo>
                    <a:pt x="6049" y="1818"/>
                  </a:lnTo>
                  <a:cubicBezTo>
                    <a:pt x="6185" y="1818"/>
                    <a:pt x="6293" y="1710"/>
                    <a:pt x="6293" y="1574"/>
                  </a:cubicBezTo>
                  <a:lnTo>
                    <a:pt x="6293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2014725" y="2532675"/>
              <a:ext cx="157350" cy="45450"/>
            </a:xfrm>
            <a:custGeom>
              <a:rect b="b" l="l" r="r" t="t"/>
              <a:pathLst>
                <a:path extrusionOk="0" h="1818" w="6294">
                  <a:moveTo>
                    <a:pt x="272" y="1"/>
                  </a:moveTo>
                  <a:cubicBezTo>
                    <a:pt x="109" y="1"/>
                    <a:pt x="1" y="109"/>
                    <a:pt x="1" y="245"/>
                  </a:cubicBezTo>
                  <a:lnTo>
                    <a:pt x="1" y="1818"/>
                  </a:lnTo>
                  <a:lnTo>
                    <a:pt x="6293" y="1818"/>
                  </a:lnTo>
                  <a:lnTo>
                    <a:pt x="6293" y="245"/>
                  </a:lnTo>
                  <a:cubicBezTo>
                    <a:pt x="6293" y="109"/>
                    <a:pt x="6185" y="1"/>
                    <a:pt x="604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2014725" y="2039700"/>
              <a:ext cx="157350" cy="135650"/>
            </a:xfrm>
            <a:custGeom>
              <a:rect b="b" l="l" r="r" t="t"/>
              <a:pathLst>
                <a:path extrusionOk="0" h="5426" w="6294">
                  <a:moveTo>
                    <a:pt x="272" y="1"/>
                  </a:moveTo>
                  <a:cubicBezTo>
                    <a:pt x="109" y="1"/>
                    <a:pt x="1" y="109"/>
                    <a:pt x="1" y="245"/>
                  </a:cubicBezTo>
                  <a:lnTo>
                    <a:pt x="1" y="5154"/>
                  </a:lnTo>
                  <a:cubicBezTo>
                    <a:pt x="1" y="5317"/>
                    <a:pt x="109" y="5425"/>
                    <a:pt x="272" y="5425"/>
                  </a:cubicBezTo>
                  <a:lnTo>
                    <a:pt x="6049" y="5425"/>
                  </a:lnTo>
                  <a:cubicBezTo>
                    <a:pt x="6185" y="5425"/>
                    <a:pt x="6293" y="5317"/>
                    <a:pt x="6293" y="5154"/>
                  </a:cubicBezTo>
                  <a:lnTo>
                    <a:pt x="6293" y="245"/>
                  </a:lnTo>
                  <a:cubicBezTo>
                    <a:pt x="6293" y="109"/>
                    <a:pt x="6185" y="1"/>
                    <a:pt x="604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2014725" y="2203800"/>
              <a:ext cx="157350" cy="135650"/>
            </a:xfrm>
            <a:custGeom>
              <a:rect b="b" l="l" r="r" t="t"/>
              <a:pathLst>
                <a:path extrusionOk="0" h="5426" w="6294">
                  <a:moveTo>
                    <a:pt x="272" y="1"/>
                  </a:moveTo>
                  <a:cubicBezTo>
                    <a:pt x="109" y="1"/>
                    <a:pt x="1" y="109"/>
                    <a:pt x="1" y="272"/>
                  </a:cubicBezTo>
                  <a:lnTo>
                    <a:pt x="1" y="5181"/>
                  </a:lnTo>
                  <a:cubicBezTo>
                    <a:pt x="1" y="5317"/>
                    <a:pt x="109" y="5425"/>
                    <a:pt x="272" y="5425"/>
                  </a:cubicBezTo>
                  <a:lnTo>
                    <a:pt x="6049" y="5425"/>
                  </a:lnTo>
                  <a:cubicBezTo>
                    <a:pt x="6185" y="5425"/>
                    <a:pt x="6293" y="5317"/>
                    <a:pt x="6293" y="5181"/>
                  </a:cubicBezTo>
                  <a:lnTo>
                    <a:pt x="6293" y="272"/>
                  </a:lnTo>
                  <a:cubicBezTo>
                    <a:pt x="6293" y="109"/>
                    <a:pt x="6185" y="1"/>
                    <a:pt x="604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2014725" y="2368575"/>
              <a:ext cx="157350" cy="135650"/>
            </a:xfrm>
            <a:custGeom>
              <a:rect b="b" l="l" r="r" t="t"/>
              <a:pathLst>
                <a:path extrusionOk="0" h="5426" w="6294">
                  <a:moveTo>
                    <a:pt x="272" y="1"/>
                  </a:moveTo>
                  <a:cubicBezTo>
                    <a:pt x="109" y="1"/>
                    <a:pt x="1" y="109"/>
                    <a:pt x="1" y="245"/>
                  </a:cubicBezTo>
                  <a:lnTo>
                    <a:pt x="1" y="5181"/>
                  </a:lnTo>
                  <a:cubicBezTo>
                    <a:pt x="1" y="5317"/>
                    <a:pt x="109" y="5426"/>
                    <a:pt x="272" y="5426"/>
                  </a:cubicBezTo>
                  <a:lnTo>
                    <a:pt x="6049" y="5426"/>
                  </a:lnTo>
                  <a:cubicBezTo>
                    <a:pt x="6185" y="5426"/>
                    <a:pt x="6293" y="5317"/>
                    <a:pt x="6293" y="5181"/>
                  </a:cubicBezTo>
                  <a:lnTo>
                    <a:pt x="6293" y="245"/>
                  </a:lnTo>
                  <a:cubicBezTo>
                    <a:pt x="6293" y="109"/>
                    <a:pt x="6185" y="1"/>
                    <a:pt x="604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2039150" y="2063000"/>
              <a:ext cx="33250" cy="29625"/>
            </a:xfrm>
            <a:custGeom>
              <a:rect b="b" l="l" r="r" t="t"/>
              <a:pathLst>
                <a:path extrusionOk="0" h="1185" w="1330">
                  <a:moveTo>
                    <a:pt x="919" y="1"/>
                  </a:moveTo>
                  <a:cubicBezTo>
                    <a:pt x="825" y="1"/>
                    <a:pt x="729" y="35"/>
                    <a:pt x="651" y="99"/>
                  </a:cubicBezTo>
                  <a:lnTo>
                    <a:pt x="190" y="533"/>
                  </a:lnTo>
                  <a:cubicBezTo>
                    <a:pt x="27" y="669"/>
                    <a:pt x="0" y="913"/>
                    <a:pt x="163" y="1049"/>
                  </a:cubicBezTo>
                  <a:cubicBezTo>
                    <a:pt x="217" y="1130"/>
                    <a:pt x="325" y="1184"/>
                    <a:pt x="434" y="1184"/>
                  </a:cubicBezTo>
                  <a:cubicBezTo>
                    <a:pt x="515" y="1184"/>
                    <a:pt x="597" y="1157"/>
                    <a:pt x="678" y="1076"/>
                  </a:cubicBezTo>
                  <a:lnTo>
                    <a:pt x="1166" y="642"/>
                  </a:lnTo>
                  <a:cubicBezTo>
                    <a:pt x="1329" y="506"/>
                    <a:pt x="1329" y="262"/>
                    <a:pt x="1193" y="127"/>
                  </a:cubicBezTo>
                  <a:cubicBezTo>
                    <a:pt x="1123" y="41"/>
                    <a:pt x="1022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2049300" y="2073175"/>
              <a:ext cx="50225" cy="44525"/>
            </a:xfrm>
            <a:custGeom>
              <a:rect b="b" l="l" r="r" t="t"/>
              <a:pathLst>
                <a:path extrusionOk="0" h="1781" w="2009">
                  <a:moveTo>
                    <a:pt x="1588" y="1"/>
                  </a:moveTo>
                  <a:cubicBezTo>
                    <a:pt x="1498" y="1"/>
                    <a:pt x="1408" y="35"/>
                    <a:pt x="1330" y="99"/>
                  </a:cubicBezTo>
                  <a:lnTo>
                    <a:pt x="164" y="1130"/>
                  </a:lnTo>
                  <a:cubicBezTo>
                    <a:pt x="1" y="1266"/>
                    <a:pt x="1" y="1510"/>
                    <a:pt x="136" y="1672"/>
                  </a:cubicBezTo>
                  <a:cubicBezTo>
                    <a:pt x="218" y="1754"/>
                    <a:pt x="299" y="1781"/>
                    <a:pt x="408" y="1781"/>
                  </a:cubicBezTo>
                  <a:cubicBezTo>
                    <a:pt x="516" y="1781"/>
                    <a:pt x="598" y="1754"/>
                    <a:pt x="652" y="1700"/>
                  </a:cubicBezTo>
                  <a:lnTo>
                    <a:pt x="1845" y="642"/>
                  </a:lnTo>
                  <a:cubicBezTo>
                    <a:pt x="1981" y="506"/>
                    <a:pt x="2008" y="262"/>
                    <a:pt x="1872" y="126"/>
                  </a:cubicBezTo>
                  <a:cubicBezTo>
                    <a:pt x="1787" y="41"/>
                    <a:pt x="1687" y="1"/>
                    <a:pt x="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2039150" y="2392800"/>
              <a:ext cx="33250" cy="30050"/>
            </a:xfrm>
            <a:custGeom>
              <a:rect b="b" l="l" r="r" t="t"/>
              <a:pathLst>
                <a:path extrusionOk="0" h="1202" w="1330">
                  <a:moveTo>
                    <a:pt x="903" y="0"/>
                  </a:moveTo>
                  <a:cubicBezTo>
                    <a:pt x="814" y="0"/>
                    <a:pt x="724" y="28"/>
                    <a:pt x="651" y="90"/>
                  </a:cubicBezTo>
                  <a:lnTo>
                    <a:pt x="190" y="551"/>
                  </a:lnTo>
                  <a:cubicBezTo>
                    <a:pt x="27" y="686"/>
                    <a:pt x="0" y="903"/>
                    <a:pt x="163" y="1066"/>
                  </a:cubicBezTo>
                  <a:cubicBezTo>
                    <a:pt x="217" y="1147"/>
                    <a:pt x="325" y="1202"/>
                    <a:pt x="434" y="1202"/>
                  </a:cubicBezTo>
                  <a:cubicBezTo>
                    <a:pt x="515" y="1202"/>
                    <a:pt x="597" y="1175"/>
                    <a:pt x="678" y="1093"/>
                  </a:cubicBezTo>
                  <a:lnTo>
                    <a:pt x="1166" y="659"/>
                  </a:lnTo>
                  <a:cubicBezTo>
                    <a:pt x="1329" y="524"/>
                    <a:pt x="1329" y="279"/>
                    <a:pt x="1193" y="117"/>
                  </a:cubicBezTo>
                  <a:cubicBezTo>
                    <a:pt x="1119" y="42"/>
                    <a:pt x="1012" y="0"/>
                    <a:pt x="9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2049300" y="2402975"/>
              <a:ext cx="50225" cy="44975"/>
            </a:xfrm>
            <a:custGeom>
              <a:rect b="b" l="l" r="r" t="t"/>
              <a:pathLst>
                <a:path extrusionOk="0" h="1799" w="2009">
                  <a:moveTo>
                    <a:pt x="1573" y="0"/>
                  </a:moveTo>
                  <a:cubicBezTo>
                    <a:pt x="1488" y="0"/>
                    <a:pt x="1403" y="28"/>
                    <a:pt x="1330" y="89"/>
                  </a:cubicBezTo>
                  <a:lnTo>
                    <a:pt x="164" y="1147"/>
                  </a:lnTo>
                  <a:cubicBezTo>
                    <a:pt x="1" y="1283"/>
                    <a:pt x="1" y="1527"/>
                    <a:pt x="136" y="1663"/>
                  </a:cubicBezTo>
                  <a:cubicBezTo>
                    <a:pt x="218" y="1771"/>
                    <a:pt x="299" y="1798"/>
                    <a:pt x="408" y="1798"/>
                  </a:cubicBezTo>
                  <a:cubicBezTo>
                    <a:pt x="516" y="1798"/>
                    <a:pt x="598" y="1771"/>
                    <a:pt x="652" y="1690"/>
                  </a:cubicBezTo>
                  <a:lnTo>
                    <a:pt x="1845" y="659"/>
                  </a:lnTo>
                  <a:cubicBezTo>
                    <a:pt x="1981" y="523"/>
                    <a:pt x="2008" y="279"/>
                    <a:pt x="1872" y="117"/>
                  </a:cubicBezTo>
                  <a:cubicBezTo>
                    <a:pt x="1783" y="42"/>
                    <a:pt x="1677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1732650" y="2144800"/>
              <a:ext cx="381100" cy="143800"/>
            </a:xfrm>
            <a:custGeom>
              <a:rect b="b" l="l" r="r" t="t"/>
              <a:pathLst>
                <a:path extrusionOk="0" h="5752" w="15244">
                  <a:moveTo>
                    <a:pt x="14376" y="1"/>
                  </a:moveTo>
                  <a:lnTo>
                    <a:pt x="6727" y="1547"/>
                  </a:lnTo>
                  <a:cubicBezTo>
                    <a:pt x="6239" y="1628"/>
                    <a:pt x="5777" y="1900"/>
                    <a:pt x="5479" y="2279"/>
                  </a:cubicBezTo>
                  <a:lnTo>
                    <a:pt x="4638" y="3256"/>
                  </a:lnTo>
                  <a:cubicBezTo>
                    <a:pt x="4503" y="3418"/>
                    <a:pt x="4313" y="3527"/>
                    <a:pt x="4123" y="3581"/>
                  </a:cubicBezTo>
                  <a:lnTo>
                    <a:pt x="0" y="4585"/>
                  </a:lnTo>
                  <a:lnTo>
                    <a:pt x="1166" y="5751"/>
                  </a:lnTo>
                  <a:lnTo>
                    <a:pt x="4720" y="5073"/>
                  </a:lnTo>
                  <a:lnTo>
                    <a:pt x="4801" y="5073"/>
                  </a:lnTo>
                  <a:lnTo>
                    <a:pt x="7432" y="4802"/>
                  </a:lnTo>
                  <a:cubicBezTo>
                    <a:pt x="7730" y="4775"/>
                    <a:pt x="8002" y="4693"/>
                    <a:pt x="8273" y="4558"/>
                  </a:cubicBezTo>
                  <a:lnTo>
                    <a:pt x="15135" y="787"/>
                  </a:lnTo>
                  <a:cubicBezTo>
                    <a:pt x="15217" y="733"/>
                    <a:pt x="15244" y="570"/>
                    <a:pt x="15135" y="516"/>
                  </a:cubicBezTo>
                  <a:lnTo>
                    <a:pt x="14511" y="55"/>
                  </a:lnTo>
                  <a:cubicBezTo>
                    <a:pt x="14484" y="1"/>
                    <a:pt x="14430" y="1"/>
                    <a:pt x="14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1656700" y="2247525"/>
              <a:ext cx="161400" cy="154650"/>
            </a:xfrm>
            <a:custGeom>
              <a:rect b="b" l="l" r="r" t="t"/>
              <a:pathLst>
                <a:path extrusionOk="0" h="6186" w="6456">
                  <a:moveTo>
                    <a:pt x="3237" y="1365"/>
                  </a:moveTo>
                  <a:cubicBezTo>
                    <a:pt x="4101" y="1365"/>
                    <a:pt x="4860" y="2045"/>
                    <a:pt x="4937" y="2944"/>
                  </a:cubicBezTo>
                  <a:cubicBezTo>
                    <a:pt x="5045" y="3866"/>
                    <a:pt x="4340" y="4707"/>
                    <a:pt x="3391" y="4789"/>
                  </a:cubicBezTo>
                  <a:cubicBezTo>
                    <a:pt x="3326" y="4796"/>
                    <a:pt x="3261" y="4800"/>
                    <a:pt x="3198" y="4800"/>
                  </a:cubicBezTo>
                  <a:cubicBezTo>
                    <a:pt x="2330" y="4800"/>
                    <a:pt x="1595" y="4127"/>
                    <a:pt x="1519" y="3242"/>
                  </a:cubicBezTo>
                  <a:cubicBezTo>
                    <a:pt x="1438" y="2293"/>
                    <a:pt x="2143" y="1452"/>
                    <a:pt x="3092" y="1371"/>
                  </a:cubicBezTo>
                  <a:cubicBezTo>
                    <a:pt x="3141" y="1367"/>
                    <a:pt x="3189" y="1365"/>
                    <a:pt x="3237" y="1365"/>
                  </a:cubicBezTo>
                  <a:close/>
                  <a:moveTo>
                    <a:pt x="3256" y="0"/>
                  </a:moveTo>
                  <a:cubicBezTo>
                    <a:pt x="3157" y="0"/>
                    <a:pt x="3057" y="5"/>
                    <a:pt x="2957" y="15"/>
                  </a:cubicBezTo>
                  <a:cubicBezTo>
                    <a:pt x="1248" y="150"/>
                    <a:pt x="0" y="1669"/>
                    <a:pt x="136" y="3378"/>
                  </a:cubicBezTo>
                  <a:cubicBezTo>
                    <a:pt x="289" y="4963"/>
                    <a:pt x="1622" y="6186"/>
                    <a:pt x="3205" y="6186"/>
                  </a:cubicBezTo>
                  <a:cubicBezTo>
                    <a:pt x="3302" y="6186"/>
                    <a:pt x="3400" y="6181"/>
                    <a:pt x="3499" y="6172"/>
                  </a:cubicBezTo>
                  <a:cubicBezTo>
                    <a:pt x="5208" y="6009"/>
                    <a:pt x="6456" y="4517"/>
                    <a:pt x="6320" y="2808"/>
                  </a:cubicBezTo>
                  <a:cubicBezTo>
                    <a:pt x="6167" y="1200"/>
                    <a:pt x="4836" y="0"/>
                    <a:pt x="3256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1656700" y="2247525"/>
              <a:ext cx="158700" cy="87850"/>
            </a:xfrm>
            <a:custGeom>
              <a:rect b="b" l="l" r="r" t="t"/>
              <a:pathLst>
                <a:path extrusionOk="0" h="3514" w="6348">
                  <a:moveTo>
                    <a:pt x="3256" y="0"/>
                  </a:moveTo>
                  <a:cubicBezTo>
                    <a:pt x="3157" y="0"/>
                    <a:pt x="3057" y="5"/>
                    <a:pt x="2957" y="15"/>
                  </a:cubicBezTo>
                  <a:cubicBezTo>
                    <a:pt x="1248" y="150"/>
                    <a:pt x="0" y="1669"/>
                    <a:pt x="136" y="3378"/>
                  </a:cubicBezTo>
                  <a:cubicBezTo>
                    <a:pt x="163" y="3405"/>
                    <a:pt x="163" y="3459"/>
                    <a:pt x="163" y="3514"/>
                  </a:cubicBezTo>
                  <a:cubicBezTo>
                    <a:pt x="353" y="2103"/>
                    <a:pt x="1492" y="964"/>
                    <a:pt x="2957" y="828"/>
                  </a:cubicBezTo>
                  <a:cubicBezTo>
                    <a:pt x="3044" y="821"/>
                    <a:pt x="3131" y="818"/>
                    <a:pt x="3218" y="818"/>
                  </a:cubicBezTo>
                  <a:cubicBezTo>
                    <a:pt x="4763" y="818"/>
                    <a:pt x="6087" y="1947"/>
                    <a:pt x="6293" y="3514"/>
                  </a:cubicBezTo>
                  <a:cubicBezTo>
                    <a:pt x="6320" y="3270"/>
                    <a:pt x="6347" y="3053"/>
                    <a:pt x="6320" y="2808"/>
                  </a:cubicBezTo>
                  <a:cubicBezTo>
                    <a:pt x="6167" y="1200"/>
                    <a:pt x="4836" y="0"/>
                    <a:pt x="3256" y="0"/>
                  </a:cubicBezTo>
                  <a:close/>
                </a:path>
              </a:pathLst>
            </a:custGeom>
            <a:solidFill>
              <a:srgbClr val="9E30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1732650" y="2171925"/>
              <a:ext cx="381100" cy="143100"/>
            </a:xfrm>
            <a:custGeom>
              <a:rect b="b" l="l" r="r" t="t"/>
              <a:pathLst>
                <a:path extrusionOk="0" h="5724" w="15244">
                  <a:moveTo>
                    <a:pt x="1166" y="1"/>
                  </a:moveTo>
                  <a:lnTo>
                    <a:pt x="0" y="1140"/>
                  </a:lnTo>
                  <a:lnTo>
                    <a:pt x="4123" y="2171"/>
                  </a:lnTo>
                  <a:cubicBezTo>
                    <a:pt x="4313" y="2225"/>
                    <a:pt x="4503" y="2333"/>
                    <a:pt x="4638" y="2496"/>
                  </a:cubicBezTo>
                  <a:lnTo>
                    <a:pt x="5479" y="3473"/>
                  </a:lnTo>
                  <a:cubicBezTo>
                    <a:pt x="5777" y="3852"/>
                    <a:pt x="6239" y="4097"/>
                    <a:pt x="6727" y="4205"/>
                  </a:cubicBezTo>
                  <a:lnTo>
                    <a:pt x="14376" y="5724"/>
                  </a:lnTo>
                  <a:cubicBezTo>
                    <a:pt x="14430" y="5724"/>
                    <a:pt x="14484" y="5724"/>
                    <a:pt x="14511" y="5697"/>
                  </a:cubicBezTo>
                  <a:lnTo>
                    <a:pt x="15135" y="5236"/>
                  </a:lnTo>
                  <a:cubicBezTo>
                    <a:pt x="15244" y="5154"/>
                    <a:pt x="15217" y="5019"/>
                    <a:pt x="15135" y="4965"/>
                  </a:cubicBezTo>
                  <a:lnTo>
                    <a:pt x="8273" y="1194"/>
                  </a:lnTo>
                  <a:cubicBezTo>
                    <a:pt x="8002" y="1059"/>
                    <a:pt x="7730" y="950"/>
                    <a:pt x="7432" y="923"/>
                  </a:cubicBezTo>
                  <a:lnTo>
                    <a:pt x="4801" y="679"/>
                  </a:lnTo>
                  <a:cubicBezTo>
                    <a:pt x="4774" y="679"/>
                    <a:pt x="4747" y="679"/>
                    <a:pt x="4720" y="652"/>
                  </a:cubicBezTo>
                  <a:lnTo>
                    <a:pt x="11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2"/>
            <p:cNvSpPr/>
            <p:nvPr/>
          </p:nvSpPr>
          <p:spPr>
            <a:xfrm>
              <a:off x="1656700" y="2058325"/>
              <a:ext cx="162075" cy="154675"/>
            </a:xfrm>
            <a:custGeom>
              <a:rect b="b" l="l" r="r" t="t"/>
              <a:pathLst>
                <a:path extrusionOk="0" h="6187" w="6483">
                  <a:moveTo>
                    <a:pt x="3242" y="1365"/>
                  </a:moveTo>
                  <a:cubicBezTo>
                    <a:pt x="3291" y="1365"/>
                    <a:pt x="3341" y="1367"/>
                    <a:pt x="3391" y="1371"/>
                  </a:cubicBezTo>
                  <a:cubicBezTo>
                    <a:pt x="4340" y="1453"/>
                    <a:pt x="5045" y="2294"/>
                    <a:pt x="4937" y="3243"/>
                  </a:cubicBezTo>
                  <a:cubicBezTo>
                    <a:pt x="4860" y="4142"/>
                    <a:pt x="4101" y="4822"/>
                    <a:pt x="3237" y="4822"/>
                  </a:cubicBezTo>
                  <a:cubicBezTo>
                    <a:pt x="3189" y="4822"/>
                    <a:pt x="3141" y="4820"/>
                    <a:pt x="3092" y="4816"/>
                  </a:cubicBezTo>
                  <a:cubicBezTo>
                    <a:pt x="2143" y="4708"/>
                    <a:pt x="1438" y="3894"/>
                    <a:pt x="1519" y="2945"/>
                  </a:cubicBezTo>
                  <a:cubicBezTo>
                    <a:pt x="1596" y="2045"/>
                    <a:pt x="2355" y="1365"/>
                    <a:pt x="3242" y="1365"/>
                  </a:cubicBezTo>
                  <a:close/>
                  <a:moveTo>
                    <a:pt x="3227" y="1"/>
                  </a:moveTo>
                  <a:cubicBezTo>
                    <a:pt x="1643" y="1"/>
                    <a:pt x="291" y="1201"/>
                    <a:pt x="163" y="2809"/>
                  </a:cubicBezTo>
                  <a:cubicBezTo>
                    <a:pt x="0" y="4518"/>
                    <a:pt x="1248" y="6037"/>
                    <a:pt x="2957" y="6172"/>
                  </a:cubicBezTo>
                  <a:cubicBezTo>
                    <a:pt x="3055" y="6182"/>
                    <a:pt x="3153" y="6186"/>
                    <a:pt x="3251" y="6186"/>
                  </a:cubicBezTo>
                  <a:cubicBezTo>
                    <a:pt x="4833" y="6186"/>
                    <a:pt x="6167" y="4963"/>
                    <a:pt x="6320" y="3379"/>
                  </a:cubicBezTo>
                  <a:cubicBezTo>
                    <a:pt x="6483" y="1670"/>
                    <a:pt x="5208" y="151"/>
                    <a:pt x="3526" y="15"/>
                  </a:cubicBezTo>
                  <a:cubicBezTo>
                    <a:pt x="3426" y="6"/>
                    <a:pt x="3326" y="1"/>
                    <a:pt x="3227" y="1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1656700" y="2125150"/>
              <a:ext cx="158700" cy="87850"/>
            </a:xfrm>
            <a:custGeom>
              <a:rect b="b" l="l" r="r" t="t"/>
              <a:pathLst>
                <a:path extrusionOk="0" h="3514" w="6348">
                  <a:moveTo>
                    <a:pt x="163" y="0"/>
                  </a:moveTo>
                  <a:cubicBezTo>
                    <a:pt x="163" y="55"/>
                    <a:pt x="163" y="109"/>
                    <a:pt x="163" y="136"/>
                  </a:cubicBezTo>
                  <a:cubicBezTo>
                    <a:pt x="0" y="1845"/>
                    <a:pt x="1248" y="3364"/>
                    <a:pt x="2957" y="3499"/>
                  </a:cubicBezTo>
                  <a:cubicBezTo>
                    <a:pt x="3055" y="3509"/>
                    <a:pt x="3153" y="3513"/>
                    <a:pt x="3251" y="3513"/>
                  </a:cubicBezTo>
                  <a:cubicBezTo>
                    <a:pt x="4833" y="3513"/>
                    <a:pt x="6167" y="2290"/>
                    <a:pt x="6320" y="706"/>
                  </a:cubicBezTo>
                  <a:cubicBezTo>
                    <a:pt x="6347" y="461"/>
                    <a:pt x="6347" y="217"/>
                    <a:pt x="6293" y="0"/>
                  </a:cubicBezTo>
                  <a:cubicBezTo>
                    <a:pt x="6089" y="1528"/>
                    <a:pt x="4786" y="2673"/>
                    <a:pt x="3258" y="2673"/>
                  </a:cubicBezTo>
                  <a:cubicBezTo>
                    <a:pt x="3159" y="2673"/>
                    <a:pt x="3058" y="2668"/>
                    <a:pt x="2957" y="2658"/>
                  </a:cubicBezTo>
                  <a:cubicBezTo>
                    <a:pt x="1492" y="2523"/>
                    <a:pt x="353" y="1411"/>
                    <a:pt x="163" y="0"/>
                  </a:cubicBezTo>
                  <a:close/>
                </a:path>
              </a:pathLst>
            </a:custGeom>
            <a:solidFill>
              <a:srgbClr val="9E30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07" name="Google Shape;707;p42"/>
          <p:cNvPicPr preferRelativeResize="0"/>
          <p:nvPr/>
        </p:nvPicPr>
        <p:blipFill rotWithShape="1">
          <a:blip r:embed="rId3">
            <a:alphaModFix/>
          </a:blip>
          <a:srcRect b="69120" l="0" r="0" t="0"/>
          <a:stretch/>
        </p:blipFill>
        <p:spPr>
          <a:xfrm>
            <a:off x="22300" y="1461825"/>
            <a:ext cx="9099398" cy="16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7225" y="1533000"/>
            <a:ext cx="341801" cy="25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6100" y="1533000"/>
            <a:ext cx="341801" cy="25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5800" y="1533000"/>
            <a:ext cx="341801" cy="25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3"/>
          <p:cNvSpPr txBox="1"/>
          <p:nvPr>
            <p:ph idx="2" type="title"/>
          </p:nvPr>
        </p:nvSpPr>
        <p:spPr>
          <a:xfrm>
            <a:off x="2011425" y="221675"/>
            <a:ext cx="385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Curation </a:t>
            </a:r>
            <a:endParaRPr/>
          </a:p>
        </p:txBody>
      </p:sp>
      <p:grpSp>
        <p:nvGrpSpPr>
          <p:cNvPr id="716" name="Google Shape;716;p43"/>
          <p:cNvGrpSpPr/>
          <p:nvPr/>
        </p:nvGrpSpPr>
        <p:grpSpPr>
          <a:xfrm>
            <a:off x="1137795" y="208010"/>
            <a:ext cx="718704" cy="600028"/>
            <a:chOff x="1656700" y="1958325"/>
            <a:chExt cx="623875" cy="619800"/>
          </a:xfrm>
        </p:grpSpPr>
        <p:sp>
          <p:nvSpPr>
            <p:cNvPr id="717" name="Google Shape;717;p43"/>
            <p:cNvSpPr/>
            <p:nvPr/>
          </p:nvSpPr>
          <p:spPr>
            <a:xfrm>
              <a:off x="1906900" y="1958325"/>
              <a:ext cx="373675" cy="619800"/>
            </a:xfrm>
            <a:custGeom>
              <a:rect b="b" l="l" r="r" t="t"/>
              <a:pathLst>
                <a:path extrusionOk="0" h="24792" w="14947">
                  <a:moveTo>
                    <a:pt x="977" y="1"/>
                  </a:moveTo>
                  <a:cubicBezTo>
                    <a:pt x="435" y="1"/>
                    <a:pt x="1" y="462"/>
                    <a:pt x="1" y="1004"/>
                  </a:cubicBezTo>
                  <a:lnTo>
                    <a:pt x="1" y="23788"/>
                  </a:lnTo>
                  <a:cubicBezTo>
                    <a:pt x="1" y="24358"/>
                    <a:pt x="435" y="24792"/>
                    <a:pt x="977" y="24792"/>
                  </a:cubicBezTo>
                  <a:lnTo>
                    <a:pt x="13943" y="24792"/>
                  </a:lnTo>
                  <a:cubicBezTo>
                    <a:pt x="14485" y="24792"/>
                    <a:pt x="14946" y="24358"/>
                    <a:pt x="14946" y="23788"/>
                  </a:cubicBezTo>
                  <a:lnTo>
                    <a:pt x="14946" y="1004"/>
                  </a:lnTo>
                  <a:cubicBezTo>
                    <a:pt x="14946" y="462"/>
                    <a:pt x="14485" y="1"/>
                    <a:pt x="13943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1944875" y="2014625"/>
              <a:ext cx="37325" cy="42725"/>
            </a:xfrm>
            <a:custGeom>
              <a:rect b="b" l="l" r="r" t="t"/>
              <a:pathLst>
                <a:path extrusionOk="0" h="1709" w="1493">
                  <a:moveTo>
                    <a:pt x="245" y="0"/>
                  </a:moveTo>
                  <a:cubicBezTo>
                    <a:pt x="109" y="0"/>
                    <a:pt x="1" y="109"/>
                    <a:pt x="1" y="244"/>
                  </a:cubicBezTo>
                  <a:lnTo>
                    <a:pt x="1" y="1465"/>
                  </a:lnTo>
                  <a:cubicBezTo>
                    <a:pt x="1" y="1600"/>
                    <a:pt x="109" y="1709"/>
                    <a:pt x="245" y="1709"/>
                  </a:cubicBezTo>
                  <a:lnTo>
                    <a:pt x="1248" y="1709"/>
                  </a:lnTo>
                  <a:cubicBezTo>
                    <a:pt x="1384" y="1709"/>
                    <a:pt x="1493" y="1600"/>
                    <a:pt x="1493" y="1465"/>
                  </a:cubicBezTo>
                  <a:lnTo>
                    <a:pt x="1493" y="244"/>
                  </a:lnTo>
                  <a:cubicBezTo>
                    <a:pt x="1493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1944875" y="2091925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5" y="0"/>
                  </a:moveTo>
                  <a:cubicBezTo>
                    <a:pt x="109" y="0"/>
                    <a:pt x="1" y="109"/>
                    <a:pt x="1" y="244"/>
                  </a:cubicBezTo>
                  <a:lnTo>
                    <a:pt x="1" y="1465"/>
                  </a:lnTo>
                  <a:cubicBezTo>
                    <a:pt x="1" y="1601"/>
                    <a:pt x="109" y="1709"/>
                    <a:pt x="245" y="1709"/>
                  </a:cubicBezTo>
                  <a:lnTo>
                    <a:pt x="1248" y="1709"/>
                  </a:lnTo>
                  <a:cubicBezTo>
                    <a:pt x="1384" y="1709"/>
                    <a:pt x="1493" y="1601"/>
                    <a:pt x="1493" y="1465"/>
                  </a:cubicBezTo>
                  <a:lnTo>
                    <a:pt x="1493" y="244"/>
                  </a:lnTo>
                  <a:cubicBezTo>
                    <a:pt x="1493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1944875" y="2169225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5" y="0"/>
                  </a:moveTo>
                  <a:cubicBezTo>
                    <a:pt x="109" y="0"/>
                    <a:pt x="1" y="109"/>
                    <a:pt x="1" y="244"/>
                  </a:cubicBezTo>
                  <a:lnTo>
                    <a:pt x="1" y="1465"/>
                  </a:lnTo>
                  <a:cubicBezTo>
                    <a:pt x="1" y="1601"/>
                    <a:pt x="109" y="1709"/>
                    <a:pt x="245" y="1709"/>
                  </a:cubicBezTo>
                  <a:lnTo>
                    <a:pt x="1248" y="1709"/>
                  </a:lnTo>
                  <a:cubicBezTo>
                    <a:pt x="1384" y="1709"/>
                    <a:pt x="1493" y="1601"/>
                    <a:pt x="1493" y="1465"/>
                  </a:cubicBezTo>
                  <a:lnTo>
                    <a:pt x="1493" y="244"/>
                  </a:lnTo>
                  <a:cubicBezTo>
                    <a:pt x="1493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1944875" y="2246525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5" y="0"/>
                  </a:moveTo>
                  <a:cubicBezTo>
                    <a:pt x="109" y="0"/>
                    <a:pt x="1" y="109"/>
                    <a:pt x="1" y="245"/>
                  </a:cubicBezTo>
                  <a:lnTo>
                    <a:pt x="1" y="1465"/>
                  </a:lnTo>
                  <a:cubicBezTo>
                    <a:pt x="1" y="1601"/>
                    <a:pt x="109" y="1709"/>
                    <a:pt x="245" y="1709"/>
                  </a:cubicBezTo>
                  <a:lnTo>
                    <a:pt x="1248" y="1709"/>
                  </a:lnTo>
                  <a:cubicBezTo>
                    <a:pt x="1384" y="1709"/>
                    <a:pt x="1493" y="1601"/>
                    <a:pt x="1493" y="1465"/>
                  </a:cubicBezTo>
                  <a:lnTo>
                    <a:pt x="1493" y="245"/>
                  </a:lnTo>
                  <a:cubicBezTo>
                    <a:pt x="1493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1944875" y="2323825"/>
              <a:ext cx="37325" cy="43425"/>
            </a:xfrm>
            <a:custGeom>
              <a:rect b="b" l="l" r="r" t="t"/>
              <a:pathLst>
                <a:path extrusionOk="0" h="1737" w="1493">
                  <a:moveTo>
                    <a:pt x="245" y="1"/>
                  </a:moveTo>
                  <a:cubicBezTo>
                    <a:pt x="109" y="1"/>
                    <a:pt x="1" y="109"/>
                    <a:pt x="1" y="272"/>
                  </a:cubicBezTo>
                  <a:lnTo>
                    <a:pt x="1" y="1465"/>
                  </a:lnTo>
                  <a:cubicBezTo>
                    <a:pt x="1" y="1601"/>
                    <a:pt x="109" y="1737"/>
                    <a:pt x="245" y="1737"/>
                  </a:cubicBezTo>
                  <a:lnTo>
                    <a:pt x="1248" y="1737"/>
                  </a:lnTo>
                  <a:cubicBezTo>
                    <a:pt x="1384" y="1737"/>
                    <a:pt x="1493" y="1601"/>
                    <a:pt x="1493" y="1465"/>
                  </a:cubicBezTo>
                  <a:lnTo>
                    <a:pt x="1493" y="272"/>
                  </a:lnTo>
                  <a:cubicBezTo>
                    <a:pt x="1493" y="109"/>
                    <a:pt x="1384" y="1"/>
                    <a:pt x="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1944875" y="2401800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5" y="1"/>
                  </a:moveTo>
                  <a:cubicBezTo>
                    <a:pt x="109" y="1"/>
                    <a:pt x="1" y="109"/>
                    <a:pt x="1" y="245"/>
                  </a:cubicBezTo>
                  <a:lnTo>
                    <a:pt x="1" y="1438"/>
                  </a:lnTo>
                  <a:cubicBezTo>
                    <a:pt x="1" y="1601"/>
                    <a:pt x="109" y="1710"/>
                    <a:pt x="245" y="1710"/>
                  </a:cubicBezTo>
                  <a:lnTo>
                    <a:pt x="1248" y="1710"/>
                  </a:lnTo>
                  <a:cubicBezTo>
                    <a:pt x="1384" y="1710"/>
                    <a:pt x="1493" y="1601"/>
                    <a:pt x="1493" y="1438"/>
                  </a:cubicBezTo>
                  <a:lnTo>
                    <a:pt x="1493" y="245"/>
                  </a:lnTo>
                  <a:cubicBezTo>
                    <a:pt x="1493" y="109"/>
                    <a:pt x="1384" y="1"/>
                    <a:pt x="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1944875" y="2478425"/>
              <a:ext cx="37325" cy="43425"/>
            </a:xfrm>
            <a:custGeom>
              <a:rect b="b" l="l" r="r" t="t"/>
              <a:pathLst>
                <a:path extrusionOk="0" h="1737" w="1493">
                  <a:moveTo>
                    <a:pt x="245" y="1"/>
                  </a:moveTo>
                  <a:cubicBezTo>
                    <a:pt x="109" y="1"/>
                    <a:pt x="1" y="136"/>
                    <a:pt x="1" y="272"/>
                  </a:cubicBezTo>
                  <a:lnTo>
                    <a:pt x="1" y="1493"/>
                  </a:lnTo>
                  <a:cubicBezTo>
                    <a:pt x="1" y="1628"/>
                    <a:pt x="109" y="1737"/>
                    <a:pt x="245" y="1737"/>
                  </a:cubicBezTo>
                  <a:lnTo>
                    <a:pt x="1248" y="1737"/>
                  </a:lnTo>
                  <a:cubicBezTo>
                    <a:pt x="1384" y="1737"/>
                    <a:pt x="1493" y="1628"/>
                    <a:pt x="1493" y="1493"/>
                  </a:cubicBezTo>
                  <a:lnTo>
                    <a:pt x="1493" y="272"/>
                  </a:lnTo>
                  <a:cubicBezTo>
                    <a:pt x="1493" y="136"/>
                    <a:pt x="1384" y="1"/>
                    <a:pt x="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2204600" y="2014625"/>
              <a:ext cx="37325" cy="42725"/>
            </a:xfrm>
            <a:custGeom>
              <a:rect b="b" l="l" r="r" t="t"/>
              <a:pathLst>
                <a:path extrusionOk="0" h="1709" w="1493">
                  <a:moveTo>
                    <a:pt x="244" y="0"/>
                  </a:moveTo>
                  <a:cubicBezTo>
                    <a:pt x="109" y="0"/>
                    <a:pt x="0" y="109"/>
                    <a:pt x="0" y="244"/>
                  </a:cubicBezTo>
                  <a:lnTo>
                    <a:pt x="0" y="1465"/>
                  </a:lnTo>
                  <a:cubicBezTo>
                    <a:pt x="0" y="1600"/>
                    <a:pt x="109" y="1709"/>
                    <a:pt x="244" y="1709"/>
                  </a:cubicBezTo>
                  <a:lnTo>
                    <a:pt x="1248" y="1709"/>
                  </a:lnTo>
                  <a:cubicBezTo>
                    <a:pt x="1384" y="1709"/>
                    <a:pt x="1492" y="1600"/>
                    <a:pt x="1492" y="1465"/>
                  </a:cubicBezTo>
                  <a:lnTo>
                    <a:pt x="1492" y="244"/>
                  </a:lnTo>
                  <a:cubicBezTo>
                    <a:pt x="1492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2204600" y="2091925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4" y="0"/>
                  </a:moveTo>
                  <a:cubicBezTo>
                    <a:pt x="109" y="0"/>
                    <a:pt x="0" y="109"/>
                    <a:pt x="0" y="244"/>
                  </a:cubicBezTo>
                  <a:lnTo>
                    <a:pt x="0" y="1465"/>
                  </a:lnTo>
                  <a:cubicBezTo>
                    <a:pt x="0" y="1601"/>
                    <a:pt x="109" y="1709"/>
                    <a:pt x="244" y="1709"/>
                  </a:cubicBezTo>
                  <a:lnTo>
                    <a:pt x="1248" y="1709"/>
                  </a:lnTo>
                  <a:cubicBezTo>
                    <a:pt x="1384" y="1709"/>
                    <a:pt x="1492" y="1601"/>
                    <a:pt x="1492" y="1465"/>
                  </a:cubicBezTo>
                  <a:lnTo>
                    <a:pt x="1492" y="244"/>
                  </a:lnTo>
                  <a:cubicBezTo>
                    <a:pt x="1492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2204600" y="2169225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4" y="0"/>
                  </a:moveTo>
                  <a:cubicBezTo>
                    <a:pt x="109" y="0"/>
                    <a:pt x="0" y="109"/>
                    <a:pt x="0" y="244"/>
                  </a:cubicBezTo>
                  <a:lnTo>
                    <a:pt x="0" y="1465"/>
                  </a:lnTo>
                  <a:cubicBezTo>
                    <a:pt x="0" y="1601"/>
                    <a:pt x="109" y="1709"/>
                    <a:pt x="244" y="1709"/>
                  </a:cubicBezTo>
                  <a:lnTo>
                    <a:pt x="1248" y="1709"/>
                  </a:lnTo>
                  <a:cubicBezTo>
                    <a:pt x="1384" y="1709"/>
                    <a:pt x="1492" y="1601"/>
                    <a:pt x="1492" y="1465"/>
                  </a:cubicBezTo>
                  <a:lnTo>
                    <a:pt x="1492" y="244"/>
                  </a:lnTo>
                  <a:cubicBezTo>
                    <a:pt x="1492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2204600" y="2246525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4" y="0"/>
                  </a:moveTo>
                  <a:cubicBezTo>
                    <a:pt x="109" y="0"/>
                    <a:pt x="0" y="109"/>
                    <a:pt x="0" y="245"/>
                  </a:cubicBezTo>
                  <a:lnTo>
                    <a:pt x="0" y="1465"/>
                  </a:lnTo>
                  <a:cubicBezTo>
                    <a:pt x="0" y="1601"/>
                    <a:pt x="109" y="1709"/>
                    <a:pt x="244" y="1709"/>
                  </a:cubicBezTo>
                  <a:lnTo>
                    <a:pt x="1248" y="1709"/>
                  </a:lnTo>
                  <a:cubicBezTo>
                    <a:pt x="1384" y="1709"/>
                    <a:pt x="1492" y="1601"/>
                    <a:pt x="1492" y="1465"/>
                  </a:cubicBezTo>
                  <a:lnTo>
                    <a:pt x="1492" y="245"/>
                  </a:lnTo>
                  <a:cubicBezTo>
                    <a:pt x="1492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2204600" y="2323825"/>
              <a:ext cx="37325" cy="43425"/>
            </a:xfrm>
            <a:custGeom>
              <a:rect b="b" l="l" r="r" t="t"/>
              <a:pathLst>
                <a:path extrusionOk="0" h="1737" w="1493">
                  <a:moveTo>
                    <a:pt x="244" y="1"/>
                  </a:moveTo>
                  <a:cubicBezTo>
                    <a:pt x="109" y="1"/>
                    <a:pt x="0" y="109"/>
                    <a:pt x="0" y="272"/>
                  </a:cubicBezTo>
                  <a:lnTo>
                    <a:pt x="0" y="1465"/>
                  </a:lnTo>
                  <a:cubicBezTo>
                    <a:pt x="0" y="1601"/>
                    <a:pt x="109" y="1737"/>
                    <a:pt x="244" y="1737"/>
                  </a:cubicBezTo>
                  <a:lnTo>
                    <a:pt x="1248" y="1737"/>
                  </a:lnTo>
                  <a:cubicBezTo>
                    <a:pt x="1384" y="1737"/>
                    <a:pt x="1492" y="1601"/>
                    <a:pt x="1492" y="1465"/>
                  </a:cubicBezTo>
                  <a:lnTo>
                    <a:pt x="1492" y="272"/>
                  </a:lnTo>
                  <a:cubicBezTo>
                    <a:pt x="1492" y="109"/>
                    <a:pt x="1384" y="1"/>
                    <a:pt x="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2204600" y="2401800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4" y="1"/>
                  </a:moveTo>
                  <a:cubicBezTo>
                    <a:pt x="109" y="1"/>
                    <a:pt x="0" y="109"/>
                    <a:pt x="0" y="245"/>
                  </a:cubicBezTo>
                  <a:lnTo>
                    <a:pt x="0" y="1438"/>
                  </a:lnTo>
                  <a:cubicBezTo>
                    <a:pt x="0" y="1601"/>
                    <a:pt x="109" y="1710"/>
                    <a:pt x="244" y="1710"/>
                  </a:cubicBezTo>
                  <a:lnTo>
                    <a:pt x="1248" y="1710"/>
                  </a:lnTo>
                  <a:cubicBezTo>
                    <a:pt x="1384" y="1710"/>
                    <a:pt x="1492" y="1601"/>
                    <a:pt x="1492" y="1438"/>
                  </a:cubicBezTo>
                  <a:lnTo>
                    <a:pt x="1492" y="245"/>
                  </a:lnTo>
                  <a:cubicBezTo>
                    <a:pt x="1492" y="109"/>
                    <a:pt x="1384" y="1"/>
                    <a:pt x="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2204600" y="2478425"/>
              <a:ext cx="37325" cy="43425"/>
            </a:xfrm>
            <a:custGeom>
              <a:rect b="b" l="l" r="r" t="t"/>
              <a:pathLst>
                <a:path extrusionOk="0" h="1737" w="1493">
                  <a:moveTo>
                    <a:pt x="244" y="1"/>
                  </a:moveTo>
                  <a:cubicBezTo>
                    <a:pt x="109" y="1"/>
                    <a:pt x="0" y="136"/>
                    <a:pt x="0" y="272"/>
                  </a:cubicBezTo>
                  <a:lnTo>
                    <a:pt x="0" y="1493"/>
                  </a:lnTo>
                  <a:cubicBezTo>
                    <a:pt x="0" y="1628"/>
                    <a:pt x="109" y="1737"/>
                    <a:pt x="244" y="1737"/>
                  </a:cubicBezTo>
                  <a:lnTo>
                    <a:pt x="1248" y="1737"/>
                  </a:lnTo>
                  <a:cubicBezTo>
                    <a:pt x="1384" y="1737"/>
                    <a:pt x="1492" y="1628"/>
                    <a:pt x="1492" y="1493"/>
                  </a:cubicBezTo>
                  <a:lnTo>
                    <a:pt x="1492" y="272"/>
                  </a:lnTo>
                  <a:cubicBezTo>
                    <a:pt x="1492" y="136"/>
                    <a:pt x="1384" y="1"/>
                    <a:pt x="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1956400" y="2014625"/>
              <a:ext cx="25800" cy="42725"/>
            </a:xfrm>
            <a:custGeom>
              <a:rect b="b" l="l" r="r" t="t"/>
              <a:pathLst>
                <a:path extrusionOk="0" h="1709" w="1032">
                  <a:moveTo>
                    <a:pt x="1" y="0"/>
                  </a:moveTo>
                  <a:cubicBezTo>
                    <a:pt x="164" y="0"/>
                    <a:pt x="272" y="109"/>
                    <a:pt x="272" y="244"/>
                  </a:cubicBezTo>
                  <a:lnTo>
                    <a:pt x="272" y="1465"/>
                  </a:lnTo>
                  <a:cubicBezTo>
                    <a:pt x="272" y="1600"/>
                    <a:pt x="164" y="1709"/>
                    <a:pt x="1" y="1709"/>
                  </a:cubicBezTo>
                  <a:lnTo>
                    <a:pt x="787" y="1709"/>
                  </a:lnTo>
                  <a:cubicBezTo>
                    <a:pt x="923" y="1709"/>
                    <a:pt x="1032" y="1600"/>
                    <a:pt x="1032" y="1465"/>
                  </a:cubicBezTo>
                  <a:lnTo>
                    <a:pt x="1032" y="244"/>
                  </a:lnTo>
                  <a:cubicBezTo>
                    <a:pt x="1032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1956400" y="2091925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1" y="0"/>
                  </a:moveTo>
                  <a:cubicBezTo>
                    <a:pt x="164" y="0"/>
                    <a:pt x="272" y="109"/>
                    <a:pt x="272" y="244"/>
                  </a:cubicBezTo>
                  <a:lnTo>
                    <a:pt x="272" y="1465"/>
                  </a:lnTo>
                  <a:cubicBezTo>
                    <a:pt x="272" y="1601"/>
                    <a:pt x="164" y="1709"/>
                    <a:pt x="1" y="1709"/>
                  </a:cubicBezTo>
                  <a:lnTo>
                    <a:pt x="787" y="1709"/>
                  </a:lnTo>
                  <a:cubicBezTo>
                    <a:pt x="923" y="1709"/>
                    <a:pt x="1032" y="1601"/>
                    <a:pt x="1032" y="1465"/>
                  </a:cubicBezTo>
                  <a:lnTo>
                    <a:pt x="1032" y="244"/>
                  </a:lnTo>
                  <a:cubicBezTo>
                    <a:pt x="1032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1956400" y="2169225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1" y="0"/>
                  </a:moveTo>
                  <a:cubicBezTo>
                    <a:pt x="164" y="0"/>
                    <a:pt x="272" y="109"/>
                    <a:pt x="272" y="244"/>
                  </a:cubicBezTo>
                  <a:lnTo>
                    <a:pt x="272" y="1465"/>
                  </a:lnTo>
                  <a:cubicBezTo>
                    <a:pt x="272" y="1601"/>
                    <a:pt x="164" y="1709"/>
                    <a:pt x="1" y="1709"/>
                  </a:cubicBezTo>
                  <a:lnTo>
                    <a:pt x="787" y="1709"/>
                  </a:lnTo>
                  <a:cubicBezTo>
                    <a:pt x="923" y="1709"/>
                    <a:pt x="1032" y="1601"/>
                    <a:pt x="1032" y="1465"/>
                  </a:cubicBezTo>
                  <a:lnTo>
                    <a:pt x="1032" y="244"/>
                  </a:lnTo>
                  <a:cubicBezTo>
                    <a:pt x="1032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1956400" y="2246525"/>
              <a:ext cx="25800" cy="43425"/>
            </a:xfrm>
            <a:custGeom>
              <a:rect b="b" l="l" r="r" t="t"/>
              <a:pathLst>
                <a:path extrusionOk="0" h="1737" w="1032">
                  <a:moveTo>
                    <a:pt x="1" y="0"/>
                  </a:moveTo>
                  <a:cubicBezTo>
                    <a:pt x="164" y="0"/>
                    <a:pt x="272" y="109"/>
                    <a:pt x="272" y="272"/>
                  </a:cubicBezTo>
                  <a:lnTo>
                    <a:pt x="272" y="1465"/>
                  </a:lnTo>
                  <a:cubicBezTo>
                    <a:pt x="272" y="1601"/>
                    <a:pt x="164" y="1736"/>
                    <a:pt x="1" y="1736"/>
                  </a:cubicBezTo>
                  <a:lnTo>
                    <a:pt x="787" y="1736"/>
                  </a:lnTo>
                  <a:cubicBezTo>
                    <a:pt x="923" y="1736"/>
                    <a:pt x="1032" y="1601"/>
                    <a:pt x="1032" y="1465"/>
                  </a:cubicBezTo>
                  <a:lnTo>
                    <a:pt x="1032" y="272"/>
                  </a:lnTo>
                  <a:cubicBezTo>
                    <a:pt x="1032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1956400" y="2323825"/>
              <a:ext cx="25800" cy="43425"/>
            </a:xfrm>
            <a:custGeom>
              <a:rect b="b" l="l" r="r" t="t"/>
              <a:pathLst>
                <a:path extrusionOk="0" h="1737" w="1032">
                  <a:moveTo>
                    <a:pt x="1" y="1"/>
                  </a:moveTo>
                  <a:cubicBezTo>
                    <a:pt x="164" y="1"/>
                    <a:pt x="272" y="136"/>
                    <a:pt x="272" y="272"/>
                  </a:cubicBezTo>
                  <a:lnTo>
                    <a:pt x="272" y="1465"/>
                  </a:lnTo>
                  <a:cubicBezTo>
                    <a:pt x="272" y="1628"/>
                    <a:pt x="164" y="1737"/>
                    <a:pt x="1" y="1737"/>
                  </a:cubicBezTo>
                  <a:lnTo>
                    <a:pt x="787" y="1737"/>
                  </a:lnTo>
                  <a:cubicBezTo>
                    <a:pt x="923" y="1737"/>
                    <a:pt x="1032" y="1628"/>
                    <a:pt x="1032" y="1465"/>
                  </a:cubicBezTo>
                  <a:lnTo>
                    <a:pt x="1032" y="272"/>
                  </a:lnTo>
                  <a:cubicBezTo>
                    <a:pt x="1032" y="136"/>
                    <a:pt x="923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1956400" y="2401800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1" y="1"/>
                  </a:moveTo>
                  <a:cubicBezTo>
                    <a:pt x="164" y="1"/>
                    <a:pt x="272" y="109"/>
                    <a:pt x="272" y="245"/>
                  </a:cubicBezTo>
                  <a:lnTo>
                    <a:pt x="272" y="1465"/>
                  </a:lnTo>
                  <a:cubicBezTo>
                    <a:pt x="272" y="1601"/>
                    <a:pt x="164" y="1710"/>
                    <a:pt x="1" y="1710"/>
                  </a:cubicBezTo>
                  <a:lnTo>
                    <a:pt x="787" y="1710"/>
                  </a:lnTo>
                  <a:cubicBezTo>
                    <a:pt x="923" y="1710"/>
                    <a:pt x="1032" y="1601"/>
                    <a:pt x="1032" y="1465"/>
                  </a:cubicBezTo>
                  <a:lnTo>
                    <a:pt x="1032" y="245"/>
                  </a:lnTo>
                  <a:cubicBezTo>
                    <a:pt x="1032" y="109"/>
                    <a:pt x="923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1956400" y="2479100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1" y="1"/>
                  </a:moveTo>
                  <a:cubicBezTo>
                    <a:pt x="164" y="1"/>
                    <a:pt x="272" y="109"/>
                    <a:pt x="272" y="245"/>
                  </a:cubicBezTo>
                  <a:lnTo>
                    <a:pt x="272" y="1466"/>
                  </a:lnTo>
                  <a:cubicBezTo>
                    <a:pt x="272" y="1601"/>
                    <a:pt x="164" y="1710"/>
                    <a:pt x="1" y="1710"/>
                  </a:cubicBezTo>
                  <a:lnTo>
                    <a:pt x="787" y="1710"/>
                  </a:lnTo>
                  <a:cubicBezTo>
                    <a:pt x="923" y="1710"/>
                    <a:pt x="1032" y="1601"/>
                    <a:pt x="1032" y="1466"/>
                  </a:cubicBezTo>
                  <a:lnTo>
                    <a:pt x="1032" y="245"/>
                  </a:lnTo>
                  <a:cubicBezTo>
                    <a:pt x="1032" y="109"/>
                    <a:pt x="923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2216125" y="2014625"/>
              <a:ext cx="25800" cy="42725"/>
            </a:xfrm>
            <a:custGeom>
              <a:rect b="b" l="l" r="r" t="t"/>
              <a:pathLst>
                <a:path extrusionOk="0" h="1709" w="1032">
                  <a:moveTo>
                    <a:pt x="0" y="0"/>
                  </a:moveTo>
                  <a:cubicBezTo>
                    <a:pt x="136" y="0"/>
                    <a:pt x="244" y="109"/>
                    <a:pt x="244" y="244"/>
                  </a:cubicBezTo>
                  <a:lnTo>
                    <a:pt x="244" y="1465"/>
                  </a:lnTo>
                  <a:cubicBezTo>
                    <a:pt x="244" y="1600"/>
                    <a:pt x="136" y="1709"/>
                    <a:pt x="0" y="1709"/>
                  </a:cubicBezTo>
                  <a:lnTo>
                    <a:pt x="787" y="1709"/>
                  </a:lnTo>
                  <a:cubicBezTo>
                    <a:pt x="923" y="1709"/>
                    <a:pt x="1031" y="1600"/>
                    <a:pt x="1031" y="1465"/>
                  </a:cubicBezTo>
                  <a:lnTo>
                    <a:pt x="1031" y="244"/>
                  </a:lnTo>
                  <a:cubicBezTo>
                    <a:pt x="1031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2216125" y="2091925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0" y="0"/>
                  </a:moveTo>
                  <a:cubicBezTo>
                    <a:pt x="136" y="0"/>
                    <a:pt x="244" y="109"/>
                    <a:pt x="244" y="244"/>
                  </a:cubicBezTo>
                  <a:lnTo>
                    <a:pt x="244" y="1465"/>
                  </a:lnTo>
                  <a:cubicBezTo>
                    <a:pt x="244" y="1601"/>
                    <a:pt x="136" y="1709"/>
                    <a:pt x="0" y="1709"/>
                  </a:cubicBezTo>
                  <a:lnTo>
                    <a:pt x="787" y="1709"/>
                  </a:lnTo>
                  <a:cubicBezTo>
                    <a:pt x="923" y="1709"/>
                    <a:pt x="1031" y="1601"/>
                    <a:pt x="1031" y="1465"/>
                  </a:cubicBezTo>
                  <a:lnTo>
                    <a:pt x="1031" y="244"/>
                  </a:lnTo>
                  <a:cubicBezTo>
                    <a:pt x="1031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2216125" y="2169225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0" y="0"/>
                  </a:moveTo>
                  <a:cubicBezTo>
                    <a:pt x="136" y="0"/>
                    <a:pt x="244" y="109"/>
                    <a:pt x="244" y="244"/>
                  </a:cubicBezTo>
                  <a:lnTo>
                    <a:pt x="244" y="1465"/>
                  </a:lnTo>
                  <a:cubicBezTo>
                    <a:pt x="244" y="1601"/>
                    <a:pt x="136" y="1709"/>
                    <a:pt x="0" y="1709"/>
                  </a:cubicBezTo>
                  <a:lnTo>
                    <a:pt x="787" y="1709"/>
                  </a:lnTo>
                  <a:cubicBezTo>
                    <a:pt x="923" y="1709"/>
                    <a:pt x="1031" y="1601"/>
                    <a:pt x="1031" y="1465"/>
                  </a:cubicBezTo>
                  <a:lnTo>
                    <a:pt x="1031" y="244"/>
                  </a:lnTo>
                  <a:cubicBezTo>
                    <a:pt x="1031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2216125" y="2246525"/>
              <a:ext cx="25800" cy="43425"/>
            </a:xfrm>
            <a:custGeom>
              <a:rect b="b" l="l" r="r" t="t"/>
              <a:pathLst>
                <a:path extrusionOk="0" h="1737" w="1032">
                  <a:moveTo>
                    <a:pt x="0" y="0"/>
                  </a:moveTo>
                  <a:cubicBezTo>
                    <a:pt x="136" y="0"/>
                    <a:pt x="244" y="109"/>
                    <a:pt x="244" y="272"/>
                  </a:cubicBezTo>
                  <a:lnTo>
                    <a:pt x="244" y="1465"/>
                  </a:lnTo>
                  <a:cubicBezTo>
                    <a:pt x="244" y="1601"/>
                    <a:pt x="136" y="1736"/>
                    <a:pt x="0" y="1736"/>
                  </a:cubicBezTo>
                  <a:lnTo>
                    <a:pt x="787" y="1736"/>
                  </a:lnTo>
                  <a:cubicBezTo>
                    <a:pt x="923" y="1736"/>
                    <a:pt x="1031" y="1601"/>
                    <a:pt x="1031" y="1465"/>
                  </a:cubicBezTo>
                  <a:lnTo>
                    <a:pt x="1031" y="272"/>
                  </a:lnTo>
                  <a:cubicBezTo>
                    <a:pt x="1031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2216125" y="2323825"/>
              <a:ext cx="25800" cy="43425"/>
            </a:xfrm>
            <a:custGeom>
              <a:rect b="b" l="l" r="r" t="t"/>
              <a:pathLst>
                <a:path extrusionOk="0" h="1737" w="1032">
                  <a:moveTo>
                    <a:pt x="0" y="1"/>
                  </a:moveTo>
                  <a:cubicBezTo>
                    <a:pt x="136" y="1"/>
                    <a:pt x="244" y="136"/>
                    <a:pt x="244" y="272"/>
                  </a:cubicBezTo>
                  <a:lnTo>
                    <a:pt x="244" y="1465"/>
                  </a:lnTo>
                  <a:cubicBezTo>
                    <a:pt x="244" y="1628"/>
                    <a:pt x="136" y="1737"/>
                    <a:pt x="0" y="1737"/>
                  </a:cubicBezTo>
                  <a:lnTo>
                    <a:pt x="787" y="1737"/>
                  </a:lnTo>
                  <a:cubicBezTo>
                    <a:pt x="923" y="1737"/>
                    <a:pt x="1031" y="1628"/>
                    <a:pt x="1031" y="1465"/>
                  </a:cubicBezTo>
                  <a:lnTo>
                    <a:pt x="1031" y="272"/>
                  </a:lnTo>
                  <a:cubicBezTo>
                    <a:pt x="1031" y="136"/>
                    <a:pt x="923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2216125" y="2401800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0" y="1"/>
                  </a:moveTo>
                  <a:cubicBezTo>
                    <a:pt x="136" y="1"/>
                    <a:pt x="244" y="109"/>
                    <a:pt x="244" y="245"/>
                  </a:cubicBezTo>
                  <a:lnTo>
                    <a:pt x="244" y="1465"/>
                  </a:lnTo>
                  <a:cubicBezTo>
                    <a:pt x="244" y="1601"/>
                    <a:pt x="136" y="1710"/>
                    <a:pt x="0" y="1710"/>
                  </a:cubicBezTo>
                  <a:lnTo>
                    <a:pt x="787" y="1710"/>
                  </a:lnTo>
                  <a:cubicBezTo>
                    <a:pt x="923" y="1710"/>
                    <a:pt x="1031" y="1601"/>
                    <a:pt x="1031" y="1465"/>
                  </a:cubicBezTo>
                  <a:lnTo>
                    <a:pt x="1031" y="245"/>
                  </a:lnTo>
                  <a:cubicBezTo>
                    <a:pt x="1031" y="109"/>
                    <a:pt x="923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2216125" y="2479100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0" y="1"/>
                  </a:moveTo>
                  <a:cubicBezTo>
                    <a:pt x="136" y="1"/>
                    <a:pt x="244" y="109"/>
                    <a:pt x="244" y="245"/>
                  </a:cubicBezTo>
                  <a:lnTo>
                    <a:pt x="244" y="1466"/>
                  </a:lnTo>
                  <a:cubicBezTo>
                    <a:pt x="244" y="1601"/>
                    <a:pt x="136" y="1710"/>
                    <a:pt x="0" y="1710"/>
                  </a:cubicBezTo>
                  <a:lnTo>
                    <a:pt x="787" y="1710"/>
                  </a:lnTo>
                  <a:cubicBezTo>
                    <a:pt x="923" y="1710"/>
                    <a:pt x="1031" y="1601"/>
                    <a:pt x="1031" y="1466"/>
                  </a:cubicBezTo>
                  <a:lnTo>
                    <a:pt x="1031" y="245"/>
                  </a:lnTo>
                  <a:cubicBezTo>
                    <a:pt x="1031" y="109"/>
                    <a:pt x="923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2014725" y="1959000"/>
              <a:ext cx="157350" cy="45475"/>
            </a:xfrm>
            <a:custGeom>
              <a:rect b="b" l="l" r="r" t="t"/>
              <a:pathLst>
                <a:path extrusionOk="0" h="1819" w="6294">
                  <a:moveTo>
                    <a:pt x="1" y="1"/>
                  </a:moveTo>
                  <a:lnTo>
                    <a:pt x="1" y="1574"/>
                  </a:lnTo>
                  <a:cubicBezTo>
                    <a:pt x="1" y="1710"/>
                    <a:pt x="109" y="1818"/>
                    <a:pt x="272" y="1818"/>
                  </a:cubicBezTo>
                  <a:lnTo>
                    <a:pt x="6049" y="1818"/>
                  </a:lnTo>
                  <a:cubicBezTo>
                    <a:pt x="6185" y="1818"/>
                    <a:pt x="6293" y="1710"/>
                    <a:pt x="6293" y="1574"/>
                  </a:cubicBezTo>
                  <a:lnTo>
                    <a:pt x="6293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2014725" y="2532675"/>
              <a:ext cx="157350" cy="45450"/>
            </a:xfrm>
            <a:custGeom>
              <a:rect b="b" l="l" r="r" t="t"/>
              <a:pathLst>
                <a:path extrusionOk="0" h="1818" w="6294">
                  <a:moveTo>
                    <a:pt x="272" y="1"/>
                  </a:moveTo>
                  <a:cubicBezTo>
                    <a:pt x="109" y="1"/>
                    <a:pt x="1" y="109"/>
                    <a:pt x="1" y="245"/>
                  </a:cubicBezTo>
                  <a:lnTo>
                    <a:pt x="1" y="1818"/>
                  </a:lnTo>
                  <a:lnTo>
                    <a:pt x="6293" y="1818"/>
                  </a:lnTo>
                  <a:lnTo>
                    <a:pt x="6293" y="245"/>
                  </a:lnTo>
                  <a:cubicBezTo>
                    <a:pt x="6293" y="109"/>
                    <a:pt x="6185" y="1"/>
                    <a:pt x="604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2014725" y="2039700"/>
              <a:ext cx="157350" cy="135650"/>
            </a:xfrm>
            <a:custGeom>
              <a:rect b="b" l="l" r="r" t="t"/>
              <a:pathLst>
                <a:path extrusionOk="0" h="5426" w="6294">
                  <a:moveTo>
                    <a:pt x="272" y="1"/>
                  </a:moveTo>
                  <a:cubicBezTo>
                    <a:pt x="109" y="1"/>
                    <a:pt x="1" y="109"/>
                    <a:pt x="1" y="245"/>
                  </a:cubicBezTo>
                  <a:lnTo>
                    <a:pt x="1" y="5154"/>
                  </a:lnTo>
                  <a:cubicBezTo>
                    <a:pt x="1" y="5317"/>
                    <a:pt x="109" y="5425"/>
                    <a:pt x="272" y="5425"/>
                  </a:cubicBezTo>
                  <a:lnTo>
                    <a:pt x="6049" y="5425"/>
                  </a:lnTo>
                  <a:cubicBezTo>
                    <a:pt x="6185" y="5425"/>
                    <a:pt x="6293" y="5317"/>
                    <a:pt x="6293" y="5154"/>
                  </a:cubicBezTo>
                  <a:lnTo>
                    <a:pt x="6293" y="245"/>
                  </a:lnTo>
                  <a:cubicBezTo>
                    <a:pt x="6293" y="109"/>
                    <a:pt x="6185" y="1"/>
                    <a:pt x="604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2014725" y="2203800"/>
              <a:ext cx="157350" cy="135650"/>
            </a:xfrm>
            <a:custGeom>
              <a:rect b="b" l="l" r="r" t="t"/>
              <a:pathLst>
                <a:path extrusionOk="0" h="5426" w="6294">
                  <a:moveTo>
                    <a:pt x="272" y="1"/>
                  </a:moveTo>
                  <a:cubicBezTo>
                    <a:pt x="109" y="1"/>
                    <a:pt x="1" y="109"/>
                    <a:pt x="1" y="272"/>
                  </a:cubicBezTo>
                  <a:lnTo>
                    <a:pt x="1" y="5181"/>
                  </a:lnTo>
                  <a:cubicBezTo>
                    <a:pt x="1" y="5317"/>
                    <a:pt x="109" y="5425"/>
                    <a:pt x="272" y="5425"/>
                  </a:cubicBezTo>
                  <a:lnTo>
                    <a:pt x="6049" y="5425"/>
                  </a:lnTo>
                  <a:cubicBezTo>
                    <a:pt x="6185" y="5425"/>
                    <a:pt x="6293" y="5317"/>
                    <a:pt x="6293" y="5181"/>
                  </a:cubicBezTo>
                  <a:lnTo>
                    <a:pt x="6293" y="272"/>
                  </a:lnTo>
                  <a:cubicBezTo>
                    <a:pt x="6293" y="109"/>
                    <a:pt x="6185" y="1"/>
                    <a:pt x="604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2014725" y="2368575"/>
              <a:ext cx="157350" cy="135650"/>
            </a:xfrm>
            <a:custGeom>
              <a:rect b="b" l="l" r="r" t="t"/>
              <a:pathLst>
                <a:path extrusionOk="0" h="5426" w="6294">
                  <a:moveTo>
                    <a:pt x="272" y="1"/>
                  </a:moveTo>
                  <a:cubicBezTo>
                    <a:pt x="109" y="1"/>
                    <a:pt x="1" y="109"/>
                    <a:pt x="1" y="245"/>
                  </a:cubicBezTo>
                  <a:lnTo>
                    <a:pt x="1" y="5181"/>
                  </a:lnTo>
                  <a:cubicBezTo>
                    <a:pt x="1" y="5317"/>
                    <a:pt x="109" y="5426"/>
                    <a:pt x="272" y="5426"/>
                  </a:cubicBezTo>
                  <a:lnTo>
                    <a:pt x="6049" y="5426"/>
                  </a:lnTo>
                  <a:cubicBezTo>
                    <a:pt x="6185" y="5426"/>
                    <a:pt x="6293" y="5317"/>
                    <a:pt x="6293" y="5181"/>
                  </a:cubicBezTo>
                  <a:lnTo>
                    <a:pt x="6293" y="245"/>
                  </a:lnTo>
                  <a:cubicBezTo>
                    <a:pt x="6293" y="109"/>
                    <a:pt x="6185" y="1"/>
                    <a:pt x="604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2039150" y="2063000"/>
              <a:ext cx="33250" cy="29625"/>
            </a:xfrm>
            <a:custGeom>
              <a:rect b="b" l="l" r="r" t="t"/>
              <a:pathLst>
                <a:path extrusionOk="0" h="1185" w="1330">
                  <a:moveTo>
                    <a:pt x="919" y="1"/>
                  </a:moveTo>
                  <a:cubicBezTo>
                    <a:pt x="825" y="1"/>
                    <a:pt x="729" y="35"/>
                    <a:pt x="651" y="99"/>
                  </a:cubicBezTo>
                  <a:lnTo>
                    <a:pt x="190" y="533"/>
                  </a:lnTo>
                  <a:cubicBezTo>
                    <a:pt x="27" y="669"/>
                    <a:pt x="0" y="913"/>
                    <a:pt x="163" y="1049"/>
                  </a:cubicBezTo>
                  <a:cubicBezTo>
                    <a:pt x="217" y="1130"/>
                    <a:pt x="325" y="1184"/>
                    <a:pt x="434" y="1184"/>
                  </a:cubicBezTo>
                  <a:cubicBezTo>
                    <a:pt x="515" y="1184"/>
                    <a:pt x="597" y="1157"/>
                    <a:pt x="678" y="1076"/>
                  </a:cubicBezTo>
                  <a:lnTo>
                    <a:pt x="1166" y="642"/>
                  </a:lnTo>
                  <a:cubicBezTo>
                    <a:pt x="1329" y="506"/>
                    <a:pt x="1329" y="262"/>
                    <a:pt x="1193" y="127"/>
                  </a:cubicBezTo>
                  <a:cubicBezTo>
                    <a:pt x="1123" y="41"/>
                    <a:pt x="1022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2049300" y="2073175"/>
              <a:ext cx="50225" cy="44525"/>
            </a:xfrm>
            <a:custGeom>
              <a:rect b="b" l="l" r="r" t="t"/>
              <a:pathLst>
                <a:path extrusionOk="0" h="1781" w="2009">
                  <a:moveTo>
                    <a:pt x="1588" y="1"/>
                  </a:moveTo>
                  <a:cubicBezTo>
                    <a:pt x="1498" y="1"/>
                    <a:pt x="1408" y="35"/>
                    <a:pt x="1330" y="99"/>
                  </a:cubicBezTo>
                  <a:lnTo>
                    <a:pt x="164" y="1130"/>
                  </a:lnTo>
                  <a:cubicBezTo>
                    <a:pt x="1" y="1266"/>
                    <a:pt x="1" y="1510"/>
                    <a:pt x="136" y="1672"/>
                  </a:cubicBezTo>
                  <a:cubicBezTo>
                    <a:pt x="218" y="1754"/>
                    <a:pt x="299" y="1781"/>
                    <a:pt x="408" y="1781"/>
                  </a:cubicBezTo>
                  <a:cubicBezTo>
                    <a:pt x="516" y="1781"/>
                    <a:pt x="598" y="1754"/>
                    <a:pt x="652" y="1700"/>
                  </a:cubicBezTo>
                  <a:lnTo>
                    <a:pt x="1845" y="642"/>
                  </a:lnTo>
                  <a:cubicBezTo>
                    <a:pt x="1981" y="506"/>
                    <a:pt x="2008" y="262"/>
                    <a:pt x="1872" y="126"/>
                  </a:cubicBezTo>
                  <a:cubicBezTo>
                    <a:pt x="1787" y="41"/>
                    <a:pt x="1687" y="1"/>
                    <a:pt x="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2039150" y="2392800"/>
              <a:ext cx="33250" cy="30050"/>
            </a:xfrm>
            <a:custGeom>
              <a:rect b="b" l="l" r="r" t="t"/>
              <a:pathLst>
                <a:path extrusionOk="0" h="1202" w="1330">
                  <a:moveTo>
                    <a:pt x="903" y="0"/>
                  </a:moveTo>
                  <a:cubicBezTo>
                    <a:pt x="814" y="0"/>
                    <a:pt x="724" y="28"/>
                    <a:pt x="651" y="90"/>
                  </a:cubicBezTo>
                  <a:lnTo>
                    <a:pt x="190" y="551"/>
                  </a:lnTo>
                  <a:cubicBezTo>
                    <a:pt x="27" y="686"/>
                    <a:pt x="0" y="903"/>
                    <a:pt x="163" y="1066"/>
                  </a:cubicBezTo>
                  <a:cubicBezTo>
                    <a:pt x="217" y="1147"/>
                    <a:pt x="325" y="1202"/>
                    <a:pt x="434" y="1202"/>
                  </a:cubicBezTo>
                  <a:cubicBezTo>
                    <a:pt x="515" y="1202"/>
                    <a:pt x="597" y="1175"/>
                    <a:pt x="678" y="1093"/>
                  </a:cubicBezTo>
                  <a:lnTo>
                    <a:pt x="1166" y="659"/>
                  </a:lnTo>
                  <a:cubicBezTo>
                    <a:pt x="1329" y="524"/>
                    <a:pt x="1329" y="279"/>
                    <a:pt x="1193" y="117"/>
                  </a:cubicBezTo>
                  <a:cubicBezTo>
                    <a:pt x="1119" y="42"/>
                    <a:pt x="1012" y="0"/>
                    <a:pt x="9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2049300" y="2402975"/>
              <a:ext cx="50225" cy="44975"/>
            </a:xfrm>
            <a:custGeom>
              <a:rect b="b" l="l" r="r" t="t"/>
              <a:pathLst>
                <a:path extrusionOk="0" h="1799" w="2009">
                  <a:moveTo>
                    <a:pt x="1573" y="0"/>
                  </a:moveTo>
                  <a:cubicBezTo>
                    <a:pt x="1488" y="0"/>
                    <a:pt x="1403" y="28"/>
                    <a:pt x="1330" y="89"/>
                  </a:cubicBezTo>
                  <a:lnTo>
                    <a:pt x="164" y="1147"/>
                  </a:lnTo>
                  <a:cubicBezTo>
                    <a:pt x="1" y="1283"/>
                    <a:pt x="1" y="1527"/>
                    <a:pt x="136" y="1663"/>
                  </a:cubicBezTo>
                  <a:cubicBezTo>
                    <a:pt x="218" y="1771"/>
                    <a:pt x="299" y="1798"/>
                    <a:pt x="408" y="1798"/>
                  </a:cubicBezTo>
                  <a:cubicBezTo>
                    <a:pt x="516" y="1798"/>
                    <a:pt x="598" y="1771"/>
                    <a:pt x="652" y="1690"/>
                  </a:cubicBezTo>
                  <a:lnTo>
                    <a:pt x="1845" y="659"/>
                  </a:lnTo>
                  <a:cubicBezTo>
                    <a:pt x="1981" y="523"/>
                    <a:pt x="2008" y="279"/>
                    <a:pt x="1872" y="117"/>
                  </a:cubicBezTo>
                  <a:cubicBezTo>
                    <a:pt x="1783" y="42"/>
                    <a:pt x="1677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732650" y="2144800"/>
              <a:ext cx="381100" cy="143800"/>
            </a:xfrm>
            <a:custGeom>
              <a:rect b="b" l="l" r="r" t="t"/>
              <a:pathLst>
                <a:path extrusionOk="0" h="5752" w="15244">
                  <a:moveTo>
                    <a:pt x="14376" y="1"/>
                  </a:moveTo>
                  <a:lnTo>
                    <a:pt x="6727" y="1547"/>
                  </a:lnTo>
                  <a:cubicBezTo>
                    <a:pt x="6239" y="1628"/>
                    <a:pt x="5777" y="1900"/>
                    <a:pt x="5479" y="2279"/>
                  </a:cubicBezTo>
                  <a:lnTo>
                    <a:pt x="4638" y="3256"/>
                  </a:lnTo>
                  <a:cubicBezTo>
                    <a:pt x="4503" y="3418"/>
                    <a:pt x="4313" y="3527"/>
                    <a:pt x="4123" y="3581"/>
                  </a:cubicBezTo>
                  <a:lnTo>
                    <a:pt x="0" y="4585"/>
                  </a:lnTo>
                  <a:lnTo>
                    <a:pt x="1166" y="5751"/>
                  </a:lnTo>
                  <a:lnTo>
                    <a:pt x="4720" y="5073"/>
                  </a:lnTo>
                  <a:lnTo>
                    <a:pt x="4801" y="5073"/>
                  </a:lnTo>
                  <a:lnTo>
                    <a:pt x="7432" y="4802"/>
                  </a:lnTo>
                  <a:cubicBezTo>
                    <a:pt x="7730" y="4775"/>
                    <a:pt x="8002" y="4693"/>
                    <a:pt x="8273" y="4558"/>
                  </a:cubicBezTo>
                  <a:lnTo>
                    <a:pt x="15135" y="787"/>
                  </a:lnTo>
                  <a:cubicBezTo>
                    <a:pt x="15217" y="733"/>
                    <a:pt x="15244" y="570"/>
                    <a:pt x="15135" y="516"/>
                  </a:cubicBezTo>
                  <a:lnTo>
                    <a:pt x="14511" y="55"/>
                  </a:lnTo>
                  <a:cubicBezTo>
                    <a:pt x="14484" y="1"/>
                    <a:pt x="14430" y="1"/>
                    <a:pt x="14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656700" y="2247525"/>
              <a:ext cx="161400" cy="154650"/>
            </a:xfrm>
            <a:custGeom>
              <a:rect b="b" l="l" r="r" t="t"/>
              <a:pathLst>
                <a:path extrusionOk="0" h="6186" w="6456">
                  <a:moveTo>
                    <a:pt x="3237" y="1365"/>
                  </a:moveTo>
                  <a:cubicBezTo>
                    <a:pt x="4101" y="1365"/>
                    <a:pt x="4860" y="2045"/>
                    <a:pt x="4937" y="2944"/>
                  </a:cubicBezTo>
                  <a:cubicBezTo>
                    <a:pt x="5045" y="3866"/>
                    <a:pt x="4340" y="4707"/>
                    <a:pt x="3391" y="4789"/>
                  </a:cubicBezTo>
                  <a:cubicBezTo>
                    <a:pt x="3326" y="4796"/>
                    <a:pt x="3261" y="4800"/>
                    <a:pt x="3198" y="4800"/>
                  </a:cubicBezTo>
                  <a:cubicBezTo>
                    <a:pt x="2330" y="4800"/>
                    <a:pt x="1595" y="4127"/>
                    <a:pt x="1519" y="3242"/>
                  </a:cubicBezTo>
                  <a:cubicBezTo>
                    <a:pt x="1438" y="2293"/>
                    <a:pt x="2143" y="1452"/>
                    <a:pt x="3092" y="1371"/>
                  </a:cubicBezTo>
                  <a:cubicBezTo>
                    <a:pt x="3141" y="1367"/>
                    <a:pt x="3189" y="1365"/>
                    <a:pt x="3237" y="1365"/>
                  </a:cubicBezTo>
                  <a:close/>
                  <a:moveTo>
                    <a:pt x="3256" y="0"/>
                  </a:moveTo>
                  <a:cubicBezTo>
                    <a:pt x="3157" y="0"/>
                    <a:pt x="3057" y="5"/>
                    <a:pt x="2957" y="15"/>
                  </a:cubicBezTo>
                  <a:cubicBezTo>
                    <a:pt x="1248" y="150"/>
                    <a:pt x="0" y="1669"/>
                    <a:pt x="136" y="3378"/>
                  </a:cubicBezTo>
                  <a:cubicBezTo>
                    <a:pt x="289" y="4963"/>
                    <a:pt x="1622" y="6186"/>
                    <a:pt x="3205" y="6186"/>
                  </a:cubicBezTo>
                  <a:cubicBezTo>
                    <a:pt x="3302" y="6186"/>
                    <a:pt x="3400" y="6181"/>
                    <a:pt x="3499" y="6172"/>
                  </a:cubicBezTo>
                  <a:cubicBezTo>
                    <a:pt x="5208" y="6009"/>
                    <a:pt x="6456" y="4517"/>
                    <a:pt x="6320" y="2808"/>
                  </a:cubicBezTo>
                  <a:cubicBezTo>
                    <a:pt x="6167" y="1200"/>
                    <a:pt x="4836" y="0"/>
                    <a:pt x="3256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656700" y="2247525"/>
              <a:ext cx="158700" cy="87850"/>
            </a:xfrm>
            <a:custGeom>
              <a:rect b="b" l="l" r="r" t="t"/>
              <a:pathLst>
                <a:path extrusionOk="0" h="3514" w="6348">
                  <a:moveTo>
                    <a:pt x="3256" y="0"/>
                  </a:moveTo>
                  <a:cubicBezTo>
                    <a:pt x="3157" y="0"/>
                    <a:pt x="3057" y="5"/>
                    <a:pt x="2957" y="15"/>
                  </a:cubicBezTo>
                  <a:cubicBezTo>
                    <a:pt x="1248" y="150"/>
                    <a:pt x="0" y="1669"/>
                    <a:pt x="136" y="3378"/>
                  </a:cubicBezTo>
                  <a:cubicBezTo>
                    <a:pt x="163" y="3405"/>
                    <a:pt x="163" y="3459"/>
                    <a:pt x="163" y="3514"/>
                  </a:cubicBezTo>
                  <a:cubicBezTo>
                    <a:pt x="353" y="2103"/>
                    <a:pt x="1492" y="964"/>
                    <a:pt x="2957" y="828"/>
                  </a:cubicBezTo>
                  <a:cubicBezTo>
                    <a:pt x="3044" y="821"/>
                    <a:pt x="3131" y="818"/>
                    <a:pt x="3218" y="818"/>
                  </a:cubicBezTo>
                  <a:cubicBezTo>
                    <a:pt x="4763" y="818"/>
                    <a:pt x="6087" y="1947"/>
                    <a:pt x="6293" y="3514"/>
                  </a:cubicBezTo>
                  <a:cubicBezTo>
                    <a:pt x="6320" y="3270"/>
                    <a:pt x="6347" y="3053"/>
                    <a:pt x="6320" y="2808"/>
                  </a:cubicBezTo>
                  <a:cubicBezTo>
                    <a:pt x="6167" y="1200"/>
                    <a:pt x="4836" y="0"/>
                    <a:pt x="3256" y="0"/>
                  </a:cubicBezTo>
                  <a:close/>
                </a:path>
              </a:pathLst>
            </a:custGeom>
            <a:solidFill>
              <a:srgbClr val="9E30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732650" y="2171925"/>
              <a:ext cx="381100" cy="143100"/>
            </a:xfrm>
            <a:custGeom>
              <a:rect b="b" l="l" r="r" t="t"/>
              <a:pathLst>
                <a:path extrusionOk="0" h="5724" w="15244">
                  <a:moveTo>
                    <a:pt x="1166" y="1"/>
                  </a:moveTo>
                  <a:lnTo>
                    <a:pt x="0" y="1140"/>
                  </a:lnTo>
                  <a:lnTo>
                    <a:pt x="4123" y="2171"/>
                  </a:lnTo>
                  <a:cubicBezTo>
                    <a:pt x="4313" y="2225"/>
                    <a:pt x="4503" y="2333"/>
                    <a:pt x="4638" y="2496"/>
                  </a:cubicBezTo>
                  <a:lnTo>
                    <a:pt x="5479" y="3473"/>
                  </a:lnTo>
                  <a:cubicBezTo>
                    <a:pt x="5777" y="3852"/>
                    <a:pt x="6239" y="4097"/>
                    <a:pt x="6727" y="4205"/>
                  </a:cubicBezTo>
                  <a:lnTo>
                    <a:pt x="14376" y="5724"/>
                  </a:lnTo>
                  <a:cubicBezTo>
                    <a:pt x="14430" y="5724"/>
                    <a:pt x="14484" y="5724"/>
                    <a:pt x="14511" y="5697"/>
                  </a:cubicBezTo>
                  <a:lnTo>
                    <a:pt x="15135" y="5236"/>
                  </a:lnTo>
                  <a:cubicBezTo>
                    <a:pt x="15244" y="5154"/>
                    <a:pt x="15217" y="5019"/>
                    <a:pt x="15135" y="4965"/>
                  </a:cubicBezTo>
                  <a:lnTo>
                    <a:pt x="8273" y="1194"/>
                  </a:lnTo>
                  <a:cubicBezTo>
                    <a:pt x="8002" y="1059"/>
                    <a:pt x="7730" y="950"/>
                    <a:pt x="7432" y="923"/>
                  </a:cubicBezTo>
                  <a:lnTo>
                    <a:pt x="4801" y="679"/>
                  </a:lnTo>
                  <a:cubicBezTo>
                    <a:pt x="4774" y="679"/>
                    <a:pt x="4747" y="679"/>
                    <a:pt x="4720" y="652"/>
                  </a:cubicBezTo>
                  <a:lnTo>
                    <a:pt x="11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656700" y="2058325"/>
              <a:ext cx="162075" cy="154675"/>
            </a:xfrm>
            <a:custGeom>
              <a:rect b="b" l="l" r="r" t="t"/>
              <a:pathLst>
                <a:path extrusionOk="0" h="6187" w="6483">
                  <a:moveTo>
                    <a:pt x="3242" y="1365"/>
                  </a:moveTo>
                  <a:cubicBezTo>
                    <a:pt x="3291" y="1365"/>
                    <a:pt x="3341" y="1367"/>
                    <a:pt x="3391" y="1371"/>
                  </a:cubicBezTo>
                  <a:cubicBezTo>
                    <a:pt x="4340" y="1453"/>
                    <a:pt x="5045" y="2294"/>
                    <a:pt x="4937" y="3243"/>
                  </a:cubicBezTo>
                  <a:cubicBezTo>
                    <a:pt x="4860" y="4142"/>
                    <a:pt x="4101" y="4822"/>
                    <a:pt x="3237" y="4822"/>
                  </a:cubicBezTo>
                  <a:cubicBezTo>
                    <a:pt x="3189" y="4822"/>
                    <a:pt x="3141" y="4820"/>
                    <a:pt x="3092" y="4816"/>
                  </a:cubicBezTo>
                  <a:cubicBezTo>
                    <a:pt x="2143" y="4708"/>
                    <a:pt x="1438" y="3894"/>
                    <a:pt x="1519" y="2945"/>
                  </a:cubicBezTo>
                  <a:cubicBezTo>
                    <a:pt x="1596" y="2045"/>
                    <a:pt x="2355" y="1365"/>
                    <a:pt x="3242" y="1365"/>
                  </a:cubicBezTo>
                  <a:close/>
                  <a:moveTo>
                    <a:pt x="3227" y="1"/>
                  </a:moveTo>
                  <a:cubicBezTo>
                    <a:pt x="1643" y="1"/>
                    <a:pt x="291" y="1201"/>
                    <a:pt x="163" y="2809"/>
                  </a:cubicBezTo>
                  <a:cubicBezTo>
                    <a:pt x="0" y="4518"/>
                    <a:pt x="1248" y="6037"/>
                    <a:pt x="2957" y="6172"/>
                  </a:cubicBezTo>
                  <a:cubicBezTo>
                    <a:pt x="3055" y="6182"/>
                    <a:pt x="3153" y="6186"/>
                    <a:pt x="3251" y="6186"/>
                  </a:cubicBezTo>
                  <a:cubicBezTo>
                    <a:pt x="4833" y="6186"/>
                    <a:pt x="6167" y="4963"/>
                    <a:pt x="6320" y="3379"/>
                  </a:cubicBezTo>
                  <a:cubicBezTo>
                    <a:pt x="6483" y="1670"/>
                    <a:pt x="5208" y="151"/>
                    <a:pt x="3526" y="15"/>
                  </a:cubicBezTo>
                  <a:cubicBezTo>
                    <a:pt x="3426" y="6"/>
                    <a:pt x="3326" y="1"/>
                    <a:pt x="3227" y="1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656700" y="2125150"/>
              <a:ext cx="158700" cy="87850"/>
            </a:xfrm>
            <a:custGeom>
              <a:rect b="b" l="l" r="r" t="t"/>
              <a:pathLst>
                <a:path extrusionOk="0" h="3514" w="6348">
                  <a:moveTo>
                    <a:pt x="163" y="0"/>
                  </a:moveTo>
                  <a:cubicBezTo>
                    <a:pt x="163" y="55"/>
                    <a:pt x="163" y="109"/>
                    <a:pt x="163" y="136"/>
                  </a:cubicBezTo>
                  <a:cubicBezTo>
                    <a:pt x="0" y="1845"/>
                    <a:pt x="1248" y="3364"/>
                    <a:pt x="2957" y="3499"/>
                  </a:cubicBezTo>
                  <a:cubicBezTo>
                    <a:pt x="3055" y="3509"/>
                    <a:pt x="3153" y="3513"/>
                    <a:pt x="3251" y="3513"/>
                  </a:cubicBezTo>
                  <a:cubicBezTo>
                    <a:pt x="4833" y="3513"/>
                    <a:pt x="6167" y="2290"/>
                    <a:pt x="6320" y="706"/>
                  </a:cubicBezTo>
                  <a:cubicBezTo>
                    <a:pt x="6347" y="461"/>
                    <a:pt x="6347" y="217"/>
                    <a:pt x="6293" y="0"/>
                  </a:cubicBezTo>
                  <a:cubicBezTo>
                    <a:pt x="6089" y="1528"/>
                    <a:pt x="4786" y="2673"/>
                    <a:pt x="3258" y="2673"/>
                  </a:cubicBezTo>
                  <a:cubicBezTo>
                    <a:pt x="3159" y="2673"/>
                    <a:pt x="3058" y="2668"/>
                    <a:pt x="2957" y="2658"/>
                  </a:cubicBezTo>
                  <a:cubicBezTo>
                    <a:pt x="1492" y="2523"/>
                    <a:pt x="353" y="1411"/>
                    <a:pt x="163" y="0"/>
                  </a:cubicBezTo>
                  <a:close/>
                </a:path>
              </a:pathLst>
            </a:custGeom>
            <a:solidFill>
              <a:srgbClr val="9E30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1" name="Google Shape;761;p43"/>
          <p:cNvPicPr preferRelativeResize="0"/>
          <p:nvPr/>
        </p:nvPicPr>
        <p:blipFill rotWithShape="1">
          <a:blip r:embed="rId3">
            <a:alphaModFix/>
          </a:blip>
          <a:srcRect b="69120" l="0" r="0" t="0"/>
          <a:stretch/>
        </p:blipFill>
        <p:spPr>
          <a:xfrm>
            <a:off x="22300" y="1461825"/>
            <a:ext cx="9099398" cy="16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43"/>
          <p:cNvSpPr txBox="1"/>
          <p:nvPr/>
        </p:nvSpPr>
        <p:spPr>
          <a:xfrm>
            <a:off x="721350" y="4450275"/>
            <a:ext cx="382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rPr>
              <a:t>Profit  = Revenue - Budget</a:t>
            </a:r>
            <a:endParaRPr sz="1800">
              <a:solidFill>
                <a:schemeClr val="accent5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763" name="Google Shape;763;p43"/>
          <p:cNvCxnSpPr/>
          <p:nvPr/>
        </p:nvCxnSpPr>
        <p:spPr>
          <a:xfrm flipH="1" rot="10800000">
            <a:off x="926600" y="3204600"/>
            <a:ext cx="300" cy="785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4" name="Google Shape;764;p43"/>
          <p:cNvCxnSpPr/>
          <p:nvPr/>
        </p:nvCxnSpPr>
        <p:spPr>
          <a:xfrm flipH="1" rot="10800000">
            <a:off x="1556000" y="3181050"/>
            <a:ext cx="298800" cy="132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5" name="Google Shape;765;p43"/>
          <p:cNvCxnSpPr/>
          <p:nvPr/>
        </p:nvCxnSpPr>
        <p:spPr>
          <a:xfrm flipH="1" rot="10800000">
            <a:off x="1576300" y="3245275"/>
            <a:ext cx="2944200" cy="1211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6" name="Google Shape;766;p43"/>
          <p:cNvCxnSpPr/>
          <p:nvPr/>
        </p:nvCxnSpPr>
        <p:spPr>
          <a:xfrm rot="10800000">
            <a:off x="4964250" y="3204425"/>
            <a:ext cx="2700" cy="71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7" name="Google Shape;767;p43"/>
          <p:cNvCxnSpPr/>
          <p:nvPr/>
        </p:nvCxnSpPr>
        <p:spPr>
          <a:xfrm rot="10800000">
            <a:off x="6605575" y="3238350"/>
            <a:ext cx="2700" cy="71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8" name="Google Shape;768;p43"/>
          <p:cNvCxnSpPr/>
          <p:nvPr/>
        </p:nvCxnSpPr>
        <p:spPr>
          <a:xfrm rot="10800000">
            <a:off x="7400900" y="3238350"/>
            <a:ext cx="2700" cy="71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9" name="Google Shape;769;p43"/>
          <p:cNvCxnSpPr/>
          <p:nvPr/>
        </p:nvCxnSpPr>
        <p:spPr>
          <a:xfrm rot="10800000">
            <a:off x="8115025" y="3204425"/>
            <a:ext cx="2700" cy="71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70" name="Google Shape;77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5175" y="1778663"/>
            <a:ext cx="791324" cy="297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700" y="1744850"/>
            <a:ext cx="718701" cy="29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1075" y="1744850"/>
            <a:ext cx="718701" cy="29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650" y="1744850"/>
            <a:ext cx="718701" cy="297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4" name="Google Shape;774;p43"/>
          <p:cNvCxnSpPr/>
          <p:nvPr/>
        </p:nvCxnSpPr>
        <p:spPr>
          <a:xfrm rot="10800000">
            <a:off x="1418225" y="3238350"/>
            <a:ext cx="2700" cy="71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4"/>
          <p:cNvSpPr txBox="1"/>
          <p:nvPr>
            <p:ph idx="2" type="title"/>
          </p:nvPr>
        </p:nvSpPr>
        <p:spPr>
          <a:xfrm>
            <a:off x="2009548" y="221675"/>
            <a:ext cx="38472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Illogical Data</a:t>
            </a:r>
            <a:endParaRPr/>
          </a:p>
        </p:txBody>
      </p:sp>
      <p:grpSp>
        <p:nvGrpSpPr>
          <p:cNvPr id="780" name="Google Shape;780;p44"/>
          <p:cNvGrpSpPr/>
          <p:nvPr/>
        </p:nvGrpSpPr>
        <p:grpSpPr>
          <a:xfrm>
            <a:off x="1137795" y="208010"/>
            <a:ext cx="718704" cy="600028"/>
            <a:chOff x="1656700" y="1958325"/>
            <a:chExt cx="623875" cy="619800"/>
          </a:xfrm>
        </p:grpSpPr>
        <p:sp>
          <p:nvSpPr>
            <p:cNvPr id="781" name="Google Shape;781;p44"/>
            <p:cNvSpPr/>
            <p:nvPr/>
          </p:nvSpPr>
          <p:spPr>
            <a:xfrm>
              <a:off x="1906900" y="1958325"/>
              <a:ext cx="373675" cy="619800"/>
            </a:xfrm>
            <a:custGeom>
              <a:rect b="b" l="l" r="r" t="t"/>
              <a:pathLst>
                <a:path extrusionOk="0" h="24792" w="14947">
                  <a:moveTo>
                    <a:pt x="977" y="1"/>
                  </a:moveTo>
                  <a:cubicBezTo>
                    <a:pt x="435" y="1"/>
                    <a:pt x="1" y="462"/>
                    <a:pt x="1" y="1004"/>
                  </a:cubicBezTo>
                  <a:lnTo>
                    <a:pt x="1" y="23788"/>
                  </a:lnTo>
                  <a:cubicBezTo>
                    <a:pt x="1" y="24358"/>
                    <a:pt x="435" y="24792"/>
                    <a:pt x="977" y="24792"/>
                  </a:cubicBezTo>
                  <a:lnTo>
                    <a:pt x="13943" y="24792"/>
                  </a:lnTo>
                  <a:cubicBezTo>
                    <a:pt x="14485" y="24792"/>
                    <a:pt x="14946" y="24358"/>
                    <a:pt x="14946" y="23788"/>
                  </a:cubicBezTo>
                  <a:lnTo>
                    <a:pt x="14946" y="1004"/>
                  </a:lnTo>
                  <a:cubicBezTo>
                    <a:pt x="14946" y="462"/>
                    <a:pt x="14485" y="1"/>
                    <a:pt x="13943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1944875" y="2014625"/>
              <a:ext cx="37325" cy="42725"/>
            </a:xfrm>
            <a:custGeom>
              <a:rect b="b" l="l" r="r" t="t"/>
              <a:pathLst>
                <a:path extrusionOk="0" h="1709" w="1493">
                  <a:moveTo>
                    <a:pt x="245" y="0"/>
                  </a:moveTo>
                  <a:cubicBezTo>
                    <a:pt x="109" y="0"/>
                    <a:pt x="1" y="109"/>
                    <a:pt x="1" y="244"/>
                  </a:cubicBezTo>
                  <a:lnTo>
                    <a:pt x="1" y="1465"/>
                  </a:lnTo>
                  <a:cubicBezTo>
                    <a:pt x="1" y="1600"/>
                    <a:pt x="109" y="1709"/>
                    <a:pt x="245" y="1709"/>
                  </a:cubicBezTo>
                  <a:lnTo>
                    <a:pt x="1248" y="1709"/>
                  </a:lnTo>
                  <a:cubicBezTo>
                    <a:pt x="1384" y="1709"/>
                    <a:pt x="1493" y="1600"/>
                    <a:pt x="1493" y="1465"/>
                  </a:cubicBezTo>
                  <a:lnTo>
                    <a:pt x="1493" y="244"/>
                  </a:lnTo>
                  <a:cubicBezTo>
                    <a:pt x="1493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1944875" y="2091925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5" y="0"/>
                  </a:moveTo>
                  <a:cubicBezTo>
                    <a:pt x="109" y="0"/>
                    <a:pt x="1" y="109"/>
                    <a:pt x="1" y="244"/>
                  </a:cubicBezTo>
                  <a:lnTo>
                    <a:pt x="1" y="1465"/>
                  </a:lnTo>
                  <a:cubicBezTo>
                    <a:pt x="1" y="1601"/>
                    <a:pt x="109" y="1709"/>
                    <a:pt x="245" y="1709"/>
                  </a:cubicBezTo>
                  <a:lnTo>
                    <a:pt x="1248" y="1709"/>
                  </a:lnTo>
                  <a:cubicBezTo>
                    <a:pt x="1384" y="1709"/>
                    <a:pt x="1493" y="1601"/>
                    <a:pt x="1493" y="1465"/>
                  </a:cubicBezTo>
                  <a:lnTo>
                    <a:pt x="1493" y="244"/>
                  </a:lnTo>
                  <a:cubicBezTo>
                    <a:pt x="1493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1944875" y="2169225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5" y="0"/>
                  </a:moveTo>
                  <a:cubicBezTo>
                    <a:pt x="109" y="0"/>
                    <a:pt x="1" y="109"/>
                    <a:pt x="1" y="244"/>
                  </a:cubicBezTo>
                  <a:lnTo>
                    <a:pt x="1" y="1465"/>
                  </a:lnTo>
                  <a:cubicBezTo>
                    <a:pt x="1" y="1601"/>
                    <a:pt x="109" y="1709"/>
                    <a:pt x="245" y="1709"/>
                  </a:cubicBezTo>
                  <a:lnTo>
                    <a:pt x="1248" y="1709"/>
                  </a:lnTo>
                  <a:cubicBezTo>
                    <a:pt x="1384" y="1709"/>
                    <a:pt x="1493" y="1601"/>
                    <a:pt x="1493" y="1465"/>
                  </a:cubicBezTo>
                  <a:lnTo>
                    <a:pt x="1493" y="244"/>
                  </a:lnTo>
                  <a:cubicBezTo>
                    <a:pt x="1493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1944875" y="2246525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5" y="0"/>
                  </a:moveTo>
                  <a:cubicBezTo>
                    <a:pt x="109" y="0"/>
                    <a:pt x="1" y="109"/>
                    <a:pt x="1" y="245"/>
                  </a:cubicBezTo>
                  <a:lnTo>
                    <a:pt x="1" y="1465"/>
                  </a:lnTo>
                  <a:cubicBezTo>
                    <a:pt x="1" y="1601"/>
                    <a:pt x="109" y="1709"/>
                    <a:pt x="245" y="1709"/>
                  </a:cubicBezTo>
                  <a:lnTo>
                    <a:pt x="1248" y="1709"/>
                  </a:lnTo>
                  <a:cubicBezTo>
                    <a:pt x="1384" y="1709"/>
                    <a:pt x="1493" y="1601"/>
                    <a:pt x="1493" y="1465"/>
                  </a:cubicBezTo>
                  <a:lnTo>
                    <a:pt x="1493" y="245"/>
                  </a:lnTo>
                  <a:cubicBezTo>
                    <a:pt x="1493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1944875" y="2323825"/>
              <a:ext cx="37325" cy="43425"/>
            </a:xfrm>
            <a:custGeom>
              <a:rect b="b" l="l" r="r" t="t"/>
              <a:pathLst>
                <a:path extrusionOk="0" h="1737" w="1493">
                  <a:moveTo>
                    <a:pt x="245" y="1"/>
                  </a:moveTo>
                  <a:cubicBezTo>
                    <a:pt x="109" y="1"/>
                    <a:pt x="1" y="109"/>
                    <a:pt x="1" y="272"/>
                  </a:cubicBezTo>
                  <a:lnTo>
                    <a:pt x="1" y="1465"/>
                  </a:lnTo>
                  <a:cubicBezTo>
                    <a:pt x="1" y="1601"/>
                    <a:pt x="109" y="1737"/>
                    <a:pt x="245" y="1737"/>
                  </a:cubicBezTo>
                  <a:lnTo>
                    <a:pt x="1248" y="1737"/>
                  </a:lnTo>
                  <a:cubicBezTo>
                    <a:pt x="1384" y="1737"/>
                    <a:pt x="1493" y="1601"/>
                    <a:pt x="1493" y="1465"/>
                  </a:cubicBezTo>
                  <a:lnTo>
                    <a:pt x="1493" y="272"/>
                  </a:lnTo>
                  <a:cubicBezTo>
                    <a:pt x="1493" y="109"/>
                    <a:pt x="1384" y="1"/>
                    <a:pt x="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1944875" y="2401800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5" y="1"/>
                  </a:moveTo>
                  <a:cubicBezTo>
                    <a:pt x="109" y="1"/>
                    <a:pt x="1" y="109"/>
                    <a:pt x="1" y="245"/>
                  </a:cubicBezTo>
                  <a:lnTo>
                    <a:pt x="1" y="1438"/>
                  </a:lnTo>
                  <a:cubicBezTo>
                    <a:pt x="1" y="1601"/>
                    <a:pt x="109" y="1710"/>
                    <a:pt x="245" y="1710"/>
                  </a:cubicBezTo>
                  <a:lnTo>
                    <a:pt x="1248" y="1710"/>
                  </a:lnTo>
                  <a:cubicBezTo>
                    <a:pt x="1384" y="1710"/>
                    <a:pt x="1493" y="1601"/>
                    <a:pt x="1493" y="1438"/>
                  </a:cubicBezTo>
                  <a:lnTo>
                    <a:pt x="1493" y="245"/>
                  </a:lnTo>
                  <a:cubicBezTo>
                    <a:pt x="1493" y="109"/>
                    <a:pt x="1384" y="1"/>
                    <a:pt x="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1944875" y="2478425"/>
              <a:ext cx="37325" cy="43425"/>
            </a:xfrm>
            <a:custGeom>
              <a:rect b="b" l="l" r="r" t="t"/>
              <a:pathLst>
                <a:path extrusionOk="0" h="1737" w="1493">
                  <a:moveTo>
                    <a:pt x="245" y="1"/>
                  </a:moveTo>
                  <a:cubicBezTo>
                    <a:pt x="109" y="1"/>
                    <a:pt x="1" y="136"/>
                    <a:pt x="1" y="272"/>
                  </a:cubicBezTo>
                  <a:lnTo>
                    <a:pt x="1" y="1493"/>
                  </a:lnTo>
                  <a:cubicBezTo>
                    <a:pt x="1" y="1628"/>
                    <a:pt x="109" y="1737"/>
                    <a:pt x="245" y="1737"/>
                  </a:cubicBezTo>
                  <a:lnTo>
                    <a:pt x="1248" y="1737"/>
                  </a:lnTo>
                  <a:cubicBezTo>
                    <a:pt x="1384" y="1737"/>
                    <a:pt x="1493" y="1628"/>
                    <a:pt x="1493" y="1493"/>
                  </a:cubicBezTo>
                  <a:lnTo>
                    <a:pt x="1493" y="272"/>
                  </a:lnTo>
                  <a:cubicBezTo>
                    <a:pt x="1493" y="136"/>
                    <a:pt x="1384" y="1"/>
                    <a:pt x="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2204600" y="2014625"/>
              <a:ext cx="37325" cy="42725"/>
            </a:xfrm>
            <a:custGeom>
              <a:rect b="b" l="l" r="r" t="t"/>
              <a:pathLst>
                <a:path extrusionOk="0" h="1709" w="1493">
                  <a:moveTo>
                    <a:pt x="244" y="0"/>
                  </a:moveTo>
                  <a:cubicBezTo>
                    <a:pt x="109" y="0"/>
                    <a:pt x="0" y="109"/>
                    <a:pt x="0" y="244"/>
                  </a:cubicBezTo>
                  <a:lnTo>
                    <a:pt x="0" y="1465"/>
                  </a:lnTo>
                  <a:cubicBezTo>
                    <a:pt x="0" y="1600"/>
                    <a:pt x="109" y="1709"/>
                    <a:pt x="244" y="1709"/>
                  </a:cubicBezTo>
                  <a:lnTo>
                    <a:pt x="1248" y="1709"/>
                  </a:lnTo>
                  <a:cubicBezTo>
                    <a:pt x="1384" y="1709"/>
                    <a:pt x="1492" y="1600"/>
                    <a:pt x="1492" y="1465"/>
                  </a:cubicBezTo>
                  <a:lnTo>
                    <a:pt x="1492" y="244"/>
                  </a:lnTo>
                  <a:cubicBezTo>
                    <a:pt x="1492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2204600" y="2091925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4" y="0"/>
                  </a:moveTo>
                  <a:cubicBezTo>
                    <a:pt x="109" y="0"/>
                    <a:pt x="0" y="109"/>
                    <a:pt x="0" y="244"/>
                  </a:cubicBezTo>
                  <a:lnTo>
                    <a:pt x="0" y="1465"/>
                  </a:lnTo>
                  <a:cubicBezTo>
                    <a:pt x="0" y="1601"/>
                    <a:pt x="109" y="1709"/>
                    <a:pt x="244" y="1709"/>
                  </a:cubicBezTo>
                  <a:lnTo>
                    <a:pt x="1248" y="1709"/>
                  </a:lnTo>
                  <a:cubicBezTo>
                    <a:pt x="1384" y="1709"/>
                    <a:pt x="1492" y="1601"/>
                    <a:pt x="1492" y="1465"/>
                  </a:cubicBezTo>
                  <a:lnTo>
                    <a:pt x="1492" y="244"/>
                  </a:lnTo>
                  <a:cubicBezTo>
                    <a:pt x="1492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2204600" y="2169225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4" y="0"/>
                  </a:moveTo>
                  <a:cubicBezTo>
                    <a:pt x="109" y="0"/>
                    <a:pt x="0" y="109"/>
                    <a:pt x="0" y="244"/>
                  </a:cubicBezTo>
                  <a:lnTo>
                    <a:pt x="0" y="1465"/>
                  </a:lnTo>
                  <a:cubicBezTo>
                    <a:pt x="0" y="1601"/>
                    <a:pt x="109" y="1709"/>
                    <a:pt x="244" y="1709"/>
                  </a:cubicBezTo>
                  <a:lnTo>
                    <a:pt x="1248" y="1709"/>
                  </a:lnTo>
                  <a:cubicBezTo>
                    <a:pt x="1384" y="1709"/>
                    <a:pt x="1492" y="1601"/>
                    <a:pt x="1492" y="1465"/>
                  </a:cubicBezTo>
                  <a:lnTo>
                    <a:pt x="1492" y="244"/>
                  </a:lnTo>
                  <a:cubicBezTo>
                    <a:pt x="1492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2204600" y="2246525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4" y="0"/>
                  </a:moveTo>
                  <a:cubicBezTo>
                    <a:pt x="109" y="0"/>
                    <a:pt x="0" y="109"/>
                    <a:pt x="0" y="245"/>
                  </a:cubicBezTo>
                  <a:lnTo>
                    <a:pt x="0" y="1465"/>
                  </a:lnTo>
                  <a:cubicBezTo>
                    <a:pt x="0" y="1601"/>
                    <a:pt x="109" y="1709"/>
                    <a:pt x="244" y="1709"/>
                  </a:cubicBezTo>
                  <a:lnTo>
                    <a:pt x="1248" y="1709"/>
                  </a:lnTo>
                  <a:cubicBezTo>
                    <a:pt x="1384" y="1709"/>
                    <a:pt x="1492" y="1601"/>
                    <a:pt x="1492" y="1465"/>
                  </a:cubicBezTo>
                  <a:lnTo>
                    <a:pt x="1492" y="245"/>
                  </a:lnTo>
                  <a:cubicBezTo>
                    <a:pt x="1492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4"/>
            <p:cNvSpPr/>
            <p:nvPr/>
          </p:nvSpPr>
          <p:spPr>
            <a:xfrm>
              <a:off x="2204600" y="2323825"/>
              <a:ext cx="37325" cy="43425"/>
            </a:xfrm>
            <a:custGeom>
              <a:rect b="b" l="l" r="r" t="t"/>
              <a:pathLst>
                <a:path extrusionOk="0" h="1737" w="1493">
                  <a:moveTo>
                    <a:pt x="244" y="1"/>
                  </a:moveTo>
                  <a:cubicBezTo>
                    <a:pt x="109" y="1"/>
                    <a:pt x="0" y="109"/>
                    <a:pt x="0" y="272"/>
                  </a:cubicBezTo>
                  <a:lnTo>
                    <a:pt x="0" y="1465"/>
                  </a:lnTo>
                  <a:cubicBezTo>
                    <a:pt x="0" y="1601"/>
                    <a:pt x="109" y="1737"/>
                    <a:pt x="244" y="1737"/>
                  </a:cubicBezTo>
                  <a:lnTo>
                    <a:pt x="1248" y="1737"/>
                  </a:lnTo>
                  <a:cubicBezTo>
                    <a:pt x="1384" y="1737"/>
                    <a:pt x="1492" y="1601"/>
                    <a:pt x="1492" y="1465"/>
                  </a:cubicBezTo>
                  <a:lnTo>
                    <a:pt x="1492" y="272"/>
                  </a:lnTo>
                  <a:cubicBezTo>
                    <a:pt x="1492" y="109"/>
                    <a:pt x="1384" y="1"/>
                    <a:pt x="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2204600" y="2401800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4" y="1"/>
                  </a:moveTo>
                  <a:cubicBezTo>
                    <a:pt x="109" y="1"/>
                    <a:pt x="0" y="109"/>
                    <a:pt x="0" y="245"/>
                  </a:cubicBezTo>
                  <a:lnTo>
                    <a:pt x="0" y="1438"/>
                  </a:lnTo>
                  <a:cubicBezTo>
                    <a:pt x="0" y="1601"/>
                    <a:pt x="109" y="1710"/>
                    <a:pt x="244" y="1710"/>
                  </a:cubicBezTo>
                  <a:lnTo>
                    <a:pt x="1248" y="1710"/>
                  </a:lnTo>
                  <a:cubicBezTo>
                    <a:pt x="1384" y="1710"/>
                    <a:pt x="1492" y="1601"/>
                    <a:pt x="1492" y="1438"/>
                  </a:cubicBezTo>
                  <a:lnTo>
                    <a:pt x="1492" y="245"/>
                  </a:lnTo>
                  <a:cubicBezTo>
                    <a:pt x="1492" y="109"/>
                    <a:pt x="1384" y="1"/>
                    <a:pt x="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2204600" y="2478425"/>
              <a:ext cx="37325" cy="43425"/>
            </a:xfrm>
            <a:custGeom>
              <a:rect b="b" l="l" r="r" t="t"/>
              <a:pathLst>
                <a:path extrusionOk="0" h="1737" w="1493">
                  <a:moveTo>
                    <a:pt x="244" y="1"/>
                  </a:moveTo>
                  <a:cubicBezTo>
                    <a:pt x="109" y="1"/>
                    <a:pt x="0" y="136"/>
                    <a:pt x="0" y="272"/>
                  </a:cubicBezTo>
                  <a:lnTo>
                    <a:pt x="0" y="1493"/>
                  </a:lnTo>
                  <a:cubicBezTo>
                    <a:pt x="0" y="1628"/>
                    <a:pt x="109" y="1737"/>
                    <a:pt x="244" y="1737"/>
                  </a:cubicBezTo>
                  <a:lnTo>
                    <a:pt x="1248" y="1737"/>
                  </a:lnTo>
                  <a:cubicBezTo>
                    <a:pt x="1384" y="1737"/>
                    <a:pt x="1492" y="1628"/>
                    <a:pt x="1492" y="1493"/>
                  </a:cubicBezTo>
                  <a:lnTo>
                    <a:pt x="1492" y="272"/>
                  </a:lnTo>
                  <a:cubicBezTo>
                    <a:pt x="1492" y="136"/>
                    <a:pt x="1384" y="1"/>
                    <a:pt x="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4"/>
            <p:cNvSpPr/>
            <p:nvPr/>
          </p:nvSpPr>
          <p:spPr>
            <a:xfrm>
              <a:off x="1956400" y="2014625"/>
              <a:ext cx="25800" cy="42725"/>
            </a:xfrm>
            <a:custGeom>
              <a:rect b="b" l="l" r="r" t="t"/>
              <a:pathLst>
                <a:path extrusionOk="0" h="1709" w="1032">
                  <a:moveTo>
                    <a:pt x="1" y="0"/>
                  </a:moveTo>
                  <a:cubicBezTo>
                    <a:pt x="164" y="0"/>
                    <a:pt x="272" y="109"/>
                    <a:pt x="272" y="244"/>
                  </a:cubicBezTo>
                  <a:lnTo>
                    <a:pt x="272" y="1465"/>
                  </a:lnTo>
                  <a:cubicBezTo>
                    <a:pt x="272" y="1600"/>
                    <a:pt x="164" y="1709"/>
                    <a:pt x="1" y="1709"/>
                  </a:cubicBezTo>
                  <a:lnTo>
                    <a:pt x="787" y="1709"/>
                  </a:lnTo>
                  <a:cubicBezTo>
                    <a:pt x="923" y="1709"/>
                    <a:pt x="1032" y="1600"/>
                    <a:pt x="1032" y="1465"/>
                  </a:cubicBezTo>
                  <a:lnTo>
                    <a:pt x="1032" y="244"/>
                  </a:lnTo>
                  <a:cubicBezTo>
                    <a:pt x="1032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1956400" y="2091925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1" y="0"/>
                  </a:moveTo>
                  <a:cubicBezTo>
                    <a:pt x="164" y="0"/>
                    <a:pt x="272" y="109"/>
                    <a:pt x="272" y="244"/>
                  </a:cubicBezTo>
                  <a:lnTo>
                    <a:pt x="272" y="1465"/>
                  </a:lnTo>
                  <a:cubicBezTo>
                    <a:pt x="272" y="1601"/>
                    <a:pt x="164" y="1709"/>
                    <a:pt x="1" y="1709"/>
                  </a:cubicBezTo>
                  <a:lnTo>
                    <a:pt x="787" y="1709"/>
                  </a:lnTo>
                  <a:cubicBezTo>
                    <a:pt x="923" y="1709"/>
                    <a:pt x="1032" y="1601"/>
                    <a:pt x="1032" y="1465"/>
                  </a:cubicBezTo>
                  <a:lnTo>
                    <a:pt x="1032" y="244"/>
                  </a:lnTo>
                  <a:cubicBezTo>
                    <a:pt x="1032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1956400" y="2169225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1" y="0"/>
                  </a:moveTo>
                  <a:cubicBezTo>
                    <a:pt x="164" y="0"/>
                    <a:pt x="272" y="109"/>
                    <a:pt x="272" y="244"/>
                  </a:cubicBezTo>
                  <a:lnTo>
                    <a:pt x="272" y="1465"/>
                  </a:lnTo>
                  <a:cubicBezTo>
                    <a:pt x="272" y="1601"/>
                    <a:pt x="164" y="1709"/>
                    <a:pt x="1" y="1709"/>
                  </a:cubicBezTo>
                  <a:lnTo>
                    <a:pt x="787" y="1709"/>
                  </a:lnTo>
                  <a:cubicBezTo>
                    <a:pt x="923" y="1709"/>
                    <a:pt x="1032" y="1601"/>
                    <a:pt x="1032" y="1465"/>
                  </a:cubicBezTo>
                  <a:lnTo>
                    <a:pt x="1032" y="244"/>
                  </a:lnTo>
                  <a:cubicBezTo>
                    <a:pt x="1032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4"/>
            <p:cNvSpPr/>
            <p:nvPr/>
          </p:nvSpPr>
          <p:spPr>
            <a:xfrm>
              <a:off x="1956400" y="2246525"/>
              <a:ext cx="25800" cy="43425"/>
            </a:xfrm>
            <a:custGeom>
              <a:rect b="b" l="l" r="r" t="t"/>
              <a:pathLst>
                <a:path extrusionOk="0" h="1737" w="1032">
                  <a:moveTo>
                    <a:pt x="1" y="0"/>
                  </a:moveTo>
                  <a:cubicBezTo>
                    <a:pt x="164" y="0"/>
                    <a:pt x="272" y="109"/>
                    <a:pt x="272" y="272"/>
                  </a:cubicBezTo>
                  <a:lnTo>
                    <a:pt x="272" y="1465"/>
                  </a:lnTo>
                  <a:cubicBezTo>
                    <a:pt x="272" y="1601"/>
                    <a:pt x="164" y="1736"/>
                    <a:pt x="1" y="1736"/>
                  </a:cubicBezTo>
                  <a:lnTo>
                    <a:pt x="787" y="1736"/>
                  </a:lnTo>
                  <a:cubicBezTo>
                    <a:pt x="923" y="1736"/>
                    <a:pt x="1032" y="1601"/>
                    <a:pt x="1032" y="1465"/>
                  </a:cubicBezTo>
                  <a:lnTo>
                    <a:pt x="1032" y="272"/>
                  </a:lnTo>
                  <a:cubicBezTo>
                    <a:pt x="1032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4"/>
            <p:cNvSpPr/>
            <p:nvPr/>
          </p:nvSpPr>
          <p:spPr>
            <a:xfrm>
              <a:off x="1956400" y="2323825"/>
              <a:ext cx="25800" cy="43425"/>
            </a:xfrm>
            <a:custGeom>
              <a:rect b="b" l="l" r="r" t="t"/>
              <a:pathLst>
                <a:path extrusionOk="0" h="1737" w="1032">
                  <a:moveTo>
                    <a:pt x="1" y="1"/>
                  </a:moveTo>
                  <a:cubicBezTo>
                    <a:pt x="164" y="1"/>
                    <a:pt x="272" y="136"/>
                    <a:pt x="272" y="272"/>
                  </a:cubicBezTo>
                  <a:lnTo>
                    <a:pt x="272" y="1465"/>
                  </a:lnTo>
                  <a:cubicBezTo>
                    <a:pt x="272" y="1628"/>
                    <a:pt x="164" y="1737"/>
                    <a:pt x="1" y="1737"/>
                  </a:cubicBezTo>
                  <a:lnTo>
                    <a:pt x="787" y="1737"/>
                  </a:lnTo>
                  <a:cubicBezTo>
                    <a:pt x="923" y="1737"/>
                    <a:pt x="1032" y="1628"/>
                    <a:pt x="1032" y="1465"/>
                  </a:cubicBezTo>
                  <a:lnTo>
                    <a:pt x="1032" y="272"/>
                  </a:lnTo>
                  <a:cubicBezTo>
                    <a:pt x="1032" y="136"/>
                    <a:pt x="923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1956400" y="2401800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1" y="1"/>
                  </a:moveTo>
                  <a:cubicBezTo>
                    <a:pt x="164" y="1"/>
                    <a:pt x="272" y="109"/>
                    <a:pt x="272" y="245"/>
                  </a:cubicBezTo>
                  <a:lnTo>
                    <a:pt x="272" y="1465"/>
                  </a:lnTo>
                  <a:cubicBezTo>
                    <a:pt x="272" y="1601"/>
                    <a:pt x="164" y="1710"/>
                    <a:pt x="1" y="1710"/>
                  </a:cubicBezTo>
                  <a:lnTo>
                    <a:pt x="787" y="1710"/>
                  </a:lnTo>
                  <a:cubicBezTo>
                    <a:pt x="923" y="1710"/>
                    <a:pt x="1032" y="1601"/>
                    <a:pt x="1032" y="1465"/>
                  </a:cubicBezTo>
                  <a:lnTo>
                    <a:pt x="1032" y="245"/>
                  </a:lnTo>
                  <a:cubicBezTo>
                    <a:pt x="1032" y="109"/>
                    <a:pt x="923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4"/>
            <p:cNvSpPr/>
            <p:nvPr/>
          </p:nvSpPr>
          <p:spPr>
            <a:xfrm>
              <a:off x="1956400" y="2479100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1" y="1"/>
                  </a:moveTo>
                  <a:cubicBezTo>
                    <a:pt x="164" y="1"/>
                    <a:pt x="272" y="109"/>
                    <a:pt x="272" y="245"/>
                  </a:cubicBezTo>
                  <a:lnTo>
                    <a:pt x="272" y="1466"/>
                  </a:lnTo>
                  <a:cubicBezTo>
                    <a:pt x="272" y="1601"/>
                    <a:pt x="164" y="1710"/>
                    <a:pt x="1" y="1710"/>
                  </a:cubicBezTo>
                  <a:lnTo>
                    <a:pt x="787" y="1710"/>
                  </a:lnTo>
                  <a:cubicBezTo>
                    <a:pt x="923" y="1710"/>
                    <a:pt x="1032" y="1601"/>
                    <a:pt x="1032" y="1466"/>
                  </a:cubicBezTo>
                  <a:lnTo>
                    <a:pt x="1032" y="245"/>
                  </a:lnTo>
                  <a:cubicBezTo>
                    <a:pt x="1032" y="109"/>
                    <a:pt x="923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2216125" y="2014625"/>
              <a:ext cx="25800" cy="42725"/>
            </a:xfrm>
            <a:custGeom>
              <a:rect b="b" l="l" r="r" t="t"/>
              <a:pathLst>
                <a:path extrusionOk="0" h="1709" w="1032">
                  <a:moveTo>
                    <a:pt x="0" y="0"/>
                  </a:moveTo>
                  <a:cubicBezTo>
                    <a:pt x="136" y="0"/>
                    <a:pt x="244" y="109"/>
                    <a:pt x="244" y="244"/>
                  </a:cubicBezTo>
                  <a:lnTo>
                    <a:pt x="244" y="1465"/>
                  </a:lnTo>
                  <a:cubicBezTo>
                    <a:pt x="244" y="1600"/>
                    <a:pt x="136" y="1709"/>
                    <a:pt x="0" y="1709"/>
                  </a:cubicBezTo>
                  <a:lnTo>
                    <a:pt x="787" y="1709"/>
                  </a:lnTo>
                  <a:cubicBezTo>
                    <a:pt x="923" y="1709"/>
                    <a:pt x="1031" y="1600"/>
                    <a:pt x="1031" y="1465"/>
                  </a:cubicBezTo>
                  <a:lnTo>
                    <a:pt x="1031" y="244"/>
                  </a:lnTo>
                  <a:cubicBezTo>
                    <a:pt x="1031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2216125" y="2091925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0" y="0"/>
                  </a:moveTo>
                  <a:cubicBezTo>
                    <a:pt x="136" y="0"/>
                    <a:pt x="244" y="109"/>
                    <a:pt x="244" y="244"/>
                  </a:cubicBezTo>
                  <a:lnTo>
                    <a:pt x="244" y="1465"/>
                  </a:lnTo>
                  <a:cubicBezTo>
                    <a:pt x="244" y="1601"/>
                    <a:pt x="136" y="1709"/>
                    <a:pt x="0" y="1709"/>
                  </a:cubicBezTo>
                  <a:lnTo>
                    <a:pt x="787" y="1709"/>
                  </a:lnTo>
                  <a:cubicBezTo>
                    <a:pt x="923" y="1709"/>
                    <a:pt x="1031" y="1601"/>
                    <a:pt x="1031" y="1465"/>
                  </a:cubicBezTo>
                  <a:lnTo>
                    <a:pt x="1031" y="244"/>
                  </a:lnTo>
                  <a:cubicBezTo>
                    <a:pt x="1031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2216125" y="2169225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0" y="0"/>
                  </a:moveTo>
                  <a:cubicBezTo>
                    <a:pt x="136" y="0"/>
                    <a:pt x="244" y="109"/>
                    <a:pt x="244" y="244"/>
                  </a:cubicBezTo>
                  <a:lnTo>
                    <a:pt x="244" y="1465"/>
                  </a:lnTo>
                  <a:cubicBezTo>
                    <a:pt x="244" y="1601"/>
                    <a:pt x="136" y="1709"/>
                    <a:pt x="0" y="1709"/>
                  </a:cubicBezTo>
                  <a:lnTo>
                    <a:pt x="787" y="1709"/>
                  </a:lnTo>
                  <a:cubicBezTo>
                    <a:pt x="923" y="1709"/>
                    <a:pt x="1031" y="1601"/>
                    <a:pt x="1031" y="1465"/>
                  </a:cubicBezTo>
                  <a:lnTo>
                    <a:pt x="1031" y="244"/>
                  </a:lnTo>
                  <a:cubicBezTo>
                    <a:pt x="1031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4"/>
            <p:cNvSpPr/>
            <p:nvPr/>
          </p:nvSpPr>
          <p:spPr>
            <a:xfrm>
              <a:off x="2216125" y="2246525"/>
              <a:ext cx="25800" cy="43425"/>
            </a:xfrm>
            <a:custGeom>
              <a:rect b="b" l="l" r="r" t="t"/>
              <a:pathLst>
                <a:path extrusionOk="0" h="1737" w="1032">
                  <a:moveTo>
                    <a:pt x="0" y="0"/>
                  </a:moveTo>
                  <a:cubicBezTo>
                    <a:pt x="136" y="0"/>
                    <a:pt x="244" y="109"/>
                    <a:pt x="244" y="272"/>
                  </a:cubicBezTo>
                  <a:lnTo>
                    <a:pt x="244" y="1465"/>
                  </a:lnTo>
                  <a:cubicBezTo>
                    <a:pt x="244" y="1601"/>
                    <a:pt x="136" y="1736"/>
                    <a:pt x="0" y="1736"/>
                  </a:cubicBezTo>
                  <a:lnTo>
                    <a:pt x="787" y="1736"/>
                  </a:lnTo>
                  <a:cubicBezTo>
                    <a:pt x="923" y="1736"/>
                    <a:pt x="1031" y="1601"/>
                    <a:pt x="1031" y="1465"/>
                  </a:cubicBezTo>
                  <a:lnTo>
                    <a:pt x="1031" y="272"/>
                  </a:lnTo>
                  <a:cubicBezTo>
                    <a:pt x="1031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4"/>
            <p:cNvSpPr/>
            <p:nvPr/>
          </p:nvSpPr>
          <p:spPr>
            <a:xfrm>
              <a:off x="2216125" y="2323825"/>
              <a:ext cx="25800" cy="43425"/>
            </a:xfrm>
            <a:custGeom>
              <a:rect b="b" l="l" r="r" t="t"/>
              <a:pathLst>
                <a:path extrusionOk="0" h="1737" w="1032">
                  <a:moveTo>
                    <a:pt x="0" y="1"/>
                  </a:moveTo>
                  <a:cubicBezTo>
                    <a:pt x="136" y="1"/>
                    <a:pt x="244" y="136"/>
                    <a:pt x="244" y="272"/>
                  </a:cubicBezTo>
                  <a:lnTo>
                    <a:pt x="244" y="1465"/>
                  </a:lnTo>
                  <a:cubicBezTo>
                    <a:pt x="244" y="1628"/>
                    <a:pt x="136" y="1737"/>
                    <a:pt x="0" y="1737"/>
                  </a:cubicBezTo>
                  <a:lnTo>
                    <a:pt x="787" y="1737"/>
                  </a:lnTo>
                  <a:cubicBezTo>
                    <a:pt x="923" y="1737"/>
                    <a:pt x="1031" y="1628"/>
                    <a:pt x="1031" y="1465"/>
                  </a:cubicBezTo>
                  <a:lnTo>
                    <a:pt x="1031" y="272"/>
                  </a:lnTo>
                  <a:cubicBezTo>
                    <a:pt x="1031" y="136"/>
                    <a:pt x="923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2216125" y="2401800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0" y="1"/>
                  </a:moveTo>
                  <a:cubicBezTo>
                    <a:pt x="136" y="1"/>
                    <a:pt x="244" y="109"/>
                    <a:pt x="244" y="245"/>
                  </a:cubicBezTo>
                  <a:lnTo>
                    <a:pt x="244" y="1465"/>
                  </a:lnTo>
                  <a:cubicBezTo>
                    <a:pt x="244" y="1601"/>
                    <a:pt x="136" y="1710"/>
                    <a:pt x="0" y="1710"/>
                  </a:cubicBezTo>
                  <a:lnTo>
                    <a:pt x="787" y="1710"/>
                  </a:lnTo>
                  <a:cubicBezTo>
                    <a:pt x="923" y="1710"/>
                    <a:pt x="1031" y="1601"/>
                    <a:pt x="1031" y="1465"/>
                  </a:cubicBezTo>
                  <a:lnTo>
                    <a:pt x="1031" y="245"/>
                  </a:lnTo>
                  <a:cubicBezTo>
                    <a:pt x="1031" y="109"/>
                    <a:pt x="923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2216125" y="2479100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0" y="1"/>
                  </a:moveTo>
                  <a:cubicBezTo>
                    <a:pt x="136" y="1"/>
                    <a:pt x="244" y="109"/>
                    <a:pt x="244" y="245"/>
                  </a:cubicBezTo>
                  <a:lnTo>
                    <a:pt x="244" y="1466"/>
                  </a:lnTo>
                  <a:cubicBezTo>
                    <a:pt x="244" y="1601"/>
                    <a:pt x="136" y="1710"/>
                    <a:pt x="0" y="1710"/>
                  </a:cubicBezTo>
                  <a:lnTo>
                    <a:pt x="787" y="1710"/>
                  </a:lnTo>
                  <a:cubicBezTo>
                    <a:pt x="923" y="1710"/>
                    <a:pt x="1031" y="1601"/>
                    <a:pt x="1031" y="1466"/>
                  </a:cubicBezTo>
                  <a:lnTo>
                    <a:pt x="1031" y="245"/>
                  </a:lnTo>
                  <a:cubicBezTo>
                    <a:pt x="1031" y="109"/>
                    <a:pt x="923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2014725" y="1959000"/>
              <a:ext cx="157350" cy="45475"/>
            </a:xfrm>
            <a:custGeom>
              <a:rect b="b" l="l" r="r" t="t"/>
              <a:pathLst>
                <a:path extrusionOk="0" h="1819" w="6294">
                  <a:moveTo>
                    <a:pt x="1" y="1"/>
                  </a:moveTo>
                  <a:lnTo>
                    <a:pt x="1" y="1574"/>
                  </a:lnTo>
                  <a:cubicBezTo>
                    <a:pt x="1" y="1710"/>
                    <a:pt x="109" y="1818"/>
                    <a:pt x="272" y="1818"/>
                  </a:cubicBezTo>
                  <a:lnTo>
                    <a:pt x="6049" y="1818"/>
                  </a:lnTo>
                  <a:cubicBezTo>
                    <a:pt x="6185" y="1818"/>
                    <a:pt x="6293" y="1710"/>
                    <a:pt x="6293" y="1574"/>
                  </a:cubicBezTo>
                  <a:lnTo>
                    <a:pt x="6293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2014725" y="2532675"/>
              <a:ext cx="157350" cy="45450"/>
            </a:xfrm>
            <a:custGeom>
              <a:rect b="b" l="l" r="r" t="t"/>
              <a:pathLst>
                <a:path extrusionOk="0" h="1818" w="6294">
                  <a:moveTo>
                    <a:pt x="272" y="1"/>
                  </a:moveTo>
                  <a:cubicBezTo>
                    <a:pt x="109" y="1"/>
                    <a:pt x="1" y="109"/>
                    <a:pt x="1" y="245"/>
                  </a:cubicBezTo>
                  <a:lnTo>
                    <a:pt x="1" y="1818"/>
                  </a:lnTo>
                  <a:lnTo>
                    <a:pt x="6293" y="1818"/>
                  </a:lnTo>
                  <a:lnTo>
                    <a:pt x="6293" y="245"/>
                  </a:lnTo>
                  <a:cubicBezTo>
                    <a:pt x="6293" y="109"/>
                    <a:pt x="6185" y="1"/>
                    <a:pt x="604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2014725" y="2039700"/>
              <a:ext cx="157350" cy="135650"/>
            </a:xfrm>
            <a:custGeom>
              <a:rect b="b" l="l" r="r" t="t"/>
              <a:pathLst>
                <a:path extrusionOk="0" h="5426" w="6294">
                  <a:moveTo>
                    <a:pt x="272" y="1"/>
                  </a:moveTo>
                  <a:cubicBezTo>
                    <a:pt x="109" y="1"/>
                    <a:pt x="1" y="109"/>
                    <a:pt x="1" y="245"/>
                  </a:cubicBezTo>
                  <a:lnTo>
                    <a:pt x="1" y="5154"/>
                  </a:lnTo>
                  <a:cubicBezTo>
                    <a:pt x="1" y="5317"/>
                    <a:pt x="109" y="5425"/>
                    <a:pt x="272" y="5425"/>
                  </a:cubicBezTo>
                  <a:lnTo>
                    <a:pt x="6049" y="5425"/>
                  </a:lnTo>
                  <a:cubicBezTo>
                    <a:pt x="6185" y="5425"/>
                    <a:pt x="6293" y="5317"/>
                    <a:pt x="6293" y="5154"/>
                  </a:cubicBezTo>
                  <a:lnTo>
                    <a:pt x="6293" y="245"/>
                  </a:lnTo>
                  <a:cubicBezTo>
                    <a:pt x="6293" y="109"/>
                    <a:pt x="6185" y="1"/>
                    <a:pt x="604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2014725" y="2203800"/>
              <a:ext cx="157350" cy="135650"/>
            </a:xfrm>
            <a:custGeom>
              <a:rect b="b" l="l" r="r" t="t"/>
              <a:pathLst>
                <a:path extrusionOk="0" h="5426" w="6294">
                  <a:moveTo>
                    <a:pt x="272" y="1"/>
                  </a:moveTo>
                  <a:cubicBezTo>
                    <a:pt x="109" y="1"/>
                    <a:pt x="1" y="109"/>
                    <a:pt x="1" y="272"/>
                  </a:cubicBezTo>
                  <a:lnTo>
                    <a:pt x="1" y="5181"/>
                  </a:lnTo>
                  <a:cubicBezTo>
                    <a:pt x="1" y="5317"/>
                    <a:pt x="109" y="5425"/>
                    <a:pt x="272" y="5425"/>
                  </a:cubicBezTo>
                  <a:lnTo>
                    <a:pt x="6049" y="5425"/>
                  </a:lnTo>
                  <a:cubicBezTo>
                    <a:pt x="6185" y="5425"/>
                    <a:pt x="6293" y="5317"/>
                    <a:pt x="6293" y="5181"/>
                  </a:cubicBezTo>
                  <a:lnTo>
                    <a:pt x="6293" y="272"/>
                  </a:lnTo>
                  <a:cubicBezTo>
                    <a:pt x="6293" y="109"/>
                    <a:pt x="6185" y="1"/>
                    <a:pt x="604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2014725" y="2368575"/>
              <a:ext cx="157350" cy="135650"/>
            </a:xfrm>
            <a:custGeom>
              <a:rect b="b" l="l" r="r" t="t"/>
              <a:pathLst>
                <a:path extrusionOk="0" h="5426" w="6294">
                  <a:moveTo>
                    <a:pt x="272" y="1"/>
                  </a:moveTo>
                  <a:cubicBezTo>
                    <a:pt x="109" y="1"/>
                    <a:pt x="1" y="109"/>
                    <a:pt x="1" y="245"/>
                  </a:cubicBezTo>
                  <a:lnTo>
                    <a:pt x="1" y="5181"/>
                  </a:lnTo>
                  <a:cubicBezTo>
                    <a:pt x="1" y="5317"/>
                    <a:pt x="109" y="5426"/>
                    <a:pt x="272" y="5426"/>
                  </a:cubicBezTo>
                  <a:lnTo>
                    <a:pt x="6049" y="5426"/>
                  </a:lnTo>
                  <a:cubicBezTo>
                    <a:pt x="6185" y="5426"/>
                    <a:pt x="6293" y="5317"/>
                    <a:pt x="6293" y="5181"/>
                  </a:cubicBezTo>
                  <a:lnTo>
                    <a:pt x="6293" y="245"/>
                  </a:lnTo>
                  <a:cubicBezTo>
                    <a:pt x="6293" y="109"/>
                    <a:pt x="6185" y="1"/>
                    <a:pt x="604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2039150" y="2063000"/>
              <a:ext cx="33250" cy="29625"/>
            </a:xfrm>
            <a:custGeom>
              <a:rect b="b" l="l" r="r" t="t"/>
              <a:pathLst>
                <a:path extrusionOk="0" h="1185" w="1330">
                  <a:moveTo>
                    <a:pt x="919" y="1"/>
                  </a:moveTo>
                  <a:cubicBezTo>
                    <a:pt x="825" y="1"/>
                    <a:pt x="729" y="35"/>
                    <a:pt x="651" y="99"/>
                  </a:cubicBezTo>
                  <a:lnTo>
                    <a:pt x="190" y="533"/>
                  </a:lnTo>
                  <a:cubicBezTo>
                    <a:pt x="27" y="669"/>
                    <a:pt x="0" y="913"/>
                    <a:pt x="163" y="1049"/>
                  </a:cubicBezTo>
                  <a:cubicBezTo>
                    <a:pt x="217" y="1130"/>
                    <a:pt x="325" y="1184"/>
                    <a:pt x="434" y="1184"/>
                  </a:cubicBezTo>
                  <a:cubicBezTo>
                    <a:pt x="515" y="1184"/>
                    <a:pt x="597" y="1157"/>
                    <a:pt x="678" y="1076"/>
                  </a:cubicBezTo>
                  <a:lnTo>
                    <a:pt x="1166" y="642"/>
                  </a:lnTo>
                  <a:cubicBezTo>
                    <a:pt x="1329" y="506"/>
                    <a:pt x="1329" y="262"/>
                    <a:pt x="1193" y="127"/>
                  </a:cubicBezTo>
                  <a:cubicBezTo>
                    <a:pt x="1123" y="41"/>
                    <a:pt x="1022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2049300" y="2073175"/>
              <a:ext cx="50225" cy="44525"/>
            </a:xfrm>
            <a:custGeom>
              <a:rect b="b" l="l" r="r" t="t"/>
              <a:pathLst>
                <a:path extrusionOk="0" h="1781" w="2009">
                  <a:moveTo>
                    <a:pt x="1588" y="1"/>
                  </a:moveTo>
                  <a:cubicBezTo>
                    <a:pt x="1498" y="1"/>
                    <a:pt x="1408" y="35"/>
                    <a:pt x="1330" y="99"/>
                  </a:cubicBezTo>
                  <a:lnTo>
                    <a:pt x="164" y="1130"/>
                  </a:lnTo>
                  <a:cubicBezTo>
                    <a:pt x="1" y="1266"/>
                    <a:pt x="1" y="1510"/>
                    <a:pt x="136" y="1672"/>
                  </a:cubicBezTo>
                  <a:cubicBezTo>
                    <a:pt x="218" y="1754"/>
                    <a:pt x="299" y="1781"/>
                    <a:pt x="408" y="1781"/>
                  </a:cubicBezTo>
                  <a:cubicBezTo>
                    <a:pt x="516" y="1781"/>
                    <a:pt x="598" y="1754"/>
                    <a:pt x="652" y="1700"/>
                  </a:cubicBezTo>
                  <a:lnTo>
                    <a:pt x="1845" y="642"/>
                  </a:lnTo>
                  <a:cubicBezTo>
                    <a:pt x="1981" y="506"/>
                    <a:pt x="2008" y="262"/>
                    <a:pt x="1872" y="126"/>
                  </a:cubicBezTo>
                  <a:cubicBezTo>
                    <a:pt x="1787" y="41"/>
                    <a:pt x="1687" y="1"/>
                    <a:pt x="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4"/>
            <p:cNvSpPr/>
            <p:nvPr/>
          </p:nvSpPr>
          <p:spPr>
            <a:xfrm>
              <a:off x="2039150" y="2392800"/>
              <a:ext cx="33250" cy="30050"/>
            </a:xfrm>
            <a:custGeom>
              <a:rect b="b" l="l" r="r" t="t"/>
              <a:pathLst>
                <a:path extrusionOk="0" h="1202" w="1330">
                  <a:moveTo>
                    <a:pt x="903" y="0"/>
                  </a:moveTo>
                  <a:cubicBezTo>
                    <a:pt x="814" y="0"/>
                    <a:pt x="724" y="28"/>
                    <a:pt x="651" y="90"/>
                  </a:cubicBezTo>
                  <a:lnTo>
                    <a:pt x="190" y="551"/>
                  </a:lnTo>
                  <a:cubicBezTo>
                    <a:pt x="27" y="686"/>
                    <a:pt x="0" y="903"/>
                    <a:pt x="163" y="1066"/>
                  </a:cubicBezTo>
                  <a:cubicBezTo>
                    <a:pt x="217" y="1147"/>
                    <a:pt x="325" y="1202"/>
                    <a:pt x="434" y="1202"/>
                  </a:cubicBezTo>
                  <a:cubicBezTo>
                    <a:pt x="515" y="1202"/>
                    <a:pt x="597" y="1175"/>
                    <a:pt x="678" y="1093"/>
                  </a:cubicBezTo>
                  <a:lnTo>
                    <a:pt x="1166" y="659"/>
                  </a:lnTo>
                  <a:cubicBezTo>
                    <a:pt x="1329" y="524"/>
                    <a:pt x="1329" y="279"/>
                    <a:pt x="1193" y="117"/>
                  </a:cubicBezTo>
                  <a:cubicBezTo>
                    <a:pt x="1119" y="42"/>
                    <a:pt x="1012" y="0"/>
                    <a:pt x="9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4"/>
            <p:cNvSpPr/>
            <p:nvPr/>
          </p:nvSpPr>
          <p:spPr>
            <a:xfrm>
              <a:off x="2049300" y="2402975"/>
              <a:ext cx="50225" cy="44975"/>
            </a:xfrm>
            <a:custGeom>
              <a:rect b="b" l="l" r="r" t="t"/>
              <a:pathLst>
                <a:path extrusionOk="0" h="1799" w="2009">
                  <a:moveTo>
                    <a:pt x="1573" y="0"/>
                  </a:moveTo>
                  <a:cubicBezTo>
                    <a:pt x="1488" y="0"/>
                    <a:pt x="1403" y="28"/>
                    <a:pt x="1330" y="89"/>
                  </a:cubicBezTo>
                  <a:lnTo>
                    <a:pt x="164" y="1147"/>
                  </a:lnTo>
                  <a:cubicBezTo>
                    <a:pt x="1" y="1283"/>
                    <a:pt x="1" y="1527"/>
                    <a:pt x="136" y="1663"/>
                  </a:cubicBezTo>
                  <a:cubicBezTo>
                    <a:pt x="218" y="1771"/>
                    <a:pt x="299" y="1798"/>
                    <a:pt x="408" y="1798"/>
                  </a:cubicBezTo>
                  <a:cubicBezTo>
                    <a:pt x="516" y="1798"/>
                    <a:pt x="598" y="1771"/>
                    <a:pt x="652" y="1690"/>
                  </a:cubicBezTo>
                  <a:lnTo>
                    <a:pt x="1845" y="659"/>
                  </a:lnTo>
                  <a:cubicBezTo>
                    <a:pt x="1981" y="523"/>
                    <a:pt x="2008" y="279"/>
                    <a:pt x="1872" y="117"/>
                  </a:cubicBezTo>
                  <a:cubicBezTo>
                    <a:pt x="1783" y="42"/>
                    <a:pt x="1677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1732650" y="2144800"/>
              <a:ext cx="381100" cy="143800"/>
            </a:xfrm>
            <a:custGeom>
              <a:rect b="b" l="l" r="r" t="t"/>
              <a:pathLst>
                <a:path extrusionOk="0" h="5752" w="15244">
                  <a:moveTo>
                    <a:pt x="14376" y="1"/>
                  </a:moveTo>
                  <a:lnTo>
                    <a:pt x="6727" y="1547"/>
                  </a:lnTo>
                  <a:cubicBezTo>
                    <a:pt x="6239" y="1628"/>
                    <a:pt x="5777" y="1900"/>
                    <a:pt x="5479" y="2279"/>
                  </a:cubicBezTo>
                  <a:lnTo>
                    <a:pt x="4638" y="3256"/>
                  </a:lnTo>
                  <a:cubicBezTo>
                    <a:pt x="4503" y="3418"/>
                    <a:pt x="4313" y="3527"/>
                    <a:pt x="4123" y="3581"/>
                  </a:cubicBezTo>
                  <a:lnTo>
                    <a:pt x="0" y="4585"/>
                  </a:lnTo>
                  <a:lnTo>
                    <a:pt x="1166" y="5751"/>
                  </a:lnTo>
                  <a:lnTo>
                    <a:pt x="4720" y="5073"/>
                  </a:lnTo>
                  <a:lnTo>
                    <a:pt x="4801" y="5073"/>
                  </a:lnTo>
                  <a:lnTo>
                    <a:pt x="7432" y="4802"/>
                  </a:lnTo>
                  <a:cubicBezTo>
                    <a:pt x="7730" y="4775"/>
                    <a:pt x="8002" y="4693"/>
                    <a:pt x="8273" y="4558"/>
                  </a:cubicBezTo>
                  <a:lnTo>
                    <a:pt x="15135" y="787"/>
                  </a:lnTo>
                  <a:cubicBezTo>
                    <a:pt x="15217" y="733"/>
                    <a:pt x="15244" y="570"/>
                    <a:pt x="15135" y="516"/>
                  </a:cubicBezTo>
                  <a:lnTo>
                    <a:pt x="14511" y="55"/>
                  </a:lnTo>
                  <a:cubicBezTo>
                    <a:pt x="14484" y="1"/>
                    <a:pt x="14430" y="1"/>
                    <a:pt x="14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1656700" y="2247525"/>
              <a:ext cx="161400" cy="154650"/>
            </a:xfrm>
            <a:custGeom>
              <a:rect b="b" l="l" r="r" t="t"/>
              <a:pathLst>
                <a:path extrusionOk="0" h="6186" w="6456">
                  <a:moveTo>
                    <a:pt x="3237" y="1365"/>
                  </a:moveTo>
                  <a:cubicBezTo>
                    <a:pt x="4101" y="1365"/>
                    <a:pt x="4860" y="2045"/>
                    <a:pt x="4937" y="2944"/>
                  </a:cubicBezTo>
                  <a:cubicBezTo>
                    <a:pt x="5045" y="3866"/>
                    <a:pt x="4340" y="4707"/>
                    <a:pt x="3391" y="4789"/>
                  </a:cubicBezTo>
                  <a:cubicBezTo>
                    <a:pt x="3326" y="4796"/>
                    <a:pt x="3261" y="4800"/>
                    <a:pt x="3198" y="4800"/>
                  </a:cubicBezTo>
                  <a:cubicBezTo>
                    <a:pt x="2330" y="4800"/>
                    <a:pt x="1595" y="4127"/>
                    <a:pt x="1519" y="3242"/>
                  </a:cubicBezTo>
                  <a:cubicBezTo>
                    <a:pt x="1438" y="2293"/>
                    <a:pt x="2143" y="1452"/>
                    <a:pt x="3092" y="1371"/>
                  </a:cubicBezTo>
                  <a:cubicBezTo>
                    <a:pt x="3141" y="1367"/>
                    <a:pt x="3189" y="1365"/>
                    <a:pt x="3237" y="1365"/>
                  </a:cubicBezTo>
                  <a:close/>
                  <a:moveTo>
                    <a:pt x="3256" y="0"/>
                  </a:moveTo>
                  <a:cubicBezTo>
                    <a:pt x="3157" y="0"/>
                    <a:pt x="3057" y="5"/>
                    <a:pt x="2957" y="15"/>
                  </a:cubicBezTo>
                  <a:cubicBezTo>
                    <a:pt x="1248" y="150"/>
                    <a:pt x="0" y="1669"/>
                    <a:pt x="136" y="3378"/>
                  </a:cubicBezTo>
                  <a:cubicBezTo>
                    <a:pt x="289" y="4963"/>
                    <a:pt x="1622" y="6186"/>
                    <a:pt x="3205" y="6186"/>
                  </a:cubicBezTo>
                  <a:cubicBezTo>
                    <a:pt x="3302" y="6186"/>
                    <a:pt x="3400" y="6181"/>
                    <a:pt x="3499" y="6172"/>
                  </a:cubicBezTo>
                  <a:cubicBezTo>
                    <a:pt x="5208" y="6009"/>
                    <a:pt x="6456" y="4517"/>
                    <a:pt x="6320" y="2808"/>
                  </a:cubicBezTo>
                  <a:cubicBezTo>
                    <a:pt x="6167" y="1200"/>
                    <a:pt x="4836" y="0"/>
                    <a:pt x="3256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1656700" y="2247525"/>
              <a:ext cx="158700" cy="87850"/>
            </a:xfrm>
            <a:custGeom>
              <a:rect b="b" l="l" r="r" t="t"/>
              <a:pathLst>
                <a:path extrusionOk="0" h="3514" w="6348">
                  <a:moveTo>
                    <a:pt x="3256" y="0"/>
                  </a:moveTo>
                  <a:cubicBezTo>
                    <a:pt x="3157" y="0"/>
                    <a:pt x="3057" y="5"/>
                    <a:pt x="2957" y="15"/>
                  </a:cubicBezTo>
                  <a:cubicBezTo>
                    <a:pt x="1248" y="150"/>
                    <a:pt x="0" y="1669"/>
                    <a:pt x="136" y="3378"/>
                  </a:cubicBezTo>
                  <a:cubicBezTo>
                    <a:pt x="163" y="3405"/>
                    <a:pt x="163" y="3459"/>
                    <a:pt x="163" y="3514"/>
                  </a:cubicBezTo>
                  <a:cubicBezTo>
                    <a:pt x="353" y="2103"/>
                    <a:pt x="1492" y="964"/>
                    <a:pt x="2957" y="828"/>
                  </a:cubicBezTo>
                  <a:cubicBezTo>
                    <a:pt x="3044" y="821"/>
                    <a:pt x="3131" y="818"/>
                    <a:pt x="3218" y="818"/>
                  </a:cubicBezTo>
                  <a:cubicBezTo>
                    <a:pt x="4763" y="818"/>
                    <a:pt x="6087" y="1947"/>
                    <a:pt x="6293" y="3514"/>
                  </a:cubicBezTo>
                  <a:cubicBezTo>
                    <a:pt x="6320" y="3270"/>
                    <a:pt x="6347" y="3053"/>
                    <a:pt x="6320" y="2808"/>
                  </a:cubicBezTo>
                  <a:cubicBezTo>
                    <a:pt x="6167" y="1200"/>
                    <a:pt x="4836" y="0"/>
                    <a:pt x="3256" y="0"/>
                  </a:cubicBezTo>
                  <a:close/>
                </a:path>
              </a:pathLst>
            </a:custGeom>
            <a:solidFill>
              <a:srgbClr val="9E30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1732650" y="2171925"/>
              <a:ext cx="381100" cy="143100"/>
            </a:xfrm>
            <a:custGeom>
              <a:rect b="b" l="l" r="r" t="t"/>
              <a:pathLst>
                <a:path extrusionOk="0" h="5724" w="15244">
                  <a:moveTo>
                    <a:pt x="1166" y="1"/>
                  </a:moveTo>
                  <a:lnTo>
                    <a:pt x="0" y="1140"/>
                  </a:lnTo>
                  <a:lnTo>
                    <a:pt x="4123" y="2171"/>
                  </a:lnTo>
                  <a:cubicBezTo>
                    <a:pt x="4313" y="2225"/>
                    <a:pt x="4503" y="2333"/>
                    <a:pt x="4638" y="2496"/>
                  </a:cubicBezTo>
                  <a:lnTo>
                    <a:pt x="5479" y="3473"/>
                  </a:lnTo>
                  <a:cubicBezTo>
                    <a:pt x="5777" y="3852"/>
                    <a:pt x="6239" y="4097"/>
                    <a:pt x="6727" y="4205"/>
                  </a:cubicBezTo>
                  <a:lnTo>
                    <a:pt x="14376" y="5724"/>
                  </a:lnTo>
                  <a:cubicBezTo>
                    <a:pt x="14430" y="5724"/>
                    <a:pt x="14484" y="5724"/>
                    <a:pt x="14511" y="5697"/>
                  </a:cubicBezTo>
                  <a:lnTo>
                    <a:pt x="15135" y="5236"/>
                  </a:lnTo>
                  <a:cubicBezTo>
                    <a:pt x="15244" y="5154"/>
                    <a:pt x="15217" y="5019"/>
                    <a:pt x="15135" y="4965"/>
                  </a:cubicBezTo>
                  <a:lnTo>
                    <a:pt x="8273" y="1194"/>
                  </a:lnTo>
                  <a:cubicBezTo>
                    <a:pt x="8002" y="1059"/>
                    <a:pt x="7730" y="950"/>
                    <a:pt x="7432" y="923"/>
                  </a:cubicBezTo>
                  <a:lnTo>
                    <a:pt x="4801" y="679"/>
                  </a:lnTo>
                  <a:cubicBezTo>
                    <a:pt x="4774" y="679"/>
                    <a:pt x="4747" y="679"/>
                    <a:pt x="4720" y="652"/>
                  </a:cubicBezTo>
                  <a:lnTo>
                    <a:pt x="11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1656700" y="2058325"/>
              <a:ext cx="162075" cy="154675"/>
            </a:xfrm>
            <a:custGeom>
              <a:rect b="b" l="l" r="r" t="t"/>
              <a:pathLst>
                <a:path extrusionOk="0" h="6187" w="6483">
                  <a:moveTo>
                    <a:pt x="3242" y="1365"/>
                  </a:moveTo>
                  <a:cubicBezTo>
                    <a:pt x="3291" y="1365"/>
                    <a:pt x="3341" y="1367"/>
                    <a:pt x="3391" y="1371"/>
                  </a:cubicBezTo>
                  <a:cubicBezTo>
                    <a:pt x="4340" y="1453"/>
                    <a:pt x="5045" y="2294"/>
                    <a:pt x="4937" y="3243"/>
                  </a:cubicBezTo>
                  <a:cubicBezTo>
                    <a:pt x="4860" y="4142"/>
                    <a:pt x="4101" y="4822"/>
                    <a:pt x="3237" y="4822"/>
                  </a:cubicBezTo>
                  <a:cubicBezTo>
                    <a:pt x="3189" y="4822"/>
                    <a:pt x="3141" y="4820"/>
                    <a:pt x="3092" y="4816"/>
                  </a:cubicBezTo>
                  <a:cubicBezTo>
                    <a:pt x="2143" y="4708"/>
                    <a:pt x="1438" y="3894"/>
                    <a:pt x="1519" y="2945"/>
                  </a:cubicBezTo>
                  <a:cubicBezTo>
                    <a:pt x="1596" y="2045"/>
                    <a:pt x="2355" y="1365"/>
                    <a:pt x="3242" y="1365"/>
                  </a:cubicBezTo>
                  <a:close/>
                  <a:moveTo>
                    <a:pt x="3227" y="1"/>
                  </a:moveTo>
                  <a:cubicBezTo>
                    <a:pt x="1643" y="1"/>
                    <a:pt x="291" y="1201"/>
                    <a:pt x="163" y="2809"/>
                  </a:cubicBezTo>
                  <a:cubicBezTo>
                    <a:pt x="0" y="4518"/>
                    <a:pt x="1248" y="6037"/>
                    <a:pt x="2957" y="6172"/>
                  </a:cubicBezTo>
                  <a:cubicBezTo>
                    <a:pt x="3055" y="6182"/>
                    <a:pt x="3153" y="6186"/>
                    <a:pt x="3251" y="6186"/>
                  </a:cubicBezTo>
                  <a:cubicBezTo>
                    <a:pt x="4833" y="6186"/>
                    <a:pt x="6167" y="4963"/>
                    <a:pt x="6320" y="3379"/>
                  </a:cubicBezTo>
                  <a:cubicBezTo>
                    <a:pt x="6483" y="1670"/>
                    <a:pt x="5208" y="151"/>
                    <a:pt x="3526" y="15"/>
                  </a:cubicBezTo>
                  <a:cubicBezTo>
                    <a:pt x="3426" y="6"/>
                    <a:pt x="3326" y="1"/>
                    <a:pt x="3227" y="1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4"/>
            <p:cNvSpPr/>
            <p:nvPr/>
          </p:nvSpPr>
          <p:spPr>
            <a:xfrm>
              <a:off x="1656700" y="2125150"/>
              <a:ext cx="158700" cy="87850"/>
            </a:xfrm>
            <a:custGeom>
              <a:rect b="b" l="l" r="r" t="t"/>
              <a:pathLst>
                <a:path extrusionOk="0" h="3514" w="6348">
                  <a:moveTo>
                    <a:pt x="163" y="0"/>
                  </a:moveTo>
                  <a:cubicBezTo>
                    <a:pt x="163" y="55"/>
                    <a:pt x="163" y="109"/>
                    <a:pt x="163" y="136"/>
                  </a:cubicBezTo>
                  <a:cubicBezTo>
                    <a:pt x="0" y="1845"/>
                    <a:pt x="1248" y="3364"/>
                    <a:pt x="2957" y="3499"/>
                  </a:cubicBezTo>
                  <a:cubicBezTo>
                    <a:pt x="3055" y="3509"/>
                    <a:pt x="3153" y="3513"/>
                    <a:pt x="3251" y="3513"/>
                  </a:cubicBezTo>
                  <a:cubicBezTo>
                    <a:pt x="4833" y="3513"/>
                    <a:pt x="6167" y="2290"/>
                    <a:pt x="6320" y="706"/>
                  </a:cubicBezTo>
                  <a:cubicBezTo>
                    <a:pt x="6347" y="461"/>
                    <a:pt x="6347" y="217"/>
                    <a:pt x="6293" y="0"/>
                  </a:cubicBezTo>
                  <a:cubicBezTo>
                    <a:pt x="6089" y="1528"/>
                    <a:pt x="4786" y="2673"/>
                    <a:pt x="3258" y="2673"/>
                  </a:cubicBezTo>
                  <a:cubicBezTo>
                    <a:pt x="3159" y="2673"/>
                    <a:pt x="3058" y="2668"/>
                    <a:pt x="2957" y="2658"/>
                  </a:cubicBezTo>
                  <a:cubicBezTo>
                    <a:pt x="1492" y="2523"/>
                    <a:pt x="353" y="1411"/>
                    <a:pt x="163" y="0"/>
                  </a:cubicBezTo>
                  <a:close/>
                </a:path>
              </a:pathLst>
            </a:custGeom>
            <a:solidFill>
              <a:srgbClr val="9E30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5" name="Google Shape;825;p44"/>
          <p:cNvPicPr preferRelativeResize="0"/>
          <p:nvPr/>
        </p:nvPicPr>
        <p:blipFill rotWithShape="1">
          <a:blip r:embed="rId3">
            <a:alphaModFix/>
          </a:blip>
          <a:srcRect b="75958" l="0" r="0" t="0"/>
          <a:stretch/>
        </p:blipFill>
        <p:spPr>
          <a:xfrm>
            <a:off x="93725" y="1207325"/>
            <a:ext cx="8956551" cy="8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5511" y="1603270"/>
            <a:ext cx="619265" cy="20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040" y="1603277"/>
            <a:ext cx="764971" cy="20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44"/>
          <p:cNvPicPr preferRelativeResize="0"/>
          <p:nvPr/>
        </p:nvPicPr>
        <p:blipFill rotWithShape="1">
          <a:blip r:embed="rId5">
            <a:alphaModFix/>
          </a:blip>
          <a:srcRect b="18392" l="0" r="0" t="14357"/>
          <a:stretch/>
        </p:blipFill>
        <p:spPr>
          <a:xfrm>
            <a:off x="206650" y="2132300"/>
            <a:ext cx="8611975" cy="8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7915" y="2604134"/>
            <a:ext cx="745282" cy="248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725" y="3123488"/>
            <a:ext cx="35242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4600" y="3123500"/>
            <a:ext cx="3669846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44"/>
          <p:cNvSpPr/>
          <p:nvPr/>
        </p:nvSpPr>
        <p:spPr>
          <a:xfrm rot="-5400000">
            <a:off x="4230213" y="3527700"/>
            <a:ext cx="465600" cy="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5"/>
          <p:cNvSpPr txBox="1"/>
          <p:nvPr>
            <p:ph type="title"/>
          </p:nvPr>
        </p:nvSpPr>
        <p:spPr>
          <a:xfrm>
            <a:off x="3180300" y="2217875"/>
            <a:ext cx="27834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838" name="Google Shape;838;p45"/>
          <p:cNvSpPr txBox="1"/>
          <p:nvPr>
            <p:ph idx="1" type="subTitle"/>
          </p:nvPr>
        </p:nvSpPr>
        <p:spPr>
          <a:xfrm>
            <a:off x="3180300" y="3059675"/>
            <a:ext cx="2783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C94A"/>
                </a:solidFill>
              </a:rPr>
              <a:t>Numeric Data</a:t>
            </a:r>
            <a:endParaRPr sz="1800">
              <a:solidFill>
                <a:srgbClr val="FFC94A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9" name="Google Shape;839;p45"/>
          <p:cNvSpPr/>
          <p:nvPr/>
        </p:nvSpPr>
        <p:spPr>
          <a:xfrm>
            <a:off x="2762660" y="1100484"/>
            <a:ext cx="3618680" cy="3618680"/>
          </a:xfrm>
          <a:custGeom>
            <a:rect b="b" l="l" r="r" t="t"/>
            <a:pathLst>
              <a:path extrusionOk="0" h="38826" w="38826">
                <a:moveTo>
                  <a:pt x="19409" y="0"/>
                </a:moveTo>
                <a:cubicBezTo>
                  <a:pt x="8688" y="0"/>
                  <a:pt x="1" y="8687"/>
                  <a:pt x="1" y="19408"/>
                </a:cubicBezTo>
                <a:cubicBezTo>
                  <a:pt x="1" y="30130"/>
                  <a:pt x="8688" y="38825"/>
                  <a:pt x="19409" y="38825"/>
                </a:cubicBezTo>
                <a:cubicBezTo>
                  <a:pt x="30130" y="38825"/>
                  <a:pt x="38826" y="30130"/>
                  <a:pt x="38826" y="19408"/>
                </a:cubicBezTo>
                <a:cubicBezTo>
                  <a:pt x="38826" y="8687"/>
                  <a:pt x="30130" y="0"/>
                  <a:pt x="19409" y="0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45"/>
          <p:cNvSpPr/>
          <p:nvPr/>
        </p:nvSpPr>
        <p:spPr>
          <a:xfrm>
            <a:off x="4026138" y="833201"/>
            <a:ext cx="1091709" cy="1091709"/>
          </a:xfrm>
          <a:custGeom>
            <a:rect b="b" l="l" r="r" t="t"/>
            <a:pathLst>
              <a:path extrusionOk="0" h="38125" w="38125">
                <a:moveTo>
                  <a:pt x="19063" y="1"/>
                </a:moveTo>
                <a:cubicBezTo>
                  <a:pt x="8525" y="1"/>
                  <a:pt x="1" y="8538"/>
                  <a:pt x="1" y="19063"/>
                </a:cubicBezTo>
                <a:cubicBezTo>
                  <a:pt x="1" y="29588"/>
                  <a:pt x="8525" y="38125"/>
                  <a:pt x="19063" y="38125"/>
                </a:cubicBezTo>
                <a:cubicBezTo>
                  <a:pt x="29588" y="38125"/>
                  <a:pt x="38124" y="29588"/>
                  <a:pt x="38124" y="19063"/>
                </a:cubicBezTo>
                <a:cubicBezTo>
                  <a:pt x="38124" y="8538"/>
                  <a:pt x="29588" y="1"/>
                  <a:pt x="19063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45"/>
          <p:cNvSpPr txBox="1"/>
          <p:nvPr>
            <p:ph idx="2" type="title"/>
          </p:nvPr>
        </p:nvSpPr>
        <p:spPr>
          <a:xfrm>
            <a:off x="4026150" y="826750"/>
            <a:ext cx="10917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6"/>
          <p:cNvSpPr txBox="1"/>
          <p:nvPr>
            <p:ph idx="2" type="title"/>
          </p:nvPr>
        </p:nvSpPr>
        <p:spPr>
          <a:xfrm>
            <a:off x="2011425" y="221675"/>
            <a:ext cx="484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 Count/ Vote Average</a:t>
            </a:r>
            <a:endParaRPr/>
          </a:p>
        </p:txBody>
      </p:sp>
      <p:grpSp>
        <p:nvGrpSpPr>
          <p:cNvPr id="847" name="Google Shape;847;p46"/>
          <p:cNvGrpSpPr/>
          <p:nvPr/>
        </p:nvGrpSpPr>
        <p:grpSpPr>
          <a:xfrm>
            <a:off x="1137795" y="208010"/>
            <a:ext cx="718704" cy="600028"/>
            <a:chOff x="1656700" y="1958325"/>
            <a:chExt cx="623875" cy="619800"/>
          </a:xfrm>
        </p:grpSpPr>
        <p:sp>
          <p:nvSpPr>
            <p:cNvPr id="848" name="Google Shape;848;p46"/>
            <p:cNvSpPr/>
            <p:nvPr/>
          </p:nvSpPr>
          <p:spPr>
            <a:xfrm>
              <a:off x="1906900" y="1958325"/>
              <a:ext cx="373675" cy="619800"/>
            </a:xfrm>
            <a:custGeom>
              <a:rect b="b" l="l" r="r" t="t"/>
              <a:pathLst>
                <a:path extrusionOk="0" h="24792" w="14947">
                  <a:moveTo>
                    <a:pt x="977" y="1"/>
                  </a:moveTo>
                  <a:cubicBezTo>
                    <a:pt x="435" y="1"/>
                    <a:pt x="1" y="462"/>
                    <a:pt x="1" y="1004"/>
                  </a:cubicBezTo>
                  <a:lnTo>
                    <a:pt x="1" y="23788"/>
                  </a:lnTo>
                  <a:cubicBezTo>
                    <a:pt x="1" y="24358"/>
                    <a:pt x="435" y="24792"/>
                    <a:pt x="977" y="24792"/>
                  </a:cubicBezTo>
                  <a:lnTo>
                    <a:pt x="13943" y="24792"/>
                  </a:lnTo>
                  <a:cubicBezTo>
                    <a:pt x="14485" y="24792"/>
                    <a:pt x="14946" y="24358"/>
                    <a:pt x="14946" y="23788"/>
                  </a:cubicBezTo>
                  <a:lnTo>
                    <a:pt x="14946" y="1004"/>
                  </a:lnTo>
                  <a:cubicBezTo>
                    <a:pt x="14946" y="462"/>
                    <a:pt x="14485" y="1"/>
                    <a:pt x="13943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1944875" y="2014625"/>
              <a:ext cx="37325" cy="42725"/>
            </a:xfrm>
            <a:custGeom>
              <a:rect b="b" l="l" r="r" t="t"/>
              <a:pathLst>
                <a:path extrusionOk="0" h="1709" w="1493">
                  <a:moveTo>
                    <a:pt x="245" y="0"/>
                  </a:moveTo>
                  <a:cubicBezTo>
                    <a:pt x="109" y="0"/>
                    <a:pt x="1" y="109"/>
                    <a:pt x="1" y="244"/>
                  </a:cubicBezTo>
                  <a:lnTo>
                    <a:pt x="1" y="1465"/>
                  </a:lnTo>
                  <a:cubicBezTo>
                    <a:pt x="1" y="1600"/>
                    <a:pt x="109" y="1709"/>
                    <a:pt x="245" y="1709"/>
                  </a:cubicBezTo>
                  <a:lnTo>
                    <a:pt x="1248" y="1709"/>
                  </a:lnTo>
                  <a:cubicBezTo>
                    <a:pt x="1384" y="1709"/>
                    <a:pt x="1493" y="1600"/>
                    <a:pt x="1493" y="1465"/>
                  </a:cubicBezTo>
                  <a:lnTo>
                    <a:pt x="1493" y="244"/>
                  </a:lnTo>
                  <a:cubicBezTo>
                    <a:pt x="1493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1944875" y="2091925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5" y="0"/>
                  </a:moveTo>
                  <a:cubicBezTo>
                    <a:pt x="109" y="0"/>
                    <a:pt x="1" y="109"/>
                    <a:pt x="1" y="244"/>
                  </a:cubicBezTo>
                  <a:lnTo>
                    <a:pt x="1" y="1465"/>
                  </a:lnTo>
                  <a:cubicBezTo>
                    <a:pt x="1" y="1601"/>
                    <a:pt x="109" y="1709"/>
                    <a:pt x="245" y="1709"/>
                  </a:cubicBezTo>
                  <a:lnTo>
                    <a:pt x="1248" y="1709"/>
                  </a:lnTo>
                  <a:cubicBezTo>
                    <a:pt x="1384" y="1709"/>
                    <a:pt x="1493" y="1601"/>
                    <a:pt x="1493" y="1465"/>
                  </a:cubicBezTo>
                  <a:lnTo>
                    <a:pt x="1493" y="244"/>
                  </a:lnTo>
                  <a:cubicBezTo>
                    <a:pt x="1493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6"/>
            <p:cNvSpPr/>
            <p:nvPr/>
          </p:nvSpPr>
          <p:spPr>
            <a:xfrm>
              <a:off x="1944875" y="2169225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5" y="0"/>
                  </a:moveTo>
                  <a:cubicBezTo>
                    <a:pt x="109" y="0"/>
                    <a:pt x="1" y="109"/>
                    <a:pt x="1" y="244"/>
                  </a:cubicBezTo>
                  <a:lnTo>
                    <a:pt x="1" y="1465"/>
                  </a:lnTo>
                  <a:cubicBezTo>
                    <a:pt x="1" y="1601"/>
                    <a:pt x="109" y="1709"/>
                    <a:pt x="245" y="1709"/>
                  </a:cubicBezTo>
                  <a:lnTo>
                    <a:pt x="1248" y="1709"/>
                  </a:lnTo>
                  <a:cubicBezTo>
                    <a:pt x="1384" y="1709"/>
                    <a:pt x="1493" y="1601"/>
                    <a:pt x="1493" y="1465"/>
                  </a:cubicBezTo>
                  <a:lnTo>
                    <a:pt x="1493" y="244"/>
                  </a:lnTo>
                  <a:cubicBezTo>
                    <a:pt x="1493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1944875" y="2246525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5" y="0"/>
                  </a:moveTo>
                  <a:cubicBezTo>
                    <a:pt x="109" y="0"/>
                    <a:pt x="1" y="109"/>
                    <a:pt x="1" y="245"/>
                  </a:cubicBezTo>
                  <a:lnTo>
                    <a:pt x="1" y="1465"/>
                  </a:lnTo>
                  <a:cubicBezTo>
                    <a:pt x="1" y="1601"/>
                    <a:pt x="109" y="1709"/>
                    <a:pt x="245" y="1709"/>
                  </a:cubicBezTo>
                  <a:lnTo>
                    <a:pt x="1248" y="1709"/>
                  </a:lnTo>
                  <a:cubicBezTo>
                    <a:pt x="1384" y="1709"/>
                    <a:pt x="1493" y="1601"/>
                    <a:pt x="1493" y="1465"/>
                  </a:cubicBezTo>
                  <a:lnTo>
                    <a:pt x="1493" y="245"/>
                  </a:lnTo>
                  <a:cubicBezTo>
                    <a:pt x="1493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1944875" y="2323825"/>
              <a:ext cx="37325" cy="43425"/>
            </a:xfrm>
            <a:custGeom>
              <a:rect b="b" l="l" r="r" t="t"/>
              <a:pathLst>
                <a:path extrusionOk="0" h="1737" w="1493">
                  <a:moveTo>
                    <a:pt x="245" y="1"/>
                  </a:moveTo>
                  <a:cubicBezTo>
                    <a:pt x="109" y="1"/>
                    <a:pt x="1" y="109"/>
                    <a:pt x="1" y="272"/>
                  </a:cubicBezTo>
                  <a:lnTo>
                    <a:pt x="1" y="1465"/>
                  </a:lnTo>
                  <a:cubicBezTo>
                    <a:pt x="1" y="1601"/>
                    <a:pt x="109" y="1737"/>
                    <a:pt x="245" y="1737"/>
                  </a:cubicBezTo>
                  <a:lnTo>
                    <a:pt x="1248" y="1737"/>
                  </a:lnTo>
                  <a:cubicBezTo>
                    <a:pt x="1384" y="1737"/>
                    <a:pt x="1493" y="1601"/>
                    <a:pt x="1493" y="1465"/>
                  </a:cubicBezTo>
                  <a:lnTo>
                    <a:pt x="1493" y="272"/>
                  </a:lnTo>
                  <a:cubicBezTo>
                    <a:pt x="1493" y="109"/>
                    <a:pt x="1384" y="1"/>
                    <a:pt x="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1944875" y="2401800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5" y="1"/>
                  </a:moveTo>
                  <a:cubicBezTo>
                    <a:pt x="109" y="1"/>
                    <a:pt x="1" y="109"/>
                    <a:pt x="1" y="245"/>
                  </a:cubicBezTo>
                  <a:lnTo>
                    <a:pt x="1" y="1438"/>
                  </a:lnTo>
                  <a:cubicBezTo>
                    <a:pt x="1" y="1601"/>
                    <a:pt x="109" y="1710"/>
                    <a:pt x="245" y="1710"/>
                  </a:cubicBezTo>
                  <a:lnTo>
                    <a:pt x="1248" y="1710"/>
                  </a:lnTo>
                  <a:cubicBezTo>
                    <a:pt x="1384" y="1710"/>
                    <a:pt x="1493" y="1601"/>
                    <a:pt x="1493" y="1438"/>
                  </a:cubicBezTo>
                  <a:lnTo>
                    <a:pt x="1493" y="245"/>
                  </a:lnTo>
                  <a:cubicBezTo>
                    <a:pt x="1493" y="109"/>
                    <a:pt x="1384" y="1"/>
                    <a:pt x="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1944875" y="2478425"/>
              <a:ext cx="37325" cy="43425"/>
            </a:xfrm>
            <a:custGeom>
              <a:rect b="b" l="l" r="r" t="t"/>
              <a:pathLst>
                <a:path extrusionOk="0" h="1737" w="1493">
                  <a:moveTo>
                    <a:pt x="245" y="1"/>
                  </a:moveTo>
                  <a:cubicBezTo>
                    <a:pt x="109" y="1"/>
                    <a:pt x="1" y="136"/>
                    <a:pt x="1" y="272"/>
                  </a:cubicBezTo>
                  <a:lnTo>
                    <a:pt x="1" y="1493"/>
                  </a:lnTo>
                  <a:cubicBezTo>
                    <a:pt x="1" y="1628"/>
                    <a:pt x="109" y="1737"/>
                    <a:pt x="245" y="1737"/>
                  </a:cubicBezTo>
                  <a:lnTo>
                    <a:pt x="1248" y="1737"/>
                  </a:lnTo>
                  <a:cubicBezTo>
                    <a:pt x="1384" y="1737"/>
                    <a:pt x="1493" y="1628"/>
                    <a:pt x="1493" y="1493"/>
                  </a:cubicBezTo>
                  <a:lnTo>
                    <a:pt x="1493" y="272"/>
                  </a:lnTo>
                  <a:cubicBezTo>
                    <a:pt x="1493" y="136"/>
                    <a:pt x="1384" y="1"/>
                    <a:pt x="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2204600" y="2014625"/>
              <a:ext cx="37325" cy="42725"/>
            </a:xfrm>
            <a:custGeom>
              <a:rect b="b" l="l" r="r" t="t"/>
              <a:pathLst>
                <a:path extrusionOk="0" h="1709" w="1493">
                  <a:moveTo>
                    <a:pt x="244" y="0"/>
                  </a:moveTo>
                  <a:cubicBezTo>
                    <a:pt x="109" y="0"/>
                    <a:pt x="0" y="109"/>
                    <a:pt x="0" y="244"/>
                  </a:cubicBezTo>
                  <a:lnTo>
                    <a:pt x="0" y="1465"/>
                  </a:lnTo>
                  <a:cubicBezTo>
                    <a:pt x="0" y="1600"/>
                    <a:pt x="109" y="1709"/>
                    <a:pt x="244" y="1709"/>
                  </a:cubicBezTo>
                  <a:lnTo>
                    <a:pt x="1248" y="1709"/>
                  </a:lnTo>
                  <a:cubicBezTo>
                    <a:pt x="1384" y="1709"/>
                    <a:pt x="1492" y="1600"/>
                    <a:pt x="1492" y="1465"/>
                  </a:cubicBezTo>
                  <a:lnTo>
                    <a:pt x="1492" y="244"/>
                  </a:lnTo>
                  <a:cubicBezTo>
                    <a:pt x="1492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6"/>
            <p:cNvSpPr/>
            <p:nvPr/>
          </p:nvSpPr>
          <p:spPr>
            <a:xfrm>
              <a:off x="2204600" y="2091925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4" y="0"/>
                  </a:moveTo>
                  <a:cubicBezTo>
                    <a:pt x="109" y="0"/>
                    <a:pt x="0" y="109"/>
                    <a:pt x="0" y="244"/>
                  </a:cubicBezTo>
                  <a:lnTo>
                    <a:pt x="0" y="1465"/>
                  </a:lnTo>
                  <a:cubicBezTo>
                    <a:pt x="0" y="1601"/>
                    <a:pt x="109" y="1709"/>
                    <a:pt x="244" y="1709"/>
                  </a:cubicBezTo>
                  <a:lnTo>
                    <a:pt x="1248" y="1709"/>
                  </a:lnTo>
                  <a:cubicBezTo>
                    <a:pt x="1384" y="1709"/>
                    <a:pt x="1492" y="1601"/>
                    <a:pt x="1492" y="1465"/>
                  </a:cubicBezTo>
                  <a:lnTo>
                    <a:pt x="1492" y="244"/>
                  </a:lnTo>
                  <a:cubicBezTo>
                    <a:pt x="1492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6"/>
            <p:cNvSpPr/>
            <p:nvPr/>
          </p:nvSpPr>
          <p:spPr>
            <a:xfrm>
              <a:off x="2204600" y="2169225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4" y="0"/>
                  </a:moveTo>
                  <a:cubicBezTo>
                    <a:pt x="109" y="0"/>
                    <a:pt x="0" y="109"/>
                    <a:pt x="0" y="244"/>
                  </a:cubicBezTo>
                  <a:lnTo>
                    <a:pt x="0" y="1465"/>
                  </a:lnTo>
                  <a:cubicBezTo>
                    <a:pt x="0" y="1601"/>
                    <a:pt x="109" y="1709"/>
                    <a:pt x="244" y="1709"/>
                  </a:cubicBezTo>
                  <a:lnTo>
                    <a:pt x="1248" y="1709"/>
                  </a:lnTo>
                  <a:cubicBezTo>
                    <a:pt x="1384" y="1709"/>
                    <a:pt x="1492" y="1601"/>
                    <a:pt x="1492" y="1465"/>
                  </a:cubicBezTo>
                  <a:lnTo>
                    <a:pt x="1492" y="244"/>
                  </a:lnTo>
                  <a:cubicBezTo>
                    <a:pt x="1492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6"/>
            <p:cNvSpPr/>
            <p:nvPr/>
          </p:nvSpPr>
          <p:spPr>
            <a:xfrm>
              <a:off x="2204600" y="2246525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4" y="0"/>
                  </a:moveTo>
                  <a:cubicBezTo>
                    <a:pt x="109" y="0"/>
                    <a:pt x="0" y="109"/>
                    <a:pt x="0" y="245"/>
                  </a:cubicBezTo>
                  <a:lnTo>
                    <a:pt x="0" y="1465"/>
                  </a:lnTo>
                  <a:cubicBezTo>
                    <a:pt x="0" y="1601"/>
                    <a:pt x="109" y="1709"/>
                    <a:pt x="244" y="1709"/>
                  </a:cubicBezTo>
                  <a:lnTo>
                    <a:pt x="1248" y="1709"/>
                  </a:lnTo>
                  <a:cubicBezTo>
                    <a:pt x="1384" y="1709"/>
                    <a:pt x="1492" y="1601"/>
                    <a:pt x="1492" y="1465"/>
                  </a:cubicBezTo>
                  <a:lnTo>
                    <a:pt x="1492" y="245"/>
                  </a:lnTo>
                  <a:cubicBezTo>
                    <a:pt x="1492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2204600" y="2323825"/>
              <a:ext cx="37325" cy="43425"/>
            </a:xfrm>
            <a:custGeom>
              <a:rect b="b" l="l" r="r" t="t"/>
              <a:pathLst>
                <a:path extrusionOk="0" h="1737" w="1493">
                  <a:moveTo>
                    <a:pt x="244" y="1"/>
                  </a:moveTo>
                  <a:cubicBezTo>
                    <a:pt x="109" y="1"/>
                    <a:pt x="0" y="109"/>
                    <a:pt x="0" y="272"/>
                  </a:cubicBezTo>
                  <a:lnTo>
                    <a:pt x="0" y="1465"/>
                  </a:lnTo>
                  <a:cubicBezTo>
                    <a:pt x="0" y="1601"/>
                    <a:pt x="109" y="1737"/>
                    <a:pt x="244" y="1737"/>
                  </a:cubicBezTo>
                  <a:lnTo>
                    <a:pt x="1248" y="1737"/>
                  </a:lnTo>
                  <a:cubicBezTo>
                    <a:pt x="1384" y="1737"/>
                    <a:pt x="1492" y="1601"/>
                    <a:pt x="1492" y="1465"/>
                  </a:cubicBezTo>
                  <a:lnTo>
                    <a:pt x="1492" y="272"/>
                  </a:lnTo>
                  <a:cubicBezTo>
                    <a:pt x="1492" y="109"/>
                    <a:pt x="1384" y="1"/>
                    <a:pt x="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2204600" y="2401800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4" y="1"/>
                  </a:moveTo>
                  <a:cubicBezTo>
                    <a:pt x="109" y="1"/>
                    <a:pt x="0" y="109"/>
                    <a:pt x="0" y="245"/>
                  </a:cubicBezTo>
                  <a:lnTo>
                    <a:pt x="0" y="1438"/>
                  </a:lnTo>
                  <a:cubicBezTo>
                    <a:pt x="0" y="1601"/>
                    <a:pt x="109" y="1710"/>
                    <a:pt x="244" y="1710"/>
                  </a:cubicBezTo>
                  <a:lnTo>
                    <a:pt x="1248" y="1710"/>
                  </a:lnTo>
                  <a:cubicBezTo>
                    <a:pt x="1384" y="1710"/>
                    <a:pt x="1492" y="1601"/>
                    <a:pt x="1492" y="1438"/>
                  </a:cubicBezTo>
                  <a:lnTo>
                    <a:pt x="1492" y="245"/>
                  </a:lnTo>
                  <a:cubicBezTo>
                    <a:pt x="1492" y="109"/>
                    <a:pt x="1384" y="1"/>
                    <a:pt x="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2204600" y="2478425"/>
              <a:ext cx="37325" cy="43425"/>
            </a:xfrm>
            <a:custGeom>
              <a:rect b="b" l="l" r="r" t="t"/>
              <a:pathLst>
                <a:path extrusionOk="0" h="1737" w="1493">
                  <a:moveTo>
                    <a:pt x="244" y="1"/>
                  </a:moveTo>
                  <a:cubicBezTo>
                    <a:pt x="109" y="1"/>
                    <a:pt x="0" y="136"/>
                    <a:pt x="0" y="272"/>
                  </a:cubicBezTo>
                  <a:lnTo>
                    <a:pt x="0" y="1493"/>
                  </a:lnTo>
                  <a:cubicBezTo>
                    <a:pt x="0" y="1628"/>
                    <a:pt x="109" y="1737"/>
                    <a:pt x="244" y="1737"/>
                  </a:cubicBezTo>
                  <a:lnTo>
                    <a:pt x="1248" y="1737"/>
                  </a:lnTo>
                  <a:cubicBezTo>
                    <a:pt x="1384" y="1737"/>
                    <a:pt x="1492" y="1628"/>
                    <a:pt x="1492" y="1493"/>
                  </a:cubicBezTo>
                  <a:lnTo>
                    <a:pt x="1492" y="272"/>
                  </a:lnTo>
                  <a:cubicBezTo>
                    <a:pt x="1492" y="136"/>
                    <a:pt x="1384" y="1"/>
                    <a:pt x="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1956400" y="2014625"/>
              <a:ext cx="25800" cy="42725"/>
            </a:xfrm>
            <a:custGeom>
              <a:rect b="b" l="l" r="r" t="t"/>
              <a:pathLst>
                <a:path extrusionOk="0" h="1709" w="1032">
                  <a:moveTo>
                    <a:pt x="1" y="0"/>
                  </a:moveTo>
                  <a:cubicBezTo>
                    <a:pt x="164" y="0"/>
                    <a:pt x="272" y="109"/>
                    <a:pt x="272" y="244"/>
                  </a:cubicBezTo>
                  <a:lnTo>
                    <a:pt x="272" y="1465"/>
                  </a:lnTo>
                  <a:cubicBezTo>
                    <a:pt x="272" y="1600"/>
                    <a:pt x="164" y="1709"/>
                    <a:pt x="1" y="1709"/>
                  </a:cubicBezTo>
                  <a:lnTo>
                    <a:pt x="787" y="1709"/>
                  </a:lnTo>
                  <a:cubicBezTo>
                    <a:pt x="923" y="1709"/>
                    <a:pt x="1032" y="1600"/>
                    <a:pt x="1032" y="1465"/>
                  </a:cubicBezTo>
                  <a:lnTo>
                    <a:pt x="1032" y="244"/>
                  </a:lnTo>
                  <a:cubicBezTo>
                    <a:pt x="1032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1956400" y="2091925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1" y="0"/>
                  </a:moveTo>
                  <a:cubicBezTo>
                    <a:pt x="164" y="0"/>
                    <a:pt x="272" y="109"/>
                    <a:pt x="272" y="244"/>
                  </a:cubicBezTo>
                  <a:lnTo>
                    <a:pt x="272" y="1465"/>
                  </a:lnTo>
                  <a:cubicBezTo>
                    <a:pt x="272" y="1601"/>
                    <a:pt x="164" y="1709"/>
                    <a:pt x="1" y="1709"/>
                  </a:cubicBezTo>
                  <a:lnTo>
                    <a:pt x="787" y="1709"/>
                  </a:lnTo>
                  <a:cubicBezTo>
                    <a:pt x="923" y="1709"/>
                    <a:pt x="1032" y="1601"/>
                    <a:pt x="1032" y="1465"/>
                  </a:cubicBezTo>
                  <a:lnTo>
                    <a:pt x="1032" y="244"/>
                  </a:lnTo>
                  <a:cubicBezTo>
                    <a:pt x="1032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6"/>
            <p:cNvSpPr/>
            <p:nvPr/>
          </p:nvSpPr>
          <p:spPr>
            <a:xfrm>
              <a:off x="1956400" y="2169225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1" y="0"/>
                  </a:moveTo>
                  <a:cubicBezTo>
                    <a:pt x="164" y="0"/>
                    <a:pt x="272" y="109"/>
                    <a:pt x="272" y="244"/>
                  </a:cubicBezTo>
                  <a:lnTo>
                    <a:pt x="272" y="1465"/>
                  </a:lnTo>
                  <a:cubicBezTo>
                    <a:pt x="272" y="1601"/>
                    <a:pt x="164" y="1709"/>
                    <a:pt x="1" y="1709"/>
                  </a:cubicBezTo>
                  <a:lnTo>
                    <a:pt x="787" y="1709"/>
                  </a:lnTo>
                  <a:cubicBezTo>
                    <a:pt x="923" y="1709"/>
                    <a:pt x="1032" y="1601"/>
                    <a:pt x="1032" y="1465"/>
                  </a:cubicBezTo>
                  <a:lnTo>
                    <a:pt x="1032" y="244"/>
                  </a:lnTo>
                  <a:cubicBezTo>
                    <a:pt x="1032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6"/>
            <p:cNvSpPr/>
            <p:nvPr/>
          </p:nvSpPr>
          <p:spPr>
            <a:xfrm>
              <a:off x="1956400" y="2246525"/>
              <a:ext cx="25800" cy="43425"/>
            </a:xfrm>
            <a:custGeom>
              <a:rect b="b" l="l" r="r" t="t"/>
              <a:pathLst>
                <a:path extrusionOk="0" h="1737" w="1032">
                  <a:moveTo>
                    <a:pt x="1" y="0"/>
                  </a:moveTo>
                  <a:cubicBezTo>
                    <a:pt x="164" y="0"/>
                    <a:pt x="272" y="109"/>
                    <a:pt x="272" y="272"/>
                  </a:cubicBezTo>
                  <a:lnTo>
                    <a:pt x="272" y="1465"/>
                  </a:lnTo>
                  <a:cubicBezTo>
                    <a:pt x="272" y="1601"/>
                    <a:pt x="164" y="1736"/>
                    <a:pt x="1" y="1736"/>
                  </a:cubicBezTo>
                  <a:lnTo>
                    <a:pt x="787" y="1736"/>
                  </a:lnTo>
                  <a:cubicBezTo>
                    <a:pt x="923" y="1736"/>
                    <a:pt x="1032" y="1601"/>
                    <a:pt x="1032" y="1465"/>
                  </a:cubicBezTo>
                  <a:lnTo>
                    <a:pt x="1032" y="272"/>
                  </a:lnTo>
                  <a:cubicBezTo>
                    <a:pt x="1032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1956400" y="2323825"/>
              <a:ext cx="25800" cy="43425"/>
            </a:xfrm>
            <a:custGeom>
              <a:rect b="b" l="l" r="r" t="t"/>
              <a:pathLst>
                <a:path extrusionOk="0" h="1737" w="1032">
                  <a:moveTo>
                    <a:pt x="1" y="1"/>
                  </a:moveTo>
                  <a:cubicBezTo>
                    <a:pt x="164" y="1"/>
                    <a:pt x="272" y="136"/>
                    <a:pt x="272" y="272"/>
                  </a:cubicBezTo>
                  <a:lnTo>
                    <a:pt x="272" y="1465"/>
                  </a:lnTo>
                  <a:cubicBezTo>
                    <a:pt x="272" y="1628"/>
                    <a:pt x="164" y="1737"/>
                    <a:pt x="1" y="1737"/>
                  </a:cubicBezTo>
                  <a:lnTo>
                    <a:pt x="787" y="1737"/>
                  </a:lnTo>
                  <a:cubicBezTo>
                    <a:pt x="923" y="1737"/>
                    <a:pt x="1032" y="1628"/>
                    <a:pt x="1032" y="1465"/>
                  </a:cubicBezTo>
                  <a:lnTo>
                    <a:pt x="1032" y="272"/>
                  </a:lnTo>
                  <a:cubicBezTo>
                    <a:pt x="1032" y="136"/>
                    <a:pt x="923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6"/>
            <p:cNvSpPr/>
            <p:nvPr/>
          </p:nvSpPr>
          <p:spPr>
            <a:xfrm>
              <a:off x="1956400" y="2401800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1" y="1"/>
                  </a:moveTo>
                  <a:cubicBezTo>
                    <a:pt x="164" y="1"/>
                    <a:pt x="272" y="109"/>
                    <a:pt x="272" y="245"/>
                  </a:cubicBezTo>
                  <a:lnTo>
                    <a:pt x="272" y="1465"/>
                  </a:lnTo>
                  <a:cubicBezTo>
                    <a:pt x="272" y="1601"/>
                    <a:pt x="164" y="1710"/>
                    <a:pt x="1" y="1710"/>
                  </a:cubicBezTo>
                  <a:lnTo>
                    <a:pt x="787" y="1710"/>
                  </a:lnTo>
                  <a:cubicBezTo>
                    <a:pt x="923" y="1710"/>
                    <a:pt x="1032" y="1601"/>
                    <a:pt x="1032" y="1465"/>
                  </a:cubicBezTo>
                  <a:lnTo>
                    <a:pt x="1032" y="245"/>
                  </a:lnTo>
                  <a:cubicBezTo>
                    <a:pt x="1032" y="109"/>
                    <a:pt x="923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6"/>
            <p:cNvSpPr/>
            <p:nvPr/>
          </p:nvSpPr>
          <p:spPr>
            <a:xfrm>
              <a:off x="1956400" y="2479100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1" y="1"/>
                  </a:moveTo>
                  <a:cubicBezTo>
                    <a:pt x="164" y="1"/>
                    <a:pt x="272" y="109"/>
                    <a:pt x="272" y="245"/>
                  </a:cubicBezTo>
                  <a:lnTo>
                    <a:pt x="272" y="1466"/>
                  </a:lnTo>
                  <a:cubicBezTo>
                    <a:pt x="272" y="1601"/>
                    <a:pt x="164" y="1710"/>
                    <a:pt x="1" y="1710"/>
                  </a:cubicBezTo>
                  <a:lnTo>
                    <a:pt x="787" y="1710"/>
                  </a:lnTo>
                  <a:cubicBezTo>
                    <a:pt x="923" y="1710"/>
                    <a:pt x="1032" y="1601"/>
                    <a:pt x="1032" y="1466"/>
                  </a:cubicBezTo>
                  <a:lnTo>
                    <a:pt x="1032" y="245"/>
                  </a:lnTo>
                  <a:cubicBezTo>
                    <a:pt x="1032" y="109"/>
                    <a:pt x="923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2216125" y="2014625"/>
              <a:ext cx="25800" cy="42725"/>
            </a:xfrm>
            <a:custGeom>
              <a:rect b="b" l="l" r="r" t="t"/>
              <a:pathLst>
                <a:path extrusionOk="0" h="1709" w="1032">
                  <a:moveTo>
                    <a:pt x="0" y="0"/>
                  </a:moveTo>
                  <a:cubicBezTo>
                    <a:pt x="136" y="0"/>
                    <a:pt x="244" y="109"/>
                    <a:pt x="244" y="244"/>
                  </a:cubicBezTo>
                  <a:lnTo>
                    <a:pt x="244" y="1465"/>
                  </a:lnTo>
                  <a:cubicBezTo>
                    <a:pt x="244" y="1600"/>
                    <a:pt x="136" y="1709"/>
                    <a:pt x="0" y="1709"/>
                  </a:cubicBezTo>
                  <a:lnTo>
                    <a:pt x="787" y="1709"/>
                  </a:lnTo>
                  <a:cubicBezTo>
                    <a:pt x="923" y="1709"/>
                    <a:pt x="1031" y="1600"/>
                    <a:pt x="1031" y="1465"/>
                  </a:cubicBezTo>
                  <a:lnTo>
                    <a:pt x="1031" y="244"/>
                  </a:lnTo>
                  <a:cubicBezTo>
                    <a:pt x="1031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2216125" y="2091925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0" y="0"/>
                  </a:moveTo>
                  <a:cubicBezTo>
                    <a:pt x="136" y="0"/>
                    <a:pt x="244" y="109"/>
                    <a:pt x="244" y="244"/>
                  </a:cubicBezTo>
                  <a:lnTo>
                    <a:pt x="244" y="1465"/>
                  </a:lnTo>
                  <a:cubicBezTo>
                    <a:pt x="244" y="1601"/>
                    <a:pt x="136" y="1709"/>
                    <a:pt x="0" y="1709"/>
                  </a:cubicBezTo>
                  <a:lnTo>
                    <a:pt x="787" y="1709"/>
                  </a:lnTo>
                  <a:cubicBezTo>
                    <a:pt x="923" y="1709"/>
                    <a:pt x="1031" y="1601"/>
                    <a:pt x="1031" y="1465"/>
                  </a:cubicBezTo>
                  <a:lnTo>
                    <a:pt x="1031" y="244"/>
                  </a:lnTo>
                  <a:cubicBezTo>
                    <a:pt x="1031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6"/>
            <p:cNvSpPr/>
            <p:nvPr/>
          </p:nvSpPr>
          <p:spPr>
            <a:xfrm>
              <a:off x="2216125" y="2169225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0" y="0"/>
                  </a:moveTo>
                  <a:cubicBezTo>
                    <a:pt x="136" y="0"/>
                    <a:pt x="244" y="109"/>
                    <a:pt x="244" y="244"/>
                  </a:cubicBezTo>
                  <a:lnTo>
                    <a:pt x="244" y="1465"/>
                  </a:lnTo>
                  <a:cubicBezTo>
                    <a:pt x="244" y="1601"/>
                    <a:pt x="136" y="1709"/>
                    <a:pt x="0" y="1709"/>
                  </a:cubicBezTo>
                  <a:lnTo>
                    <a:pt x="787" y="1709"/>
                  </a:lnTo>
                  <a:cubicBezTo>
                    <a:pt x="923" y="1709"/>
                    <a:pt x="1031" y="1601"/>
                    <a:pt x="1031" y="1465"/>
                  </a:cubicBezTo>
                  <a:lnTo>
                    <a:pt x="1031" y="244"/>
                  </a:lnTo>
                  <a:cubicBezTo>
                    <a:pt x="1031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6"/>
            <p:cNvSpPr/>
            <p:nvPr/>
          </p:nvSpPr>
          <p:spPr>
            <a:xfrm>
              <a:off x="2216125" y="2246525"/>
              <a:ext cx="25800" cy="43425"/>
            </a:xfrm>
            <a:custGeom>
              <a:rect b="b" l="l" r="r" t="t"/>
              <a:pathLst>
                <a:path extrusionOk="0" h="1737" w="1032">
                  <a:moveTo>
                    <a:pt x="0" y="0"/>
                  </a:moveTo>
                  <a:cubicBezTo>
                    <a:pt x="136" y="0"/>
                    <a:pt x="244" y="109"/>
                    <a:pt x="244" y="272"/>
                  </a:cubicBezTo>
                  <a:lnTo>
                    <a:pt x="244" y="1465"/>
                  </a:lnTo>
                  <a:cubicBezTo>
                    <a:pt x="244" y="1601"/>
                    <a:pt x="136" y="1736"/>
                    <a:pt x="0" y="1736"/>
                  </a:cubicBezTo>
                  <a:lnTo>
                    <a:pt x="787" y="1736"/>
                  </a:lnTo>
                  <a:cubicBezTo>
                    <a:pt x="923" y="1736"/>
                    <a:pt x="1031" y="1601"/>
                    <a:pt x="1031" y="1465"/>
                  </a:cubicBezTo>
                  <a:lnTo>
                    <a:pt x="1031" y="272"/>
                  </a:lnTo>
                  <a:cubicBezTo>
                    <a:pt x="1031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6"/>
            <p:cNvSpPr/>
            <p:nvPr/>
          </p:nvSpPr>
          <p:spPr>
            <a:xfrm>
              <a:off x="2216125" y="2323825"/>
              <a:ext cx="25800" cy="43425"/>
            </a:xfrm>
            <a:custGeom>
              <a:rect b="b" l="l" r="r" t="t"/>
              <a:pathLst>
                <a:path extrusionOk="0" h="1737" w="1032">
                  <a:moveTo>
                    <a:pt x="0" y="1"/>
                  </a:moveTo>
                  <a:cubicBezTo>
                    <a:pt x="136" y="1"/>
                    <a:pt x="244" y="136"/>
                    <a:pt x="244" y="272"/>
                  </a:cubicBezTo>
                  <a:lnTo>
                    <a:pt x="244" y="1465"/>
                  </a:lnTo>
                  <a:cubicBezTo>
                    <a:pt x="244" y="1628"/>
                    <a:pt x="136" y="1737"/>
                    <a:pt x="0" y="1737"/>
                  </a:cubicBezTo>
                  <a:lnTo>
                    <a:pt x="787" y="1737"/>
                  </a:lnTo>
                  <a:cubicBezTo>
                    <a:pt x="923" y="1737"/>
                    <a:pt x="1031" y="1628"/>
                    <a:pt x="1031" y="1465"/>
                  </a:cubicBezTo>
                  <a:lnTo>
                    <a:pt x="1031" y="272"/>
                  </a:lnTo>
                  <a:cubicBezTo>
                    <a:pt x="1031" y="136"/>
                    <a:pt x="923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6"/>
            <p:cNvSpPr/>
            <p:nvPr/>
          </p:nvSpPr>
          <p:spPr>
            <a:xfrm>
              <a:off x="2216125" y="2401800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0" y="1"/>
                  </a:moveTo>
                  <a:cubicBezTo>
                    <a:pt x="136" y="1"/>
                    <a:pt x="244" y="109"/>
                    <a:pt x="244" y="245"/>
                  </a:cubicBezTo>
                  <a:lnTo>
                    <a:pt x="244" y="1465"/>
                  </a:lnTo>
                  <a:cubicBezTo>
                    <a:pt x="244" y="1601"/>
                    <a:pt x="136" y="1710"/>
                    <a:pt x="0" y="1710"/>
                  </a:cubicBezTo>
                  <a:lnTo>
                    <a:pt x="787" y="1710"/>
                  </a:lnTo>
                  <a:cubicBezTo>
                    <a:pt x="923" y="1710"/>
                    <a:pt x="1031" y="1601"/>
                    <a:pt x="1031" y="1465"/>
                  </a:cubicBezTo>
                  <a:lnTo>
                    <a:pt x="1031" y="245"/>
                  </a:lnTo>
                  <a:cubicBezTo>
                    <a:pt x="1031" y="109"/>
                    <a:pt x="923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6"/>
            <p:cNvSpPr/>
            <p:nvPr/>
          </p:nvSpPr>
          <p:spPr>
            <a:xfrm>
              <a:off x="2216125" y="2479100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0" y="1"/>
                  </a:moveTo>
                  <a:cubicBezTo>
                    <a:pt x="136" y="1"/>
                    <a:pt x="244" y="109"/>
                    <a:pt x="244" y="245"/>
                  </a:cubicBezTo>
                  <a:lnTo>
                    <a:pt x="244" y="1466"/>
                  </a:lnTo>
                  <a:cubicBezTo>
                    <a:pt x="244" y="1601"/>
                    <a:pt x="136" y="1710"/>
                    <a:pt x="0" y="1710"/>
                  </a:cubicBezTo>
                  <a:lnTo>
                    <a:pt x="787" y="1710"/>
                  </a:lnTo>
                  <a:cubicBezTo>
                    <a:pt x="923" y="1710"/>
                    <a:pt x="1031" y="1601"/>
                    <a:pt x="1031" y="1466"/>
                  </a:cubicBezTo>
                  <a:lnTo>
                    <a:pt x="1031" y="245"/>
                  </a:lnTo>
                  <a:cubicBezTo>
                    <a:pt x="1031" y="109"/>
                    <a:pt x="923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6"/>
            <p:cNvSpPr/>
            <p:nvPr/>
          </p:nvSpPr>
          <p:spPr>
            <a:xfrm>
              <a:off x="2014725" y="1959000"/>
              <a:ext cx="157350" cy="45475"/>
            </a:xfrm>
            <a:custGeom>
              <a:rect b="b" l="l" r="r" t="t"/>
              <a:pathLst>
                <a:path extrusionOk="0" h="1819" w="6294">
                  <a:moveTo>
                    <a:pt x="1" y="1"/>
                  </a:moveTo>
                  <a:lnTo>
                    <a:pt x="1" y="1574"/>
                  </a:lnTo>
                  <a:cubicBezTo>
                    <a:pt x="1" y="1710"/>
                    <a:pt x="109" y="1818"/>
                    <a:pt x="272" y="1818"/>
                  </a:cubicBezTo>
                  <a:lnTo>
                    <a:pt x="6049" y="1818"/>
                  </a:lnTo>
                  <a:cubicBezTo>
                    <a:pt x="6185" y="1818"/>
                    <a:pt x="6293" y="1710"/>
                    <a:pt x="6293" y="1574"/>
                  </a:cubicBezTo>
                  <a:lnTo>
                    <a:pt x="6293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2014725" y="2532675"/>
              <a:ext cx="157350" cy="45450"/>
            </a:xfrm>
            <a:custGeom>
              <a:rect b="b" l="l" r="r" t="t"/>
              <a:pathLst>
                <a:path extrusionOk="0" h="1818" w="6294">
                  <a:moveTo>
                    <a:pt x="272" y="1"/>
                  </a:moveTo>
                  <a:cubicBezTo>
                    <a:pt x="109" y="1"/>
                    <a:pt x="1" y="109"/>
                    <a:pt x="1" y="245"/>
                  </a:cubicBezTo>
                  <a:lnTo>
                    <a:pt x="1" y="1818"/>
                  </a:lnTo>
                  <a:lnTo>
                    <a:pt x="6293" y="1818"/>
                  </a:lnTo>
                  <a:lnTo>
                    <a:pt x="6293" y="245"/>
                  </a:lnTo>
                  <a:cubicBezTo>
                    <a:pt x="6293" y="109"/>
                    <a:pt x="6185" y="1"/>
                    <a:pt x="604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2014725" y="2039700"/>
              <a:ext cx="157350" cy="135650"/>
            </a:xfrm>
            <a:custGeom>
              <a:rect b="b" l="l" r="r" t="t"/>
              <a:pathLst>
                <a:path extrusionOk="0" h="5426" w="6294">
                  <a:moveTo>
                    <a:pt x="272" y="1"/>
                  </a:moveTo>
                  <a:cubicBezTo>
                    <a:pt x="109" y="1"/>
                    <a:pt x="1" y="109"/>
                    <a:pt x="1" y="245"/>
                  </a:cubicBezTo>
                  <a:lnTo>
                    <a:pt x="1" y="5154"/>
                  </a:lnTo>
                  <a:cubicBezTo>
                    <a:pt x="1" y="5317"/>
                    <a:pt x="109" y="5425"/>
                    <a:pt x="272" y="5425"/>
                  </a:cubicBezTo>
                  <a:lnTo>
                    <a:pt x="6049" y="5425"/>
                  </a:lnTo>
                  <a:cubicBezTo>
                    <a:pt x="6185" y="5425"/>
                    <a:pt x="6293" y="5317"/>
                    <a:pt x="6293" y="5154"/>
                  </a:cubicBezTo>
                  <a:lnTo>
                    <a:pt x="6293" y="245"/>
                  </a:lnTo>
                  <a:cubicBezTo>
                    <a:pt x="6293" y="109"/>
                    <a:pt x="6185" y="1"/>
                    <a:pt x="604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2014725" y="2203800"/>
              <a:ext cx="157350" cy="135650"/>
            </a:xfrm>
            <a:custGeom>
              <a:rect b="b" l="l" r="r" t="t"/>
              <a:pathLst>
                <a:path extrusionOk="0" h="5426" w="6294">
                  <a:moveTo>
                    <a:pt x="272" y="1"/>
                  </a:moveTo>
                  <a:cubicBezTo>
                    <a:pt x="109" y="1"/>
                    <a:pt x="1" y="109"/>
                    <a:pt x="1" y="272"/>
                  </a:cubicBezTo>
                  <a:lnTo>
                    <a:pt x="1" y="5181"/>
                  </a:lnTo>
                  <a:cubicBezTo>
                    <a:pt x="1" y="5317"/>
                    <a:pt x="109" y="5425"/>
                    <a:pt x="272" y="5425"/>
                  </a:cubicBezTo>
                  <a:lnTo>
                    <a:pt x="6049" y="5425"/>
                  </a:lnTo>
                  <a:cubicBezTo>
                    <a:pt x="6185" y="5425"/>
                    <a:pt x="6293" y="5317"/>
                    <a:pt x="6293" y="5181"/>
                  </a:cubicBezTo>
                  <a:lnTo>
                    <a:pt x="6293" y="272"/>
                  </a:lnTo>
                  <a:cubicBezTo>
                    <a:pt x="6293" y="109"/>
                    <a:pt x="6185" y="1"/>
                    <a:pt x="604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2014725" y="2368575"/>
              <a:ext cx="157350" cy="135650"/>
            </a:xfrm>
            <a:custGeom>
              <a:rect b="b" l="l" r="r" t="t"/>
              <a:pathLst>
                <a:path extrusionOk="0" h="5426" w="6294">
                  <a:moveTo>
                    <a:pt x="272" y="1"/>
                  </a:moveTo>
                  <a:cubicBezTo>
                    <a:pt x="109" y="1"/>
                    <a:pt x="1" y="109"/>
                    <a:pt x="1" y="245"/>
                  </a:cubicBezTo>
                  <a:lnTo>
                    <a:pt x="1" y="5181"/>
                  </a:lnTo>
                  <a:cubicBezTo>
                    <a:pt x="1" y="5317"/>
                    <a:pt x="109" y="5426"/>
                    <a:pt x="272" y="5426"/>
                  </a:cubicBezTo>
                  <a:lnTo>
                    <a:pt x="6049" y="5426"/>
                  </a:lnTo>
                  <a:cubicBezTo>
                    <a:pt x="6185" y="5426"/>
                    <a:pt x="6293" y="5317"/>
                    <a:pt x="6293" y="5181"/>
                  </a:cubicBezTo>
                  <a:lnTo>
                    <a:pt x="6293" y="245"/>
                  </a:lnTo>
                  <a:cubicBezTo>
                    <a:pt x="6293" y="109"/>
                    <a:pt x="6185" y="1"/>
                    <a:pt x="604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2039150" y="2063000"/>
              <a:ext cx="33250" cy="29625"/>
            </a:xfrm>
            <a:custGeom>
              <a:rect b="b" l="l" r="r" t="t"/>
              <a:pathLst>
                <a:path extrusionOk="0" h="1185" w="1330">
                  <a:moveTo>
                    <a:pt x="919" y="1"/>
                  </a:moveTo>
                  <a:cubicBezTo>
                    <a:pt x="825" y="1"/>
                    <a:pt x="729" y="35"/>
                    <a:pt x="651" y="99"/>
                  </a:cubicBezTo>
                  <a:lnTo>
                    <a:pt x="190" y="533"/>
                  </a:lnTo>
                  <a:cubicBezTo>
                    <a:pt x="27" y="669"/>
                    <a:pt x="0" y="913"/>
                    <a:pt x="163" y="1049"/>
                  </a:cubicBezTo>
                  <a:cubicBezTo>
                    <a:pt x="217" y="1130"/>
                    <a:pt x="325" y="1184"/>
                    <a:pt x="434" y="1184"/>
                  </a:cubicBezTo>
                  <a:cubicBezTo>
                    <a:pt x="515" y="1184"/>
                    <a:pt x="597" y="1157"/>
                    <a:pt x="678" y="1076"/>
                  </a:cubicBezTo>
                  <a:lnTo>
                    <a:pt x="1166" y="642"/>
                  </a:lnTo>
                  <a:cubicBezTo>
                    <a:pt x="1329" y="506"/>
                    <a:pt x="1329" y="262"/>
                    <a:pt x="1193" y="127"/>
                  </a:cubicBezTo>
                  <a:cubicBezTo>
                    <a:pt x="1123" y="41"/>
                    <a:pt x="1022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2049300" y="2073175"/>
              <a:ext cx="50225" cy="44525"/>
            </a:xfrm>
            <a:custGeom>
              <a:rect b="b" l="l" r="r" t="t"/>
              <a:pathLst>
                <a:path extrusionOk="0" h="1781" w="2009">
                  <a:moveTo>
                    <a:pt x="1588" y="1"/>
                  </a:moveTo>
                  <a:cubicBezTo>
                    <a:pt x="1498" y="1"/>
                    <a:pt x="1408" y="35"/>
                    <a:pt x="1330" y="99"/>
                  </a:cubicBezTo>
                  <a:lnTo>
                    <a:pt x="164" y="1130"/>
                  </a:lnTo>
                  <a:cubicBezTo>
                    <a:pt x="1" y="1266"/>
                    <a:pt x="1" y="1510"/>
                    <a:pt x="136" y="1672"/>
                  </a:cubicBezTo>
                  <a:cubicBezTo>
                    <a:pt x="218" y="1754"/>
                    <a:pt x="299" y="1781"/>
                    <a:pt x="408" y="1781"/>
                  </a:cubicBezTo>
                  <a:cubicBezTo>
                    <a:pt x="516" y="1781"/>
                    <a:pt x="598" y="1754"/>
                    <a:pt x="652" y="1700"/>
                  </a:cubicBezTo>
                  <a:lnTo>
                    <a:pt x="1845" y="642"/>
                  </a:lnTo>
                  <a:cubicBezTo>
                    <a:pt x="1981" y="506"/>
                    <a:pt x="2008" y="262"/>
                    <a:pt x="1872" y="126"/>
                  </a:cubicBezTo>
                  <a:cubicBezTo>
                    <a:pt x="1787" y="41"/>
                    <a:pt x="1687" y="1"/>
                    <a:pt x="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2039150" y="2392800"/>
              <a:ext cx="33250" cy="30050"/>
            </a:xfrm>
            <a:custGeom>
              <a:rect b="b" l="l" r="r" t="t"/>
              <a:pathLst>
                <a:path extrusionOk="0" h="1202" w="1330">
                  <a:moveTo>
                    <a:pt x="903" y="0"/>
                  </a:moveTo>
                  <a:cubicBezTo>
                    <a:pt x="814" y="0"/>
                    <a:pt x="724" y="28"/>
                    <a:pt x="651" y="90"/>
                  </a:cubicBezTo>
                  <a:lnTo>
                    <a:pt x="190" y="551"/>
                  </a:lnTo>
                  <a:cubicBezTo>
                    <a:pt x="27" y="686"/>
                    <a:pt x="0" y="903"/>
                    <a:pt x="163" y="1066"/>
                  </a:cubicBezTo>
                  <a:cubicBezTo>
                    <a:pt x="217" y="1147"/>
                    <a:pt x="325" y="1202"/>
                    <a:pt x="434" y="1202"/>
                  </a:cubicBezTo>
                  <a:cubicBezTo>
                    <a:pt x="515" y="1202"/>
                    <a:pt x="597" y="1175"/>
                    <a:pt x="678" y="1093"/>
                  </a:cubicBezTo>
                  <a:lnTo>
                    <a:pt x="1166" y="659"/>
                  </a:lnTo>
                  <a:cubicBezTo>
                    <a:pt x="1329" y="524"/>
                    <a:pt x="1329" y="279"/>
                    <a:pt x="1193" y="117"/>
                  </a:cubicBezTo>
                  <a:cubicBezTo>
                    <a:pt x="1119" y="42"/>
                    <a:pt x="1012" y="0"/>
                    <a:pt x="9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2049300" y="2402975"/>
              <a:ext cx="50225" cy="44975"/>
            </a:xfrm>
            <a:custGeom>
              <a:rect b="b" l="l" r="r" t="t"/>
              <a:pathLst>
                <a:path extrusionOk="0" h="1799" w="2009">
                  <a:moveTo>
                    <a:pt x="1573" y="0"/>
                  </a:moveTo>
                  <a:cubicBezTo>
                    <a:pt x="1488" y="0"/>
                    <a:pt x="1403" y="28"/>
                    <a:pt x="1330" y="89"/>
                  </a:cubicBezTo>
                  <a:lnTo>
                    <a:pt x="164" y="1147"/>
                  </a:lnTo>
                  <a:cubicBezTo>
                    <a:pt x="1" y="1283"/>
                    <a:pt x="1" y="1527"/>
                    <a:pt x="136" y="1663"/>
                  </a:cubicBezTo>
                  <a:cubicBezTo>
                    <a:pt x="218" y="1771"/>
                    <a:pt x="299" y="1798"/>
                    <a:pt x="408" y="1798"/>
                  </a:cubicBezTo>
                  <a:cubicBezTo>
                    <a:pt x="516" y="1798"/>
                    <a:pt x="598" y="1771"/>
                    <a:pt x="652" y="1690"/>
                  </a:cubicBezTo>
                  <a:lnTo>
                    <a:pt x="1845" y="659"/>
                  </a:lnTo>
                  <a:cubicBezTo>
                    <a:pt x="1981" y="523"/>
                    <a:pt x="2008" y="279"/>
                    <a:pt x="1872" y="117"/>
                  </a:cubicBezTo>
                  <a:cubicBezTo>
                    <a:pt x="1783" y="42"/>
                    <a:pt x="1677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1732650" y="2144800"/>
              <a:ext cx="381100" cy="143800"/>
            </a:xfrm>
            <a:custGeom>
              <a:rect b="b" l="l" r="r" t="t"/>
              <a:pathLst>
                <a:path extrusionOk="0" h="5752" w="15244">
                  <a:moveTo>
                    <a:pt x="14376" y="1"/>
                  </a:moveTo>
                  <a:lnTo>
                    <a:pt x="6727" y="1547"/>
                  </a:lnTo>
                  <a:cubicBezTo>
                    <a:pt x="6239" y="1628"/>
                    <a:pt x="5777" y="1900"/>
                    <a:pt x="5479" y="2279"/>
                  </a:cubicBezTo>
                  <a:lnTo>
                    <a:pt x="4638" y="3256"/>
                  </a:lnTo>
                  <a:cubicBezTo>
                    <a:pt x="4503" y="3418"/>
                    <a:pt x="4313" y="3527"/>
                    <a:pt x="4123" y="3581"/>
                  </a:cubicBezTo>
                  <a:lnTo>
                    <a:pt x="0" y="4585"/>
                  </a:lnTo>
                  <a:lnTo>
                    <a:pt x="1166" y="5751"/>
                  </a:lnTo>
                  <a:lnTo>
                    <a:pt x="4720" y="5073"/>
                  </a:lnTo>
                  <a:lnTo>
                    <a:pt x="4801" y="5073"/>
                  </a:lnTo>
                  <a:lnTo>
                    <a:pt x="7432" y="4802"/>
                  </a:lnTo>
                  <a:cubicBezTo>
                    <a:pt x="7730" y="4775"/>
                    <a:pt x="8002" y="4693"/>
                    <a:pt x="8273" y="4558"/>
                  </a:cubicBezTo>
                  <a:lnTo>
                    <a:pt x="15135" y="787"/>
                  </a:lnTo>
                  <a:cubicBezTo>
                    <a:pt x="15217" y="733"/>
                    <a:pt x="15244" y="570"/>
                    <a:pt x="15135" y="516"/>
                  </a:cubicBezTo>
                  <a:lnTo>
                    <a:pt x="14511" y="55"/>
                  </a:lnTo>
                  <a:cubicBezTo>
                    <a:pt x="14484" y="1"/>
                    <a:pt x="14430" y="1"/>
                    <a:pt x="14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6"/>
            <p:cNvSpPr/>
            <p:nvPr/>
          </p:nvSpPr>
          <p:spPr>
            <a:xfrm>
              <a:off x="1656700" y="2247525"/>
              <a:ext cx="161400" cy="154650"/>
            </a:xfrm>
            <a:custGeom>
              <a:rect b="b" l="l" r="r" t="t"/>
              <a:pathLst>
                <a:path extrusionOk="0" h="6186" w="6456">
                  <a:moveTo>
                    <a:pt x="3237" y="1365"/>
                  </a:moveTo>
                  <a:cubicBezTo>
                    <a:pt x="4101" y="1365"/>
                    <a:pt x="4860" y="2045"/>
                    <a:pt x="4937" y="2944"/>
                  </a:cubicBezTo>
                  <a:cubicBezTo>
                    <a:pt x="5045" y="3866"/>
                    <a:pt x="4340" y="4707"/>
                    <a:pt x="3391" y="4789"/>
                  </a:cubicBezTo>
                  <a:cubicBezTo>
                    <a:pt x="3326" y="4796"/>
                    <a:pt x="3261" y="4800"/>
                    <a:pt x="3198" y="4800"/>
                  </a:cubicBezTo>
                  <a:cubicBezTo>
                    <a:pt x="2330" y="4800"/>
                    <a:pt x="1595" y="4127"/>
                    <a:pt x="1519" y="3242"/>
                  </a:cubicBezTo>
                  <a:cubicBezTo>
                    <a:pt x="1438" y="2293"/>
                    <a:pt x="2143" y="1452"/>
                    <a:pt x="3092" y="1371"/>
                  </a:cubicBezTo>
                  <a:cubicBezTo>
                    <a:pt x="3141" y="1367"/>
                    <a:pt x="3189" y="1365"/>
                    <a:pt x="3237" y="1365"/>
                  </a:cubicBezTo>
                  <a:close/>
                  <a:moveTo>
                    <a:pt x="3256" y="0"/>
                  </a:moveTo>
                  <a:cubicBezTo>
                    <a:pt x="3157" y="0"/>
                    <a:pt x="3057" y="5"/>
                    <a:pt x="2957" y="15"/>
                  </a:cubicBezTo>
                  <a:cubicBezTo>
                    <a:pt x="1248" y="150"/>
                    <a:pt x="0" y="1669"/>
                    <a:pt x="136" y="3378"/>
                  </a:cubicBezTo>
                  <a:cubicBezTo>
                    <a:pt x="289" y="4963"/>
                    <a:pt x="1622" y="6186"/>
                    <a:pt x="3205" y="6186"/>
                  </a:cubicBezTo>
                  <a:cubicBezTo>
                    <a:pt x="3302" y="6186"/>
                    <a:pt x="3400" y="6181"/>
                    <a:pt x="3499" y="6172"/>
                  </a:cubicBezTo>
                  <a:cubicBezTo>
                    <a:pt x="5208" y="6009"/>
                    <a:pt x="6456" y="4517"/>
                    <a:pt x="6320" y="2808"/>
                  </a:cubicBezTo>
                  <a:cubicBezTo>
                    <a:pt x="6167" y="1200"/>
                    <a:pt x="4836" y="0"/>
                    <a:pt x="3256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1656700" y="2247525"/>
              <a:ext cx="158700" cy="87850"/>
            </a:xfrm>
            <a:custGeom>
              <a:rect b="b" l="l" r="r" t="t"/>
              <a:pathLst>
                <a:path extrusionOk="0" h="3514" w="6348">
                  <a:moveTo>
                    <a:pt x="3256" y="0"/>
                  </a:moveTo>
                  <a:cubicBezTo>
                    <a:pt x="3157" y="0"/>
                    <a:pt x="3057" y="5"/>
                    <a:pt x="2957" y="15"/>
                  </a:cubicBezTo>
                  <a:cubicBezTo>
                    <a:pt x="1248" y="150"/>
                    <a:pt x="0" y="1669"/>
                    <a:pt x="136" y="3378"/>
                  </a:cubicBezTo>
                  <a:cubicBezTo>
                    <a:pt x="163" y="3405"/>
                    <a:pt x="163" y="3459"/>
                    <a:pt x="163" y="3514"/>
                  </a:cubicBezTo>
                  <a:cubicBezTo>
                    <a:pt x="353" y="2103"/>
                    <a:pt x="1492" y="964"/>
                    <a:pt x="2957" y="828"/>
                  </a:cubicBezTo>
                  <a:cubicBezTo>
                    <a:pt x="3044" y="821"/>
                    <a:pt x="3131" y="818"/>
                    <a:pt x="3218" y="818"/>
                  </a:cubicBezTo>
                  <a:cubicBezTo>
                    <a:pt x="4763" y="818"/>
                    <a:pt x="6087" y="1947"/>
                    <a:pt x="6293" y="3514"/>
                  </a:cubicBezTo>
                  <a:cubicBezTo>
                    <a:pt x="6320" y="3270"/>
                    <a:pt x="6347" y="3053"/>
                    <a:pt x="6320" y="2808"/>
                  </a:cubicBezTo>
                  <a:cubicBezTo>
                    <a:pt x="6167" y="1200"/>
                    <a:pt x="4836" y="0"/>
                    <a:pt x="3256" y="0"/>
                  </a:cubicBezTo>
                  <a:close/>
                </a:path>
              </a:pathLst>
            </a:custGeom>
            <a:solidFill>
              <a:srgbClr val="9E30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1732650" y="2171925"/>
              <a:ext cx="381100" cy="143100"/>
            </a:xfrm>
            <a:custGeom>
              <a:rect b="b" l="l" r="r" t="t"/>
              <a:pathLst>
                <a:path extrusionOk="0" h="5724" w="15244">
                  <a:moveTo>
                    <a:pt x="1166" y="1"/>
                  </a:moveTo>
                  <a:lnTo>
                    <a:pt x="0" y="1140"/>
                  </a:lnTo>
                  <a:lnTo>
                    <a:pt x="4123" y="2171"/>
                  </a:lnTo>
                  <a:cubicBezTo>
                    <a:pt x="4313" y="2225"/>
                    <a:pt x="4503" y="2333"/>
                    <a:pt x="4638" y="2496"/>
                  </a:cubicBezTo>
                  <a:lnTo>
                    <a:pt x="5479" y="3473"/>
                  </a:lnTo>
                  <a:cubicBezTo>
                    <a:pt x="5777" y="3852"/>
                    <a:pt x="6239" y="4097"/>
                    <a:pt x="6727" y="4205"/>
                  </a:cubicBezTo>
                  <a:lnTo>
                    <a:pt x="14376" y="5724"/>
                  </a:lnTo>
                  <a:cubicBezTo>
                    <a:pt x="14430" y="5724"/>
                    <a:pt x="14484" y="5724"/>
                    <a:pt x="14511" y="5697"/>
                  </a:cubicBezTo>
                  <a:lnTo>
                    <a:pt x="15135" y="5236"/>
                  </a:lnTo>
                  <a:cubicBezTo>
                    <a:pt x="15244" y="5154"/>
                    <a:pt x="15217" y="5019"/>
                    <a:pt x="15135" y="4965"/>
                  </a:cubicBezTo>
                  <a:lnTo>
                    <a:pt x="8273" y="1194"/>
                  </a:lnTo>
                  <a:cubicBezTo>
                    <a:pt x="8002" y="1059"/>
                    <a:pt x="7730" y="950"/>
                    <a:pt x="7432" y="923"/>
                  </a:cubicBezTo>
                  <a:lnTo>
                    <a:pt x="4801" y="679"/>
                  </a:lnTo>
                  <a:cubicBezTo>
                    <a:pt x="4774" y="679"/>
                    <a:pt x="4747" y="679"/>
                    <a:pt x="4720" y="652"/>
                  </a:cubicBezTo>
                  <a:lnTo>
                    <a:pt x="11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1656700" y="2058325"/>
              <a:ext cx="162075" cy="154675"/>
            </a:xfrm>
            <a:custGeom>
              <a:rect b="b" l="l" r="r" t="t"/>
              <a:pathLst>
                <a:path extrusionOk="0" h="6187" w="6483">
                  <a:moveTo>
                    <a:pt x="3242" y="1365"/>
                  </a:moveTo>
                  <a:cubicBezTo>
                    <a:pt x="3291" y="1365"/>
                    <a:pt x="3341" y="1367"/>
                    <a:pt x="3391" y="1371"/>
                  </a:cubicBezTo>
                  <a:cubicBezTo>
                    <a:pt x="4340" y="1453"/>
                    <a:pt x="5045" y="2294"/>
                    <a:pt x="4937" y="3243"/>
                  </a:cubicBezTo>
                  <a:cubicBezTo>
                    <a:pt x="4860" y="4142"/>
                    <a:pt x="4101" y="4822"/>
                    <a:pt x="3237" y="4822"/>
                  </a:cubicBezTo>
                  <a:cubicBezTo>
                    <a:pt x="3189" y="4822"/>
                    <a:pt x="3141" y="4820"/>
                    <a:pt x="3092" y="4816"/>
                  </a:cubicBezTo>
                  <a:cubicBezTo>
                    <a:pt x="2143" y="4708"/>
                    <a:pt x="1438" y="3894"/>
                    <a:pt x="1519" y="2945"/>
                  </a:cubicBezTo>
                  <a:cubicBezTo>
                    <a:pt x="1596" y="2045"/>
                    <a:pt x="2355" y="1365"/>
                    <a:pt x="3242" y="1365"/>
                  </a:cubicBezTo>
                  <a:close/>
                  <a:moveTo>
                    <a:pt x="3227" y="1"/>
                  </a:moveTo>
                  <a:cubicBezTo>
                    <a:pt x="1643" y="1"/>
                    <a:pt x="291" y="1201"/>
                    <a:pt x="163" y="2809"/>
                  </a:cubicBezTo>
                  <a:cubicBezTo>
                    <a:pt x="0" y="4518"/>
                    <a:pt x="1248" y="6037"/>
                    <a:pt x="2957" y="6172"/>
                  </a:cubicBezTo>
                  <a:cubicBezTo>
                    <a:pt x="3055" y="6182"/>
                    <a:pt x="3153" y="6186"/>
                    <a:pt x="3251" y="6186"/>
                  </a:cubicBezTo>
                  <a:cubicBezTo>
                    <a:pt x="4833" y="6186"/>
                    <a:pt x="6167" y="4963"/>
                    <a:pt x="6320" y="3379"/>
                  </a:cubicBezTo>
                  <a:cubicBezTo>
                    <a:pt x="6483" y="1670"/>
                    <a:pt x="5208" y="151"/>
                    <a:pt x="3526" y="15"/>
                  </a:cubicBezTo>
                  <a:cubicBezTo>
                    <a:pt x="3426" y="6"/>
                    <a:pt x="3326" y="1"/>
                    <a:pt x="3227" y="1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1656700" y="2125150"/>
              <a:ext cx="158700" cy="87850"/>
            </a:xfrm>
            <a:custGeom>
              <a:rect b="b" l="l" r="r" t="t"/>
              <a:pathLst>
                <a:path extrusionOk="0" h="3514" w="6348">
                  <a:moveTo>
                    <a:pt x="163" y="0"/>
                  </a:moveTo>
                  <a:cubicBezTo>
                    <a:pt x="163" y="55"/>
                    <a:pt x="163" y="109"/>
                    <a:pt x="163" y="136"/>
                  </a:cubicBezTo>
                  <a:cubicBezTo>
                    <a:pt x="0" y="1845"/>
                    <a:pt x="1248" y="3364"/>
                    <a:pt x="2957" y="3499"/>
                  </a:cubicBezTo>
                  <a:cubicBezTo>
                    <a:pt x="3055" y="3509"/>
                    <a:pt x="3153" y="3513"/>
                    <a:pt x="3251" y="3513"/>
                  </a:cubicBezTo>
                  <a:cubicBezTo>
                    <a:pt x="4833" y="3513"/>
                    <a:pt x="6167" y="2290"/>
                    <a:pt x="6320" y="706"/>
                  </a:cubicBezTo>
                  <a:cubicBezTo>
                    <a:pt x="6347" y="461"/>
                    <a:pt x="6347" y="217"/>
                    <a:pt x="6293" y="0"/>
                  </a:cubicBezTo>
                  <a:cubicBezTo>
                    <a:pt x="6089" y="1528"/>
                    <a:pt x="4786" y="2673"/>
                    <a:pt x="3258" y="2673"/>
                  </a:cubicBezTo>
                  <a:cubicBezTo>
                    <a:pt x="3159" y="2673"/>
                    <a:pt x="3058" y="2668"/>
                    <a:pt x="2957" y="2658"/>
                  </a:cubicBezTo>
                  <a:cubicBezTo>
                    <a:pt x="1492" y="2523"/>
                    <a:pt x="353" y="1411"/>
                    <a:pt x="163" y="0"/>
                  </a:cubicBezTo>
                  <a:close/>
                </a:path>
              </a:pathLst>
            </a:custGeom>
            <a:solidFill>
              <a:srgbClr val="9E30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92" name="Google Shape;89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25" y="2054950"/>
            <a:ext cx="419100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800" y="2054950"/>
            <a:ext cx="409182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46"/>
          <p:cNvSpPr txBox="1"/>
          <p:nvPr/>
        </p:nvSpPr>
        <p:spPr>
          <a:xfrm>
            <a:off x="595575" y="1034500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rPr>
              <a:t>Calculate mean of VoteCount &amp; VoteAvg</a:t>
            </a:r>
            <a:endParaRPr sz="1800">
              <a:solidFill>
                <a:schemeClr val="accent5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895" name="Google Shape;895;p46"/>
          <p:cNvCxnSpPr/>
          <p:nvPr/>
        </p:nvCxnSpPr>
        <p:spPr>
          <a:xfrm flipH="1" rot="-5400000">
            <a:off x="4179300" y="1032113"/>
            <a:ext cx="300" cy="785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6" name="Google Shape;896;p46"/>
          <p:cNvSpPr txBox="1"/>
          <p:nvPr/>
        </p:nvSpPr>
        <p:spPr>
          <a:xfrm>
            <a:off x="5181625" y="875213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rPr>
              <a:t>Impute with mean of VoteCount &amp; VoteAvg</a:t>
            </a:r>
            <a:endParaRPr sz="1800">
              <a:solidFill>
                <a:schemeClr val="accent5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897" name="Google Shape;89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5525" y="2107175"/>
            <a:ext cx="1688899" cy="244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1925" y="2107175"/>
            <a:ext cx="1750699" cy="244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7"/>
          <p:cNvSpPr txBox="1"/>
          <p:nvPr>
            <p:ph idx="2" type="title"/>
          </p:nvPr>
        </p:nvSpPr>
        <p:spPr>
          <a:xfrm>
            <a:off x="1473475" y="594300"/>
            <a:ext cx="775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Summary</a:t>
            </a:r>
            <a:endParaRPr/>
          </a:p>
        </p:txBody>
      </p:sp>
      <p:grpSp>
        <p:nvGrpSpPr>
          <p:cNvPr id="904" name="Google Shape;904;p47"/>
          <p:cNvGrpSpPr/>
          <p:nvPr/>
        </p:nvGrpSpPr>
        <p:grpSpPr>
          <a:xfrm>
            <a:off x="934128" y="545831"/>
            <a:ext cx="467225" cy="621175"/>
            <a:chOff x="3396700" y="806925"/>
            <a:chExt cx="467225" cy="621175"/>
          </a:xfrm>
        </p:grpSpPr>
        <p:sp>
          <p:nvSpPr>
            <p:cNvPr id="905" name="Google Shape;905;p47"/>
            <p:cNvSpPr/>
            <p:nvPr/>
          </p:nvSpPr>
          <p:spPr>
            <a:xfrm>
              <a:off x="3396700" y="806925"/>
              <a:ext cx="467225" cy="621175"/>
            </a:xfrm>
            <a:custGeom>
              <a:rect b="b" l="l" r="r" t="t"/>
              <a:pathLst>
                <a:path extrusionOk="0" h="24847" w="18689">
                  <a:moveTo>
                    <a:pt x="1004" y="1"/>
                  </a:moveTo>
                  <a:cubicBezTo>
                    <a:pt x="461" y="1"/>
                    <a:pt x="0" y="435"/>
                    <a:pt x="0" y="1004"/>
                  </a:cubicBezTo>
                  <a:lnTo>
                    <a:pt x="0" y="23842"/>
                  </a:lnTo>
                  <a:cubicBezTo>
                    <a:pt x="0" y="24412"/>
                    <a:pt x="461" y="24846"/>
                    <a:pt x="1004" y="24846"/>
                  </a:cubicBezTo>
                  <a:lnTo>
                    <a:pt x="17685" y="24846"/>
                  </a:lnTo>
                  <a:cubicBezTo>
                    <a:pt x="18254" y="24846"/>
                    <a:pt x="18688" y="24412"/>
                    <a:pt x="18688" y="23842"/>
                  </a:cubicBezTo>
                  <a:lnTo>
                    <a:pt x="18688" y="5615"/>
                  </a:lnTo>
                  <a:cubicBezTo>
                    <a:pt x="18688" y="5344"/>
                    <a:pt x="18580" y="5073"/>
                    <a:pt x="18363" y="4883"/>
                  </a:cubicBezTo>
                  <a:lnTo>
                    <a:pt x="13372" y="272"/>
                  </a:lnTo>
                  <a:cubicBezTo>
                    <a:pt x="13182" y="82"/>
                    <a:pt x="12965" y="1"/>
                    <a:pt x="12694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7"/>
            <p:cNvSpPr/>
            <p:nvPr/>
          </p:nvSpPr>
          <p:spPr>
            <a:xfrm>
              <a:off x="3499075" y="1211750"/>
              <a:ext cx="40050" cy="17650"/>
            </a:xfrm>
            <a:custGeom>
              <a:rect b="b" l="l" r="r" t="t"/>
              <a:pathLst>
                <a:path extrusionOk="0" h="706" w="1602">
                  <a:moveTo>
                    <a:pt x="353" y="1"/>
                  </a:moveTo>
                  <a:cubicBezTo>
                    <a:pt x="163" y="1"/>
                    <a:pt x="1" y="163"/>
                    <a:pt x="1" y="353"/>
                  </a:cubicBezTo>
                  <a:cubicBezTo>
                    <a:pt x="1" y="543"/>
                    <a:pt x="163" y="706"/>
                    <a:pt x="353" y="706"/>
                  </a:cubicBezTo>
                  <a:lnTo>
                    <a:pt x="1248" y="706"/>
                  </a:lnTo>
                  <a:cubicBezTo>
                    <a:pt x="1438" y="706"/>
                    <a:pt x="1601" y="543"/>
                    <a:pt x="1601" y="353"/>
                  </a:cubicBezTo>
                  <a:cubicBezTo>
                    <a:pt x="1601" y="163"/>
                    <a:pt x="1438" y="1"/>
                    <a:pt x="1248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3499075" y="1040200"/>
              <a:ext cx="43425" cy="18325"/>
            </a:xfrm>
            <a:custGeom>
              <a:rect b="b" l="l" r="r" t="t"/>
              <a:pathLst>
                <a:path extrusionOk="0" h="733" w="1737">
                  <a:moveTo>
                    <a:pt x="353" y="0"/>
                  </a:moveTo>
                  <a:cubicBezTo>
                    <a:pt x="163" y="0"/>
                    <a:pt x="1" y="163"/>
                    <a:pt x="1" y="380"/>
                  </a:cubicBezTo>
                  <a:cubicBezTo>
                    <a:pt x="1" y="570"/>
                    <a:pt x="163" y="733"/>
                    <a:pt x="353" y="733"/>
                  </a:cubicBezTo>
                  <a:lnTo>
                    <a:pt x="1384" y="733"/>
                  </a:lnTo>
                  <a:cubicBezTo>
                    <a:pt x="1574" y="733"/>
                    <a:pt x="1737" y="570"/>
                    <a:pt x="1737" y="380"/>
                  </a:cubicBezTo>
                  <a:cubicBezTo>
                    <a:pt x="1737" y="163"/>
                    <a:pt x="1574" y="0"/>
                    <a:pt x="1384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3566900" y="1040200"/>
              <a:ext cx="120050" cy="18325"/>
            </a:xfrm>
            <a:custGeom>
              <a:rect b="b" l="l" r="r" t="t"/>
              <a:pathLst>
                <a:path extrusionOk="0" h="733" w="4802">
                  <a:moveTo>
                    <a:pt x="353" y="0"/>
                  </a:moveTo>
                  <a:cubicBezTo>
                    <a:pt x="163" y="0"/>
                    <a:pt x="0" y="163"/>
                    <a:pt x="0" y="380"/>
                  </a:cubicBezTo>
                  <a:cubicBezTo>
                    <a:pt x="0" y="570"/>
                    <a:pt x="163" y="733"/>
                    <a:pt x="353" y="733"/>
                  </a:cubicBezTo>
                  <a:lnTo>
                    <a:pt x="4421" y="733"/>
                  </a:lnTo>
                  <a:cubicBezTo>
                    <a:pt x="4638" y="733"/>
                    <a:pt x="4801" y="570"/>
                    <a:pt x="4801" y="380"/>
                  </a:cubicBezTo>
                  <a:cubicBezTo>
                    <a:pt x="4801" y="163"/>
                    <a:pt x="4638" y="0"/>
                    <a:pt x="4421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3711325" y="1040200"/>
              <a:ext cx="96325" cy="18325"/>
            </a:xfrm>
            <a:custGeom>
              <a:rect b="b" l="l" r="r" t="t"/>
              <a:pathLst>
                <a:path extrusionOk="0" h="733" w="3853">
                  <a:moveTo>
                    <a:pt x="380" y="0"/>
                  </a:moveTo>
                  <a:cubicBezTo>
                    <a:pt x="163" y="0"/>
                    <a:pt x="0" y="163"/>
                    <a:pt x="0" y="380"/>
                  </a:cubicBezTo>
                  <a:cubicBezTo>
                    <a:pt x="0" y="570"/>
                    <a:pt x="163" y="733"/>
                    <a:pt x="380" y="733"/>
                  </a:cubicBezTo>
                  <a:lnTo>
                    <a:pt x="3499" y="733"/>
                  </a:lnTo>
                  <a:cubicBezTo>
                    <a:pt x="3689" y="733"/>
                    <a:pt x="3852" y="570"/>
                    <a:pt x="3852" y="380"/>
                  </a:cubicBezTo>
                  <a:cubicBezTo>
                    <a:pt x="3852" y="163"/>
                    <a:pt x="3689" y="0"/>
                    <a:pt x="3499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3499075" y="1082925"/>
              <a:ext cx="64450" cy="18325"/>
            </a:xfrm>
            <a:custGeom>
              <a:rect b="b" l="l" r="r" t="t"/>
              <a:pathLst>
                <a:path extrusionOk="0" h="733" w="2578">
                  <a:moveTo>
                    <a:pt x="353" y="0"/>
                  </a:moveTo>
                  <a:cubicBezTo>
                    <a:pt x="163" y="0"/>
                    <a:pt x="1" y="163"/>
                    <a:pt x="1" y="380"/>
                  </a:cubicBezTo>
                  <a:cubicBezTo>
                    <a:pt x="1" y="570"/>
                    <a:pt x="163" y="732"/>
                    <a:pt x="353" y="732"/>
                  </a:cubicBezTo>
                  <a:lnTo>
                    <a:pt x="2225" y="732"/>
                  </a:lnTo>
                  <a:cubicBezTo>
                    <a:pt x="2415" y="732"/>
                    <a:pt x="2577" y="570"/>
                    <a:pt x="2577" y="380"/>
                  </a:cubicBezTo>
                  <a:cubicBezTo>
                    <a:pt x="2577" y="163"/>
                    <a:pt x="2415" y="0"/>
                    <a:pt x="2225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3586550" y="1082925"/>
              <a:ext cx="158700" cy="18325"/>
            </a:xfrm>
            <a:custGeom>
              <a:rect b="b" l="l" r="r" t="t"/>
              <a:pathLst>
                <a:path extrusionOk="0" h="733" w="6348">
                  <a:moveTo>
                    <a:pt x="380" y="0"/>
                  </a:moveTo>
                  <a:cubicBezTo>
                    <a:pt x="163" y="0"/>
                    <a:pt x="1" y="163"/>
                    <a:pt x="1" y="380"/>
                  </a:cubicBezTo>
                  <a:cubicBezTo>
                    <a:pt x="1" y="570"/>
                    <a:pt x="163" y="732"/>
                    <a:pt x="380" y="732"/>
                  </a:cubicBezTo>
                  <a:lnTo>
                    <a:pt x="5995" y="732"/>
                  </a:lnTo>
                  <a:cubicBezTo>
                    <a:pt x="6185" y="732"/>
                    <a:pt x="6348" y="570"/>
                    <a:pt x="6348" y="380"/>
                  </a:cubicBezTo>
                  <a:cubicBezTo>
                    <a:pt x="6348" y="163"/>
                    <a:pt x="6185" y="0"/>
                    <a:pt x="5995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3770325" y="1082925"/>
              <a:ext cx="37325" cy="18325"/>
            </a:xfrm>
            <a:custGeom>
              <a:rect b="b" l="l" r="r" t="t"/>
              <a:pathLst>
                <a:path extrusionOk="0" h="733" w="1493">
                  <a:moveTo>
                    <a:pt x="353" y="0"/>
                  </a:moveTo>
                  <a:cubicBezTo>
                    <a:pt x="163" y="0"/>
                    <a:pt x="0" y="163"/>
                    <a:pt x="0" y="380"/>
                  </a:cubicBezTo>
                  <a:cubicBezTo>
                    <a:pt x="0" y="570"/>
                    <a:pt x="163" y="732"/>
                    <a:pt x="353" y="732"/>
                  </a:cubicBezTo>
                  <a:lnTo>
                    <a:pt x="1139" y="732"/>
                  </a:lnTo>
                  <a:cubicBezTo>
                    <a:pt x="1329" y="732"/>
                    <a:pt x="1492" y="570"/>
                    <a:pt x="1492" y="380"/>
                  </a:cubicBezTo>
                  <a:cubicBezTo>
                    <a:pt x="1492" y="163"/>
                    <a:pt x="1329" y="0"/>
                    <a:pt x="1139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3499075" y="1126300"/>
              <a:ext cx="86150" cy="17675"/>
            </a:xfrm>
            <a:custGeom>
              <a:rect b="b" l="l" r="r" t="t"/>
              <a:pathLst>
                <a:path extrusionOk="0" h="707" w="3446">
                  <a:moveTo>
                    <a:pt x="353" y="1"/>
                  </a:moveTo>
                  <a:cubicBezTo>
                    <a:pt x="163" y="1"/>
                    <a:pt x="1" y="164"/>
                    <a:pt x="1" y="354"/>
                  </a:cubicBezTo>
                  <a:cubicBezTo>
                    <a:pt x="1" y="543"/>
                    <a:pt x="163" y="706"/>
                    <a:pt x="353" y="706"/>
                  </a:cubicBezTo>
                  <a:lnTo>
                    <a:pt x="3066" y="706"/>
                  </a:lnTo>
                  <a:cubicBezTo>
                    <a:pt x="3283" y="706"/>
                    <a:pt x="3445" y="543"/>
                    <a:pt x="3418" y="354"/>
                  </a:cubicBezTo>
                  <a:cubicBezTo>
                    <a:pt x="3418" y="164"/>
                    <a:pt x="3256" y="1"/>
                    <a:pt x="3066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3608925" y="1126300"/>
              <a:ext cx="113275" cy="17675"/>
            </a:xfrm>
            <a:custGeom>
              <a:rect b="b" l="l" r="r" t="t"/>
              <a:pathLst>
                <a:path extrusionOk="0" h="707" w="4531">
                  <a:moveTo>
                    <a:pt x="381" y="1"/>
                  </a:moveTo>
                  <a:cubicBezTo>
                    <a:pt x="164" y="1"/>
                    <a:pt x="1" y="164"/>
                    <a:pt x="1" y="354"/>
                  </a:cubicBezTo>
                  <a:cubicBezTo>
                    <a:pt x="1" y="543"/>
                    <a:pt x="164" y="706"/>
                    <a:pt x="381" y="706"/>
                  </a:cubicBezTo>
                  <a:lnTo>
                    <a:pt x="4151" y="706"/>
                  </a:lnTo>
                  <a:cubicBezTo>
                    <a:pt x="4368" y="706"/>
                    <a:pt x="4530" y="543"/>
                    <a:pt x="4530" y="354"/>
                  </a:cubicBezTo>
                  <a:cubicBezTo>
                    <a:pt x="4530" y="164"/>
                    <a:pt x="4368" y="1"/>
                    <a:pt x="4151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3746575" y="1126300"/>
              <a:ext cx="61075" cy="17675"/>
            </a:xfrm>
            <a:custGeom>
              <a:rect b="b" l="l" r="r" t="t"/>
              <a:pathLst>
                <a:path extrusionOk="0" h="707" w="2443">
                  <a:moveTo>
                    <a:pt x="354" y="1"/>
                  </a:moveTo>
                  <a:cubicBezTo>
                    <a:pt x="164" y="1"/>
                    <a:pt x="1" y="164"/>
                    <a:pt x="1" y="354"/>
                  </a:cubicBezTo>
                  <a:cubicBezTo>
                    <a:pt x="1" y="543"/>
                    <a:pt x="164" y="706"/>
                    <a:pt x="354" y="706"/>
                  </a:cubicBezTo>
                  <a:lnTo>
                    <a:pt x="2089" y="706"/>
                  </a:lnTo>
                  <a:cubicBezTo>
                    <a:pt x="2279" y="706"/>
                    <a:pt x="2442" y="543"/>
                    <a:pt x="2442" y="354"/>
                  </a:cubicBezTo>
                  <a:cubicBezTo>
                    <a:pt x="2442" y="164"/>
                    <a:pt x="2279" y="1"/>
                    <a:pt x="2089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3710650" y="1169025"/>
              <a:ext cx="97000" cy="17650"/>
            </a:xfrm>
            <a:custGeom>
              <a:rect b="b" l="l" r="r" t="t"/>
              <a:pathLst>
                <a:path extrusionOk="0" h="706" w="3880">
                  <a:moveTo>
                    <a:pt x="380" y="1"/>
                  </a:moveTo>
                  <a:cubicBezTo>
                    <a:pt x="163" y="1"/>
                    <a:pt x="0" y="163"/>
                    <a:pt x="0" y="353"/>
                  </a:cubicBezTo>
                  <a:cubicBezTo>
                    <a:pt x="0" y="543"/>
                    <a:pt x="163" y="706"/>
                    <a:pt x="380" y="706"/>
                  </a:cubicBezTo>
                  <a:lnTo>
                    <a:pt x="3526" y="706"/>
                  </a:lnTo>
                  <a:cubicBezTo>
                    <a:pt x="3716" y="706"/>
                    <a:pt x="3879" y="543"/>
                    <a:pt x="3879" y="353"/>
                  </a:cubicBezTo>
                  <a:cubicBezTo>
                    <a:pt x="3879" y="163"/>
                    <a:pt x="3716" y="1"/>
                    <a:pt x="3526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3499075" y="1169025"/>
              <a:ext cx="66475" cy="17650"/>
            </a:xfrm>
            <a:custGeom>
              <a:rect b="b" l="l" r="r" t="t"/>
              <a:pathLst>
                <a:path extrusionOk="0" h="706" w="2659">
                  <a:moveTo>
                    <a:pt x="353" y="1"/>
                  </a:moveTo>
                  <a:cubicBezTo>
                    <a:pt x="163" y="1"/>
                    <a:pt x="1" y="163"/>
                    <a:pt x="1" y="353"/>
                  </a:cubicBezTo>
                  <a:cubicBezTo>
                    <a:pt x="1" y="543"/>
                    <a:pt x="163" y="706"/>
                    <a:pt x="353" y="706"/>
                  </a:cubicBezTo>
                  <a:lnTo>
                    <a:pt x="2279" y="706"/>
                  </a:lnTo>
                  <a:cubicBezTo>
                    <a:pt x="2496" y="706"/>
                    <a:pt x="2659" y="543"/>
                    <a:pt x="2659" y="353"/>
                  </a:cubicBezTo>
                  <a:cubicBezTo>
                    <a:pt x="2659" y="163"/>
                    <a:pt x="2496" y="1"/>
                    <a:pt x="2279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3589275" y="1169025"/>
              <a:ext cx="97675" cy="17650"/>
            </a:xfrm>
            <a:custGeom>
              <a:rect b="b" l="l" r="r" t="t"/>
              <a:pathLst>
                <a:path extrusionOk="0" h="706" w="3907">
                  <a:moveTo>
                    <a:pt x="353" y="1"/>
                  </a:moveTo>
                  <a:cubicBezTo>
                    <a:pt x="163" y="1"/>
                    <a:pt x="0" y="163"/>
                    <a:pt x="0" y="353"/>
                  </a:cubicBezTo>
                  <a:cubicBezTo>
                    <a:pt x="0" y="543"/>
                    <a:pt x="163" y="706"/>
                    <a:pt x="353" y="706"/>
                  </a:cubicBezTo>
                  <a:lnTo>
                    <a:pt x="3526" y="706"/>
                  </a:lnTo>
                  <a:cubicBezTo>
                    <a:pt x="3743" y="706"/>
                    <a:pt x="3906" y="543"/>
                    <a:pt x="3906" y="353"/>
                  </a:cubicBezTo>
                  <a:cubicBezTo>
                    <a:pt x="3906" y="163"/>
                    <a:pt x="3743" y="1"/>
                    <a:pt x="3526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3563500" y="1211750"/>
              <a:ext cx="146500" cy="17650"/>
            </a:xfrm>
            <a:custGeom>
              <a:rect b="b" l="l" r="r" t="t"/>
              <a:pathLst>
                <a:path extrusionOk="0" h="706" w="5860">
                  <a:moveTo>
                    <a:pt x="353" y="1"/>
                  </a:moveTo>
                  <a:cubicBezTo>
                    <a:pt x="163" y="1"/>
                    <a:pt x="0" y="163"/>
                    <a:pt x="0" y="353"/>
                  </a:cubicBezTo>
                  <a:cubicBezTo>
                    <a:pt x="0" y="543"/>
                    <a:pt x="163" y="706"/>
                    <a:pt x="353" y="706"/>
                  </a:cubicBezTo>
                  <a:lnTo>
                    <a:pt x="5507" y="706"/>
                  </a:lnTo>
                  <a:cubicBezTo>
                    <a:pt x="5696" y="706"/>
                    <a:pt x="5859" y="543"/>
                    <a:pt x="5859" y="353"/>
                  </a:cubicBezTo>
                  <a:cubicBezTo>
                    <a:pt x="5859" y="163"/>
                    <a:pt x="5696" y="1"/>
                    <a:pt x="5507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3575700" y="977800"/>
              <a:ext cx="82075" cy="18350"/>
            </a:xfrm>
            <a:custGeom>
              <a:rect b="b" l="l" r="r" t="t"/>
              <a:pathLst>
                <a:path extrusionOk="0" h="734" w="3283">
                  <a:moveTo>
                    <a:pt x="380" y="1"/>
                  </a:moveTo>
                  <a:cubicBezTo>
                    <a:pt x="163" y="1"/>
                    <a:pt x="1" y="164"/>
                    <a:pt x="1" y="381"/>
                  </a:cubicBezTo>
                  <a:cubicBezTo>
                    <a:pt x="1" y="570"/>
                    <a:pt x="163" y="733"/>
                    <a:pt x="380" y="733"/>
                  </a:cubicBezTo>
                  <a:lnTo>
                    <a:pt x="2903" y="733"/>
                  </a:lnTo>
                  <a:cubicBezTo>
                    <a:pt x="3120" y="733"/>
                    <a:pt x="3283" y="570"/>
                    <a:pt x="3283" y="381"/>
                  </a:cubicBezTo>
                  <a:cubicBezTo>
                    <a:pt x="3283" y="164"/>
                    <a:pt x="3093" y="1"/>
                    <a:pt x="2903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3682175" y="977800"/>
              <a:ext cx="48150" cy="18350"/>
            </a:xfrm>
            <a:custGeom>
              <a:rect b="b" l="l" r="r" t="t"/>
              <a:pathLst>
                <a:path extrusionOk="0" h="734" w="1926">
                  <a:moveTo>
                    <a:pt x="353" y="1"/>
                  </a:moveTo>
                  <a:cubicBezTo>
                    <a:pt x="163" y="1"/>
                    <a:pt x="0" y="164"/>
                    <a:pt x="0" y="381"/>
                  </a:cubicBezTo>
                  <a:cubicBezTo>
                    <a:pt x="0" y="570"/>
                    <a:pt x="163" y="733"/>
                    <a:pt x="353" y="733"/>
                  </a:cubicBezTo>
                  <a:lnTo>
                    <a:pt x="1573" y="733"/>
                  </a:lnTo>
                  <a:cubicBezTo>
                    <a:pt x="1763" y="733"/>
                    <a:pt x="1926" y="570"/>
                    <a:pt x="1926" y="381"/>
                  </a:cubicBezTo>
                  <a:cubicBezTo>
                    <a:pt x="1926" y="164"/>
                    <a:pt x="1763" y="1"/>
                    <a:pt x="1573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3804225" y="903900"/>
              <a:ext cx="59700" cy="524200"/>
            </a:xfrm>
            <a:custGeom>
              <a:rect b="b" l="l" r="r" t="t"/>
              <a:pathLst>
                <a:path extrusionOk="0" h="20968" w="2388">
                  <a:moveTo>
                    <a:pt x="977" y="0"/>
                  </a:moveTo>
                  <a:lnTo>
                    <a:pt x="977" y="19963"/>
                  </a:lnTo>
                  <a:cubicBezTo>
                    <a:pt x="977" y="20533"/>
                    <a:pt x="543" y="20967"/>
                    <a:pt x="0" y="20967"/>
                  </a:cubicBezTo>
                  <a:lnTo>
                    <a:pt x="1384" y="20967"/>
                  </a:lnTo>
                  <a:cubicBezTo>
                    <a:pt x="1953" y="20967"/>
                    <a:pt x="2387" y="20533"/>
                    <a:pt x="2387" y="19963"/>
                  </a:cubicBezTo>
                  <a:lnTo>
                    <a:pt x="2387" y="1736"/>
                  </a:lnTo>
                  <a:cubicBezTo>
                    <a:pt x="2387" y="1465"/>
                    <a:pt x="2279" y="1194"/>
                    <a:pt x="2089" y="1004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3728275" y="811000"/>
              <a:ext cx="126825" cy="117325"/>
            </a:xfrm>
            <a:custGeom>
              <a:rect b="b" l="l" r="r" t="t"/>
              <a:pathLst>
                <a:path extrusionOk="0" h="4693" w="5073">
                  <a:moveTo>
                    <a:pt x="1" y="0"/>
                  </a:moveTo>
                  <a:lnTo>
                    <a:pt x="1" y="3798"/>
                  </a:lnTo>
                  <a:cubicBezTo>
                    <a:pt x="1" y="4286"/>
                    <a:pt x="407" y="4693"/>
                    <a:pt x="923" y="4693"/>
                  </a:cubicBezTo>
                  <a:lnTo>
                    <a:pt x="5073" y="4693"/>
                  </a:lnTo>
                  <a:lnTo>
                    <a:pt x="3934" y="3608"/>
                  </a:lnTo>
                  <a:lnTo>
                    <a:pt x="109" y="109"/>
                  </a:lnTo>
                  <a:cubicBezTo>
                    <a:pt x="82" y="55"/>
                    <a:pt x="55" y="2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446200" y="860500"/>
              <a:ext cx="18325" cy="514025"/>
            </a:xfrm>
            <a:custGeom>
              <a:rect b="b" l="l" r="r" t="t"/>
              <a:pathLst>
                <a:path extrusionOk="0" h="20561" w="733">
                  <a:moveTo>
                    <a:pt x="380" y="0"/>
                  </a:moveTo>
                  <a:cubicBezTo>
                    <a:pt x="163" y="0"/>
                    <a:pt x="0" y="163"/>
                    <a:pt x="0" y="380"/>
                  </a:cubicBezTo>
                  <a:lnTo>
                    <a:pt x="0" y="20208"/>
                  </a:lnTo>
                  <a:cubicBezTo>
                    <a:pt x="0" y="20398"/>
                    <a:pt x="163" y="20560"/>
                    <a:pt x="380" y="20560"/>
                  </a:cubicBezTo>
                  <a:cubicBezTo>
                    <a:pt x="570" y="20560"/>
                    <a:pt x="732" y="20398"/>
                    <a:pt x="732" y="20208"/>
                  </a:cubicBezTo>
                  <a:lnTo>
                    <a:pt x="732" y="380"/>
                  </a:lnTo>
                  <a:cubicBezTo>
                    <a:pt x="732" y="163"/>
                    <a:pt x="570" y="0"/>
                    <a:pt x="380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25" name="Google Shape;92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781700"/>
            <a:ext cx="71628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0" name="Google Shape;93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088" y="409913"/>
            <a:ext cx="5505825" cy="432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5" name="Google Shape;93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663" y="152400"/>
            <a:ext cx="4718670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6" name="Google Shape;936;p49"/>
          <p:cNvCxnSpPr/>
          <p:nvPr/>
        </p:nvCxnSpPr>
        <p:spPr>
          <a:xfrm>
            <a:off x="2427475" y="247775"/>
            <a:ext cx="3724800" cy="4587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7" name="Google Shape;937;p49"/>
          <p:cNvCxnSpPr/>
          <p:nvPr/>
        </p:nvCxnSpPr>
        <p:spPr>
          <a:xfrm>
            <a:off x="2421350" y="235550"/>
            <a:ext cx="61200" cy="462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49"/>
          <p:cNvCxnSpPr/>
          <p:nvPr/>
        </p:nvCxnSpPr>
        <p:spPr>
          <a:xfrm flipH="1" rot="10800000">
            <a:off x="2506975" y="4865250"/>
            <a:ext cx="3651300" cy="1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3" name="Google Shape;943;p50"/>
          <p:cNvPicPr preferRelativeResize="0"/>
          <p:nvPr/>
        </p:nvPicPr>
        <p:blipFill rotWithShape="1">
          <a:blip r:embed="rId3">
            <a:alphaModFix/>
          </a:blip>
          <a:srcRect b="12663" l="0" r="10193" t="0"/>
          <a:stretch/>
        </p:blipFill>
        <p:spPr>
          <a:xfrm>
            <a:off x="2364275" y="0"/>
            <a:ext cx="5159824" cy="502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8" name="Google Shape;948;p51"/>
          <p:cNvPicPr preferRelativeResize="0"/>
          <p:nvPr/>
        </p:nvPicPr>
        <p:blipFill rotWithShape="1">
          <a:blip r:embed="rId3">
            <a:alphaModFix/>
          </a:blip>
          <a:srcRect b="0" l="0" r="9706" t="54178"/>
          <a:stretch/>
        </p:blipFill>
        <p:spPr>
          <a:xfrm>
            <a:off x="721350" y="866525"/>
            <a:ext cx="7383525" cy="387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9" name="Google Shape;94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268" y="1038555"/>
            <a:ext cx="687946" cy="6344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0" name="Google Shape;950;p51"/>
          <p:cNvCxnSpPr/>
          <p:nvPr/>
        </p:nvCxnSpPr>
        <p:spPr>
          <a:xfrm flipH="1" rot="10800000">
            <a:off x="4669288" y="1115180"/>
            <a:ext cx="664200" cy="506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" name="Google Shape;951;p51"/>
          <p:cNvCxnSpPr/>
          <p:nvPr/>
        </p:nvCxnSpPr>
        <p:spPr>
          <a:xfrm flipH="1" rot="10800000">
            <a:off x="3740885" y="1112270"/>
            <a:ext cx="691500" cy="48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2" name="Google Shape;95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3225" y="1125226"/>
            <a:ext cx="527875" cy="4867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3" name="Google Shape;953;p51"/>
          <p:cNvCxnSpPr/>
          <p:nvPr/>
        </p:nvCxnSpPr>
        <p:spPr>
          <a:xfrm flipH="1" rot="10800000">
            <a:off x="1978761" y="1039042"/>
            <a:ext cx="6300" cy="566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4" name="Google Shape;95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782" y="1051414"/>
            <a:ext cx="687946" cy="6344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5" name="Google Shape;955;p51"/>
          <p:cNvCxnSpPr/>
          <p:nvPr/>
        </p:nvCxnSpPr>
        <p:spPr>
          <a:xfrm flipH="1" rot="10800000">
            <a:off x="2901476" y="1354850"/>
            <a:ext cx="689700" cy="197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6" name="Google Shape;95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8157" y="1051414"/>
            <a:ext cx="687946" cy="634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34"/>
          <p:cNvGrpSpPr/>
          <p:nvPr/>
        </p:nvGrpSpPr>
        <p:grpSpPr>
          <a:xfrm rot="10800000">
            <a:off x="5221249" y="1220758"/>
            <a:ext cx="3922753" cy="3922753"/>
            <a:chOff x="5374" y="-1968"/>
            <a:chExt cx="3922753" cy="3922753"/>
          </a:xfrm>
        </p:grpSpPr>
        <p:sp>
          <p:nvSpPr>
            <p:cNvPr id="368" name="Google Shape;368;p34"/>
            <p:cNvSpPr/>
            <p:nvPr/>
          </p:nvSpPr>
          <p:spPr>
            <a:xfrm>
              <a:off x="5374" y="-1968"/>
              <a:ext cx="3922753" cy="3922753"/>
            </a:xfrm>
            <a:custGeom>
              <a:rect b="b" l="l" r="r" t="t"/>
              <a:pathLst>
                <a:path extrusionOk="0" h="33755" w="33755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5374" y="-1968"/>
              <a:ext cx="2458824" cy="2460219"/>
            </a:xfrm>
            <a:custGeom>
              <a:rect b="b" l="l" r="r" t="t"/>
              <a:pathLst>
                <a:path extrusionOk="0" h="21170" w="21158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34"/>
          <p:cNvSpPr/>
          <p:nvPr/>
        </p:nvSpPr>
        <p:spPr>
          <a:xfrm>
            <a:off x="4830873" y="1521337"/>
            <a:ext cx="1071704" cy="1071704"/>
          </a:xfrm>
          <a:custGeom>
            <a:rect b="b" l="l" r="r" t="t"/>
            <a:pathLst>
              <a:path extrusionOk="0" h="153210" w="153210">
                <a:moveTo>
                  <a:pt x="76605" y="1"/>
                </a:moveTo>
                <a:cubicBezTo>
                  <a:pt x="56293" y="1"/>
                  <a:pt x="36802" y="8073"/>
                  <a:pt x="22432" y="22432"/>
                </a:cubicBezTo>
                <a:cubicBezTo>
                  <a:pt x="8073" y="36803"/>
                  <a:pt x="0" y="56281"/>
                  <a:pt x="0" y="76605"/>
                </a:cubicBezTo>
                <a:cubicBezTo>
                  <a:pt x="0" y="96917"/>
                  <a:pt x="8073" y="116407"/>
                  <a:pt x="22432" y="130778"/>
                </a:cubicBezTo>
                <a:cubicBezTo>
                  <a:pt x="36802" y="145137"/>
                  <a:pt x="56293" y="153209"/>
                  <a:pt x="76605" y="153209"/>
                </a:cubicBezTo>
                <a:cubicBezTo>
                  <a:pt x="96917" y="153209"/>
                  <a:pt x="116408" y="145137"/>
                  <a:pt x="130778" y="130778"/>
                </a:cubicBezTo>
                <a:cubicBezTo>
                  <a:pt x="145137" y="116407"/>
                  <a:pt x="153210" y="96917"/>
                  <a:pt x="153210" y="76605"/>
                </a:cubicBezTo>
                <a:cubicBezTo>
                  <a:pt x="153210" y="56281"/>
                  <a:pt x="145137" y="36803"/>
                  <a:pt x="130778" y="22432"/>
                </a:cubicBezTo>
                <a:cubicBezTo>
                  <a:pt x="116408" y="8073"/>
                  <a:pt x="96917" y="1"/>
                  <a:pt x="76605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4"/>
          <p:cNvSpPr/>
          <p:nvPr/>
        </p:nvSpPr>
        <p:spPr>
          <a:xfrm>
            <a:off x="4830873" y="3060737"/>
            <a:ext cx="1071704" cy="1071704"/>
          </a:xfrm>
          <a:custGeom>
            <a:rect b="b" l="l" r="r" t="t"/>
            <a:pathLst>
              <a:path extrusionOk="0" h="153210" w="153210">
                <a:moveTo>
                  <a:pt x="76605" y="1"/>
                </a:moveTo>
                <a:cubicBezTo>
                  <a:pt x="56293" y="1"/>
                  <a:pt x="36802" y="8073"/>
                  <a:pt x="22432" y="22432"/>
                </a:cubicBezTo>
                <a:cubicBezTo>
                  <a:pt x="8073" y="36803"/>
                  <a:pt x="0" y="56281"/>
                  <a:pt x="0" y="76605"/>
                </a:cubicBezTo>
                <a:cubicBezTo>
                  <a:pt x="0" y="96917"/>
                  <a:pt x="8073" y="116407"/>
                  <a:pt x="22432" y="130778"/>
                </a:cubicBezTo>
                <a:cubicBezTo>
                  <a:pt x="36802" y="145137"/>
                  <a:pt x="56293" y="153209"/>
                  <a:pt x="76605" y="153209"/>
                </a:cubicBezTo>
                <a:cubicBezTo>
                  <a:pt x="96917" y="153209"/>
                  <a:pt x="116408" y="145137"/>
                  <a:pt x="130778" y="130778"/>
                </a:cubicBezTo>
                <a:cubicBezTo>
                  <a:pt x="145137" y="116407"/>
                  <a:pt x="153210" y="96917"/>
                  <a:pt x="153210" y="76605"/>
                </a:cubicBezTo>
                <a:cubicBezTo>
                  <a:pt x="153210" y="56281"/>
                  <a:pt x="145137" y="36803"/>
                  <a:pt x="130778" y="22432"/>
                </a:cubicBezTo>
                <a:cubicBezTo>
                  <a:pt x="116408" y="8073"/>
                  <a:pt x="96917" y="1"/>
                  <a:pt x="76605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4"/>
          <p:cNvSpPr txBox="1"/>
          <p:nvPr>
            <p:ph type="title"/>
          </p:nvPr>
        </p:nvSpPr>
        <p:spPr>
          <a:xfrm>
            <a:off x="4820875" y="3045189"/>
            <a:ext cx="10917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3" name="Google Shape;373;p34"/>
          <p:cNvSpPr txBox="1"/>
          <p:nvPr>
            <p:ph idx="1" type="subTitle"/>
          </p:nvPr>
        </p:nvSpPr>
        <p:spPr>
          <a:xfrm>
            <a:off x="6202800" y="3043400"/>
            <a:ext cx="21789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374" name="Google Shape;374;p34"/>
          <p:cNvSpPr txBox="1"/>
          <p:nvPr>
            <p:ph idx="2" type="subTitle"/>
          </p:nvPr>
        </p:nvSpPr>
        <p:spPr>
          <a:xfrm>
            <a:off x="6202800" y="3514000"/>
            <a:ext cx="21789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are some key takeaways from our Data Science analysis</a:t>
            </a:r>
            <a:endParaRPr/>
          </a:p>
        </p:txBody>
      </p:sp>
      <p:sp>
        <p:nvSpPr>
          <p:cNvPr id="375" name="Google Shape;375;p34"/>
          <p:cNvSpPr txBox="1"/>
          <p:nvPr>
            <p:ph idx="3" type="title"/>
          </p:nvPr>
        </p:nvSpPr>
        <p:spPr>
          <a:xfrm>
            <a:off x="4820875" y="1519289"/>
            <a:ext cx="10917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6" name="Google Shape;376;p34"/>
          <p:cNvSpPr txBox="1"/>
          <p:nvPr>
            <p:ph idx="4" type="subTitle"/>
          </p:nvPr>
        </p:nvSpPr>
        <p:spPr>
          <a:xfrm>
            <a:off x="6202800" y="1517500"/>
            <a:ext cx="21789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377" name="Google Shape;377;p34"/>
          <p:cNvSpPr txBox="1"/>
          <p:nvPr>
            <p:ph idx="5" type="subTitle"/>
          </p:nvPr>
        </p:nvSpPr>
        <p:spPr>
          <a:xfrm>
            <a:off x="6202800" y="1988100"/>
            <a:ext cx="2178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Fine-tuning a model that is accurate and useful</a:t>
            </a:r>
            <a:endParaRPr/>
          </a:p>
        </p:txBody>
      </p:sp>
      <p:sp>
        <p:nvSpPr>
          <p:cNvPr id="378" name="Google Shape;378;p34"/>
          <p:cNvSpPr/>
          <p:nvPr/>
        </p:nvSpPr>
        <p:spPr>
          <a:xfrm flipH="1">
            <a:off x="-6" y="3351475"/>
            <a:ext cx="3752208" cy="1792036"/>
          </a:xfrm>
          <a:custGeom>
            <a:rect b="b" l="l" r="r" t="t"/>
            <a:pathLst>
              <a:path extrusionOk="0" h="19330" w="40776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4"/>
          <p:cNvSpPr/>
          <p:nvPr/>
        </p:nvSpPr>
        <p:spPr>
          <a:xfrm>
            <a:off x="731348" y="3060737"/>
            <a:ext cx="1071704" cy="1071704"/>
          </a:xfrm>
          <a:custGeom>
            <a:rect b="b" l="l" r="r" t="t"/>
            <a:pathLst>
              <a:path extrusionOk="0" h="153210" w="153210">
                <a:moveTo>
                  <a:pt x="76605" y="1"/>
                </a:moveTo>
                <a:cubicBezTo>
                  <a:pt x="56293" y="1"/>
                  <a:pt x="36802" y="8073"/>
                  <a:pt x="22432" y="22432"/>
                </a:cubicBezTo>
                <a:cubicBezTo>
                  <a:pt x="8073" y="36803"/>
                  <a:pt x="0" y="56281"/>
                  <a:pt x="0" y="76605"/>
                </a:cubicBezTo>
                <a:cubicBezTo>
                  <a:pt x="0" y="96917"/>
                  <a:pt x="8073" y="116407"/>
                  <a:pt x="22432" y="130778"/>
                </a:cubicBezTo>
                <a:cubicBezTo>
                  <a:pt x="36802" y="145137"/>
                  <a:pt x="56293" y="153209"/>
                  <a:pt x="76605" y="153209"/>
                </a:cubicBezTo>
                <a:cubicBezTo>
                  <a:pt x="96917" y="153209"/>
                  <a:pt x="116408" y="145137"/>
                  <a:pt x="130778" y="130778"/>
                </a:cubicBezTo>
                <a:cubicBezTo>
                  <a:pt x="145137" y="116407"/>
                  <a:pt x="153210" y="96917"/>
                  <a:pt x="153210" y="76605"/>
                </a:cubicBezTo>
                <a:cubicBezTo>
                  <a:pt x="153210" y="56281"/>
                  <a:pt x="145137" y="36803"/>
                  <a:pt x="130778" y="22432"/>
                </a:cubicBezTo>
                <a:cubicBezTo>
                  <a:pt x="116408" y="8073"/>
                  <a:pt x="96917" y="1"/>
                  <a:pt x="76605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4"/>
          <p:cNvSpPr txBox="1"/>
          <p:nvPr>
            <p:ph idx="6" type="title"/>
          </p:nvPr>
        </p:nvSpPr>
        <p:spPr>
          <a:xfrm>
            <a:off x="721350" y="3045189"/>
            <a:ext cx="10917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1" name="Google Shape;381;p34"/>
          <p:cNvSpPr txBox="1"/>
          <p:nvPr>
            <p:ph idx="8" type="subTitle"/>
          </p:nvPr>
        </p:nvSpPr>
        <p:spPr>
          <a:xfrm>
            <a:off x="2103275" y="3514000"/>
            <a:ext cx="2178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Basic Insights &amp; data visualisation</a:t>
            </a:r>
            <a:endParaRPr/>
          </a:p>
        </p:txBody>
      </p:sp>
      <p:sp>
        <p:nvSpPr>
          <p:cNvPr id="382" name="Google Shape;382;p34"/>
          <p:cNvSpPr txBox="1"/>
          <p:nvPr>
            <p:ph idx="7" type="subTitle"/>
          </p:nvPr>
        </p:nvSpPr>
        <p:spPr>
          <a:xfrm>
            <a:off x="2103275" y="3043400"/>
            <a:ext cx="23700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383" name="Google Shape;383;p34"/>
          <p:cNvSpPr/>
          <p:nvPr/>
        </p:nvSpPr>
        <p:spPr>
          <a:xfrm>
            <a:off x="731348" y="1521337"/>
            <a:ext cx="1071704" cy="1071704"/>
          </a:xfrm>
          <a:custGeom>
            <a:rect b="b" l="l" r="r" t="t"/>
            <a:pathLst>
              <a:path extrusionOk="0" h="153210" w="153210">
                <a:moveTo>
                  <a:pt x="76605" y="1"/>
                </a:moveTo>
                <a:cubicBezTo>
                  <a:pt x="56293" y="1"/>
                  <a:pt x="36802" y="8073"/>
                  <a:pt x="22432" y="22432"/>
                </a:cubicBezTo>
                <a:cubicBezTo>
                  <a:pt x="8073" y="36803"/>
                  <a:pt x="0" y="56281"/>
                  <a:pt x="0" y="76605"/>
                </a:cubicBezTo>
                <a:cubicBezTo>
                  <a:pt x="0" y="96917"/>
                  <a:pt x="8073" y="116407"/>
                  <a:pt x="22432" y="130778"/>
                </a:cubicBezTo>
                <a:cubicBezTo>
                  <a:pt x="36802" y="145137"/>
                  <a:pt x="56293" y="153209"/>
                  <a:pt x="76605" y="153209"/>
                </a:cubicBezTo>
                <a:cubicBezTo>
                  <a:pt x="96917" y="153209"/>
                  <a:pt x="116408" y="145137"/>
                  <a:pt x="130778" y="130778"/>
                </a:cubicBezTo>
                <a:cubicBezTo>
                  <a:pt x="145137" y="116407"/>
                  <a:pt x="153210" y="96917"/>
                  <a:pt x="153210" y="76605"/>
                </a:cubicBezTo>
                <a:cubicBezTo>
                  <a:pt x="153210" y="56281"/>
                  <a:pt x="145137" y="36803"/>
                  <a:pt x="130778" y="22432"/>
                </a:cubicBezTo>
                <a:cubicBezTo>
                  <a:pt x="116408" y="8073"/>
                  <a:pt x="96917" y="1"/>
                  <a:pt x="76605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4"/>
          <p:cNvSpPr txBox="1"/>
          <p:nvPr>
            <p:ph idx="9" type="title"/>
          </p:nvPr>
        </p:nvSpPr>
        <p:spPr>
          <a:xfrm>
            <a:off x="721200" y="594300"/>
            <a:ext cx="37521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85" name="Google Shape;385;p34"/>
          <p:cNvSpPr txBox="1"/>
          <p:nvPr>
            <p:ph idx="13" type="title"/>
          </p:nvPr>
        </p:nvSpPr>
        <p:spPr>
          <a:xfrm>
            <a:off x="721350" y="1519289"/>
            <a:ext cx="10917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6" name="Google Shape;386;p34"/>
          <p:cNvSpPr txBox="1"/>
          <p:nvPr>
            <p:ph idx="14" type="subTitle"/>
          </p:nvPr>
        </p:nvSpPr>
        <p:spPr>
          <a:xfrm>
            <a:off x="2103275" y="1517500"/>
            <a:ext cx="21789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Problem Defintion</a:t>
            </a:r>
            <a:endParaRPr/>
          </a:p>
        </p:txBody>
      </p:sp>
      <p:sp>
        <p:nvSpPr>
          <p:cNvPr id="387" name="Google Shape;387;p34"/>
          <p:cNvSpPr txBox="1"/>
          <p:nvPr>
            <p:ph idx="15" type="subTitle"/>
          </p:nvPr>
        </p:nvSpPr>
        <p:spPr>
          <a:xfrm>
            <a:off x="2103275" y="1988100"/>
            <a:ext cx="21789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Framing the real life problem into a Data Science question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52"/>
          <p:cNvSpPr txBox="1"/>
          <p:nvPr>
            <p:ph type="title"/>
          </p:nvPr>
        </p:nvSpPr>
        <p:spPr>
          <a:xfrm>
            <a:off x="3180300" y="2217875"/>
            <a:ext cx="27834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962" name="Google Shape;962;p52"/>
          <p:cNvSpPr txBox="1"/>
          <p:nvPr>
            <p:ph idx="1" type="subTitle"/>
          </p:nvPr>
        </p:nvSpPr>
        <p:spPr>
          <a:xfrm>
            <a:off x="3180300" y="3059675"/>
            <a:ext cx="2783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C94A"/>
                </a:solidFill>
              </a:rPr>
              <a:t>Categorical </a:t>
            </a:r>
            <a:r>
              <a:rPr lang="en" sz="1800">
                <a:solidFill>
                  <a:srgbClr val="FFC94A"/>
                </a:solidFill>
              </a:rPr>
              <a:t>Data</a:t>
            </a:r>
            <a:endParaRPr sz="1800">
              <a:solidFill>
                <a:srgbClr val="FFC94A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52"/>
          <p:cNvSpPr/>
          <p:nvPr/>
        </p:nvSpPr>
        <p:spPr>
          <a:xfrm>
            <a:off x="2762660" y="1100484"/>
            <a:ext cx="3618680" cy="3618680"/>
          </a:xfrm>
          <a:custGeom>
            <a:rect b="b" l="l" r="r" t="t"/>
            <a:pathLst>
              <a:path extrusionOk="0" h="38826" w="38826">
                <a:moveTo>
                  <a:pt x="19409" y="0"/>
                </a:moveTo>
                <a:cubicBezTo>
                  <a:pt x="8688" y="0"/>
                  <a:pt x="1" y="8687"/>
                  <a:pt x="1" y="19408"/>
                </a:cubicBezTo>
                <a:cubicBezTo>
                  <a:pt x="1" y="30130"/>
                  <a:pt x="8688" y="38825"/>
                  <a:pt x="19409" y="38825"/>
                </a:cubicBezTo>
                <a:cubicBezTo>
                  <a:pt x="30130" y="38825"/>
                  <a:pt x="38826" y="30130"/>
                  <a:pt x="38826" y="19408"/>
                </a:cubicBezTo>
                <a:cubicBezTo>
                  <a:pt x="38826" y="8687"/>
                  <a:pt x="30130" y="0"/>
                  <a:pt x="19409" y="0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52"/>
          <p:cNvSpPr/>
          <p:nvPr/>
        </p:nvSpPr>
        <p:spPr>
          <a:xfrm>
            <a:off x="4026138" y="833201"/>
            <a:ext cx="1091709" cy="1091709"/>
          </a:xfrm>
          <a:custGeom>
            <a:rect b="b" l="l" r="r" t="t"/>
            <a:pathLst>
              <a:path extrusionOk="0" h="38125" w="38125">
                <a:moveTo>
                  <a:pt x="19063" y="1"/>
                </a:moveTo>
                <a:cubicBezTo>
                  <a:pt x="8525" y="1"/>
                  <a:pt x="1" y="8538"/>
                  <a:pt x="1" y="19063"/>
                </a:cubicBezTo>
                <a:cubicBezTo>
                  <a:pt x="1" y="29588"/>
                  <a:pt x="8525" y="38125"/>
                  <a:pt x="19063" y="38125"/>
                </a:cubicBezTo>
                <a:cubicBezTo>
                  <a:pt x="29588" y="38125"/>
                  <a:pt x="38124" y="29588"/>
                  <a:pt x="38124" y="19063"/>
                </a:cubicBezTo>
                <a:cubicBezTo>
                  <a:pt x="38124" y="8538"/>
                  <a:pt x="29588" y="1"/>
                  <a:pt x="19063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52"/>
          <p:cNvSpPr txBox="1"/>
          <p:nvPr>
            <p:ph idx="2" type="title"/>
          </p:nvPr>
        </p:nvSpPr>
        <p:spPr>
          <a:xfrm>
            <a:off x="4026150" y="826750"/>
            <a:ext cx="10917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53"/>
          <p:cNvSpPr txBox="1"/>
          <p:nvPr>
            <p:ph idx="2" type="title"/>
          </p:nvPr>
        </p:nvSpPr>
        <p:spPr>
          <a:xfrm>
            <a:off x="1522400" y="532050"/>
            <a:ext cx="775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 Data Curation</a:t>
            </a:r>
            <a:endParaRPr/>
          </a:p>
        </p:txBody>
      </p:sp>
      <p:pic>
        <p:nvPicPr>
          <p:cNvPr id="971" name="Google Shape;97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25" y="1205706"/>
            <a:ext cx="621175" cy="3578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2275" y="1637788"/>
            <a:ext cx="6134100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53"/>
          <p:cNvSpPr/>
          <p:nvPr/>
        </p:nvSpPr>
        <p:spPr>
          <a:xfrm rot="-5400000">
            <a:off x="1722750" y="2708763"/>
            <a:ext cx="465600" cy="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53"/>
          <p:cNvSpPr txBox="1"/>
          <p:nvPr/>
        </p:nvSpPr>
        <p:spPr>
          <a:xfrm>
            <a:off x="1333275" y="1883675"/>
            <a:ext cx="15468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rPr>
              <a:t>One-Hot Encoding</a:t>
            </a:r>
            <a:endParaRPr/>
          </a:p>
        </p:txBody>
      </p:sp>
      <p:grpSp>
        <p:nvGrpSpPr>
          <p:cNvPr id="975" name="Google Shape;975;p53"/>
          <p:cNvGrpSpPr/>
          <p:nvPr/>
        </p:nvGrpSpPr>
        <p:grpSpPr>
          <a:xfrm>
            <a:off x="832346" y="532056"/>
            <a:ext cx="630650" cy="494425"/>
            <a:chOff x="2496850" y="3129400"/>
            <a:chExt cx="630650" cy="494425"/>
          </a:xfrm>
        </p:grpSpPr>
        <p:sp>
          <p:nvSpPr>
            <p:cNvPr id="976" name="Google Shape;976;p53"/>
            <p:cNvSpPr/>
            <p:nvPr/>
          </p:nvSpPr>
          <p:spPr>
            <a:xfrm>
              <a:off x="2496850" y="3165875"/>
              <a:ext cx="463850" cy="457950"/>
            </a:xfrm>
            <a:custGeom>
              <a:rect b="b" l="l" r="r" t="t"/>
              <a:pathLst>
                <a:path extrusionOk="0" h="18318" w="18554">
                  <a:moveTo>
                    <a:pt x="12488" y="0"/>
                  </a:moveTo>
                  <a:cubicBezTo>
                    <a:pt x="9351" y="0"/>
                    <a:pt x="6681" y="1016"/>
                    <a:pt x="6537" y="1064"/>
                  </a:cubicBezTo>
                  <a:cubicBezTo>
                    <a:pt x="6402" y="1118"/>
                    <a:pt x="2930" y="2339"/>
                    <a:pt x="380" y="4970"/>
                  </a:cubicBezTo>
                  <a:cubicBezTo>
                    <a:pt x="109" y="5241"/>
                    <a:pt x="1" y="5648"/>
                    <a:pt x="109" y="6028"/>
                  </a:cubicBezTo>
                  <a:cubicBezTo>
                    <a:pt x="733" y="8198"/>
                    <a:pt x="3174" y="15630"/>
                    <a:pt x="7948" y="17501"/>
                  </a:cubicBezTo>
                  <a:cubicBezTo>
                    <a:pt x="8518" y="17745"/>
                    <a:pt x="9141" y="17935"/>
                    <a:pt x="9738" y="18098"/>
                  </a:cubicBezTo>
                  <a:cubicBezTo>
                    <a:pt x="10226" y="18206"/>
                    <a:pt x="10742" y="18288"/>
                    <a:pt x="11284" y="18315"/>
                  </a:cubicBezTo>
                  <a:cubicBezTo>
                    <a:pt x="11331" y="18317"/>
                    <a:pt x="11377" y="18317"/>
                    <a:pt x="11423" y="18317"/>
                  </a:cubicBezTo>
                  <a:cubicBezTo>
                    <a:pt x="13678" y="18317"/>
                    <a:pt x="15182" y="16378"/>
                    <a:pt x="16112" y="14518"/>
                  </a:cubicBezTo>
                  <a:cubicBezTo>
                    <a:pt x="18553" y="10015"/>
                    <a:pt x="15597" y="2746"/>
                    <a:pt x="14675" y="684"/>
                  </a:cubicBezTo>
                  <a:cubicBezTo>
                    <a:pt x="14512" y="332"/>
                    <a:pt x="14159" y="88"/>
                    <a:pt x="13780" y="61"/>
                  </a:cubicBezTo>
                  <a:cubicBezTo>
                    <a:pt x="13344" y="19"/>
                    <a:pt x="12912" y="0"/>
                    <a:pt x="12488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3"/>
            <p:cNvSpPr/>
            <p:nvPr/>
          </p:nvSpPr>
          <p:spPr>
            <a:xfrm>
              <a:off x="2692150" y="3165375"/>
              <a:ext cx="268550" cy="414300"/>
            </a:xfrm>
            <a:custGeom>
              <a:rect b="b" l="l" r="r" t="t"/>
              <a:pathLst>
                <a:path extrusionOk="0" h="16572" w="10742">
                  <a:moveTo>
                    <a:pt x="4751" y="0"/>
                  </a:moveTo>
                  <a:cubicBezTo>
                    <a:pt x="3089" y="0"/>
                    <a:pt x="1555" y="285"/>
                    <a:pt x="461" y="569"/>
                  </a:cubicBezTo>
                  <a:cubicBezTo>
                    <a:pt x="461" y="569"/>
                    <a:pt x="461" y="569"/>
                    <a:pt x="461" y="596"/>
                  </a:cubicBezTo>
                  <a:cubicBezTo>
                    <a:pt x="272" y="2929"/>
                    <a:pt x="0" y="11066"/>
                    <a:pt x="3988" y="14592"/>
                  </a:cubicBezTo>
                  <a:cubicBezTo>
                    <a:pt x="4476" y="15026"/>
                    <a:pt x="4991" y="15433"/>
                    <a:pt x="5506" y="15785"/>
                  </a:cubicBezTo>
                  <a:cubicBezTo>
                    <a:pt x="5968" y="16084"/>
                    <a:pt x="6429" y="16355"/>
                    <a:pt x="6944" y="16572"/>
                  </a:cubicBezTo>
                  <a:lnTo>
                    <a:pt x="6971" y="16572"/>
                  </a:lnTo>
                  <a:cubicBezTo>
                    <a:pt x="7514" y="15975"/>
                    <a:pt x="7948" y="15243"/>
                    <a:pt x="8273" y="14538"/>
                  </a:cubicBezTo>
                  <a:cubicBezTo>
                    <a:pt x="10741" y="10035"/>
                    <a:pt x="7785" y="2766"/>
                    <a:pt x="6863" y="704"/>
                  </a:cubicBezTo>
                  <a:cubicBezTo>
                    <a:pt x="6700" y="352"/>
                    <a:pt x="6347" y="108"/>
                    <a:pt x="5968" y="53"/>
                  </a:cubicBezTo>
                  <a:cubicBezTo>
                    <a:pt x="5558" y="17"/>
                    <a:pt x="5151" y="0"/>
                    <a:pt x="4751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3"/>
            <p:cNvSpPr/>
            <p:nvPr/>
          </p:nvSpPr>
          <p:spPr>
            <a:xfrm>
              <a:off x="2613475" y="3372025"/>
              <a:ext cx="105150" cy="70000"/>
            </a:xfrm>
            <a:custGeom>
              <a:rect b="b" l="l" r="r" t="t"/>
              <a:pathLst>
                <a:path extrusionOk="0" h="2800" w="4206">
                  <a:moveTo>
                    <a:pt x="2253" y="1"/>
                  </a:moveTo>
                  <a:cubicBezTo>
                    <a:pt x="1945" y="1"/>
                    <a:pt x="1634" y="81"/>
                    <a:pt x="1303" y="223"/>
                  </a:cubicBezTo>
                  <a:cubicBezTo>
                    <a:pt x="625" y="548"/>
                    <a:pt x="1" y="1172"/>
                    <a:pt x="137" y="2203"/>
                  </a:cubicBezTo>
                  <a:cubicBezTo>
                    <a:pt x="137" y="2284"/>
                    <a:pt x="164" y="2393"/>
                    <a:pt x="218" y="2501"/>
                  </a:cubicBezTo>
                  <a:cubicBezTo>
                    <a:pt x="342" y="2721"/>
                    <a:pt x="500" y="2799"/>
                    <a:pt x="666" y="2799"/>
                  </a:cubicBezTo>
                  <a:cubicBezTo>
                    <a:pt x="973" y="2799"/>
                    <a:pt x="1309" y="2533"/>
                    <a:pt x="1520" y="2393"/>
                  </a:cubicBezTo>
                  <a:cubicBezTo>
                    <a:pt x="1927" y="2149"/>
                    <a:pt x="2388" y="1986"/>
                    <a:pt x="2849" y="1905"/>
                  </a:cubicBezTo>
                  <a:cubicBezTo>
                    <a:pt x="2876" y="1903"/>
                    <a:pt x="2904" y="1902"/>
                    <a:pt x="2933" y="1902"/>
                  </a:cubicBezTo>
                  <a:cubicBezTo>
                    <a:pt x="3086" y="1902"/>
                    <a:pt x="3252" y="1926"/>
                    <a:pt x="3411" y="1926"/>
                  </a:cubicBezTo>
                  <a:cubicBezTo>
                    <a:pt x="3633" y="1926"/>
                    <a:pt x="3842" y="1880"/>
                    <a:pt x="3988" y="1661"/>
                  </a:cubicBezTo>
                  <a:cubicBezTo>
                    <a:pt x="4205" y="1308"/>
                    <a:pt x="3988" y="820"/>
                    <a:pt x="3717" y="576"/>
                  </a:cubicBezTo>
                  <a:cubicBezTo>
                    <a:pt x="3310" y="196"/>
                    <a:pt x="2876" y="6"/>
                    <a:pt x="2388" y="6"/>
                  </a:cubicBezTo>
                  <a:cubicBezTo>
                    <a:pt x="2343" y="3"/>
                    <a:pt x="2298" y="1"/>
                    <a:pt x="2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3"/>
            <p:cNvSpPr/>
            <p:nvPr/>
          </p:nvSpPr>
          <p:spPr>
            <a:xfrm>
              <a:off x="2634500" y="3371475"/>
              <a:ext cx="84125" cy="48575"/>
            </a:xfrm>
            <a:custGeom>
              <a:rect b="b" l="l" r="r" t="t"/>
              <a:pathLst>
                <a:path extrusionOk="0" h="1943" w="3365">
                  <a:moveTo>
                    <a:pt x="1574" y="1"/>
                  </a:moveTo>
                  <a:cubicBezTo>
                    <a:pt x="1194" y="1"/>
                    <a:pt x="842" y="82"/>
                    <a:pt x="462" y="245"/>
                  </a:cubicBezTo>
                  <a:cubicBezTo>
                    <a:pt x="299" y="326"/>
                    <a:pt x="136" y="408"/>
                    <a:pt x="1" y="516"/>
                  </a:cubicBezTo>
                  <a:cubicBezTo>
                    <a:pt x="245" y="462"/>
                    <a:pt x="462" y="435"/>
                    <a:pt x="679" y="435"/>
                  </a:cubicBezTo>
                  <a:cubicBezTo>
                    <a:pt x="1140" y="462"/>
                    <a:pt x="1574" y="652"/>
                    <a:pt x="1981" y="1032"/>
                  </a:cubicBezTo>
                  <a:cubicBezTo>
                    <a:pt x="2225" y="1249"/>
                    <a:pt x="2415" y="1601"/>
                    <a:pt x="2333" y="1927"/>
                  </a:cubicBezTo>
                  <a:cubicBezTo>
                    <a:pt x="2420" y="1934"/>
                    <a:pt x="2508" y="1942"/>
                    <a:pt x="2595" y="1942"/>
                  </a:cubicBezTo>
                  <a:cubicBezTo>
                    <a:pt x="2808" y="1942"/>
                    <a:pt x="3012" y="1895"/>
                    <a:pt x="3147" y="1683"/>
                  </a:cubicBezTo>
                  <a:cubicBezTo>
                    <a:pt x="3364" y="1330"/>
                    <a:pt x="3147" y="869"/>
                    <a:pt x="2876" y="598"/>
                  </a:cubicBezTo>
                  <a:cubicBezTo>
                    <a:pt x="2469" y="218"/>
                    <a:pt x="2035" y="28"/>
                    <a:pt x="1574" y="1"/>
                  </a:cubicBezTo>
                  <a:close/>
                </a:path>
              </a:pathLst>
            </a:custGeom>
            <a:solidFill>
              <a:srgbClr val="C5D3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3"/>
            <p:cNvSpPr/>
            <p:nvPr/>
          </p:nvSpPr>
          <p:spPr>
            <a:xfrm>
              <a:off x="2574150" y="3319000"/>
              <a:ext cx="99700" cy="47075"/>
            </a:xfrm>
            <a:custGeom>
              <a:rect b="b" l="l" r="r" t="t"/>
              <a:pathLst>
                <a:path extrusionOk="0" h="1883" w="3988">
                  <a:moveTo>
                    <a:pt x="3585" y="0"/>
                  </a:moveTo>
                  <a:cubicBezTo>
                    <a:pt x="3475" y="0"/>
                    <a:pt x="3364" y="49"/>
                    <a:pt x="3283" y="147"/>
                  </a:cubicBezTo>
                  <a:cubicBezTo>
                    <a:pt x="3201" y="228"/>
                    <a:pt x="2849" y="337"/>
                    <a:pt x="2523" y="364"/>
                  </a:cubicBezTo>
                  <a:lnTo>
                    <a:pt x="1655" y="472"/>
                  </a:lnTo>
                  <a:cubicBezTo>
                    <a:pt x="597" y="581"/>
                    <a:pt x="136" y="1286"/>
                    <a:pt x="109" y="1313"/>
                  </a:cubicBezTo>
                  <a:cubicBezTo>
                    <a:pt x="1" y="1503"/>
                    <a:pt x="55" y="1720"/>
                    <a:pt x="245" y="1829"/>
                  </a:cubicBezTo>
                  <a:cubicBezTo>
                    <a:pt x="299" y="1883"/>
                    <a:pt x="353" y="1883"/>
                    <a:pt x="435" y="1883"/>
                  </a:cubicBezTo>
                  <a:cubicBezTo>
                    <a:pt x="543" y="1883"/>
                    <a:pt x="652" y="1829"/>
                    <a:pt x="733" y="1720"/>
                  </a:cubicBezTo>
                  <a:cubicBezTo>
                    <a:pt x="733" y="1720"/>
                    <a:pt x="1031" y="1259"/>
                    <a:pt x="1737" y="1178"/>
                  </a:cubicBezTo>
                  <a:lnTo>
                    <a:pt x="2605" y="1096"/>
                  </a:lnTo>
                  <a:cubicBezTo>
                    <a:pt x="3473" y="988"/>
                    <a:pt x="3771" y="689"/>
                    <a:pt x="3852" y="581"/>
                  </a:cubicBezTo>
                  <a:cubicBezTo>
                    <a:pt x="3988" y="418"/>
                    <a:pt x="3961" y="201"/>
                    <a:pt x="3798" y="66"/>
                  </a:cubicBezTo>
                  <a:cubicBezTo>
                    <a:pt x="3733" y="22"/>
                    <a:pt x="3659" y="0"/>
                    <a:pt x="3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3"/>
            <p:cNvSpPr/>
            <p:nvPr/>
          </p:nvSpPr>
          <p:spPr>
            <a:xfrm>
              <a:off x="2679950" y="3452250"/>
              <a:ext cx="194625" cy="113500"/>
            </a:xfrm>
            <a:custGeom>
              <a:rect b="b" l="l" r="r" t="t"/>
              <a:pathLst>
                <a:path extrusionOk="0" h="4540" w="7785">
                  <a:moveTo>
                    <a:pt x="4681" y="1"/>
                  </a:moveTo>
                  <a:cubicBezTo>
                    <a:pt x="3471" y="1"/>
                    <a:pt x="2054" y="605"/>
                    <a:pt x="1356" y="1489"/>
                  </a:cubicBezTo>
                  <a:cubicBezTo>
                    <a:pt x="868" y="2140"/>
                    <a:pt x="0" y="3822"/>
                    <a:pt x="949" y="4419"/>
                  </a:cubicBezTo>
                  <a:cubicBezTo>
                    <a:pt x="1084" y="4503"/>
                    <a:pt x="1229" y="4540"/>
                    <a:pt x="1373" y="4540"/>
                  </a:cubicBezTo>
                  <a:cubicBezTo>
                    <a:pt x="1693" y="4540"/>
                    <a:pt x="2010" y="4355"/>
                    <a:pt x="2197" y="4093"/>
                  </a:cubicBezTo>
                  <a:cubicBezTo>
                    <a:pt x="2898" y="3085"/>
                    <a:pt x="4202" y="2467"/>
                    <a:pt x="5449" y="2467"/>
                  </a:cubicBezTo>
                  <a:cubicBezTo>
                    <a:pt x="5746" y="2467"/>
                    <a:pt x="6039" y="2501"/>
                    <a:pt x="6320" y="2574"/>
                  </a:cubicBezTo>
                  <a:cubicBezTo>
                    <a:pt x="6411" y="2603"/>
                    <a:pt x="6508" y="2617"/>
                    <a:pt x="6606" y="2617"/>
                  </a:cubicBezTo>
                  <a:cubicBezTo>
                    <a:pt x="6974" y="2617"/>
                    <a:pt x="7352" y="2417"/>
                    <a:pt x="7459" y="2032"/>
                  </a:cubicBezTo>
                  <a:cubicBezTo>
                    <a:pt x="7785" y="947"/>
                    <a:pt x="6049" y="215"/>
                    <a:pt x="5262" y="52"/>
                  </a:cubicBezTo>
                  <a:cubicBezTo>
                    <a:pt x="5077" y="17"/>
                    <a:pt x="4882" y="1"/>
                    <a:pt x="46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3"/>
            <p:cNvSpPr/>
            <p:nvPr/>
          </p:nvSpPr>
          <p:spPr>
            <a:xfrm>
              <a:off x="2744350" y="3452175"/>
              <a:ext cx="130900" cy="67825"/>
            </a:xfrm>
            <a:custGeom>
              <a:rect b="b" l="l" r="r" t="t"/>
              <a:pathLst>
                <a:path extrusionOk="0" h="2713" w="5236">
                  <a:moveTo>
                    <a:pt x="2108" y="1"/>
                  </a:moveTo>
                  <a:cubicBezTo>
                    <a:pt x="1418" y="1"/>
                    <a:pt x="652" y="207"/>
                    <a:pt x="1" y="543"/>
                  </a:cubicBezTo>
                  <a:cubicBezTo>
                    <a:pt x="408" y="1357"/>
                    <a:pt x="896" y="2089"/>
                    <a:pt x="1493" y="2713"/>
                  </a:cubicBezTo>
                  <a:cubicBezTo>
                    <a:pt x="1927" y="2568"/>
                    <a:pt x="2380" y="2490"/>
                    <a:pt x="2829" y="2490"/>
                  </a:cubicBezTo>
                  <a:cubicBezTo>
                    <a:pt x="3138" y="2490"/>
                    <a:pt x="3446" y="2527"/>
                    <a:pt x="3744" y="2604"/>
                  </a:cubicBezTo>
                  <a:cubicBezTo>
                    <a:pt x="3823" y="2624"/>
                    <a:pt x="3906" y="2634"/>
                    <a:pt x="3991" y="2634"/>
                  </a:cubicBezTo>
                  <a:cubicBezTo>
                    <a:pt x="4371" y="2634"/>
                    <a:pt x="4772" y="2434"/>
                    <a:pt x="4883" y="2035"/>
                  </a:cubicBezTo>
                  <a:cubicBezTo>
                    <a:pt x="5236" y="977"/>
                    <a:pt x="3473" y="245"/>
                    <a:pt x="2686" y="55"/>
                  </a:cubicBezTo>
                  <a:cubicBezTo>
                    <a:pt x="2503" y="18"/>
                    <a:pt x="2309" y="1"/>
                    <a:pt x="2108" y="1"/>
                  </a:cubicBezTo>
                  <a:close/>
                </a:path>
              </a:pathLst>
            </a:custGeom>
            <a:solidFill>
              <a:srgbClr val="C5D3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3"/>
            <p:cNvSpPr/>
            <p:nvPr/>
          </p:nvSpPr>
          <p:spPr>
            <a:xfrm>
              <a:off x="2717925" y="3129400"/>
              <a:ext cx="409575" cy="452425"/>
            </a:xfrm>
            <a:custGeom>
              <a:rect b="b" l="l" r="r" t="t"/>
              <a:pathLst>
                <a:path extrusionOk="0" h="18097" w="16383">
                  <a:moveTo>
                    <a:pt x="8117" y="0"/>
                  </a:moveTo>
                  <a:cubicBezTo>
                    <a:pt x="7558" y="0"/>
                    <a:pt x="4153" y="48"/>
                    <a:pt x="1058" y="1520"/>
                  </a:cubicBezTo>
                  <a:cubicBezTo>
                    <a:pt x="705" y="1682"/>
                    <a:pt x="488" y="2035"/>
                    <a:pt x="461" y="2415"/>
                  </a:cubicBezTo>
                  <a:cubicBezTo>
                    <a:pt x="271" y="4693"/>
                    <a:pt x="0" y="12505"/>
                    <a:pt x="3852" y="15895"/>
                  </a:cubicBezTo>
                  <a:cubicBezTo>
                    <a:pt x="4313" y="16329"/>
                    <a:pt x="4828" y="16709"/>
                    <a:pt x="5316" y="17062"/>
                  </a:cubicBezTo>
                  <a:cubicBezTo>
                    <a:pt x="5750" y="17360"/>
                    <a:pt x="6211" y="17631"/>
                    <a:pt x="6700" y="17821"/>
                  </a:cubicBezTo>
                  <a:cubicBezTo>
                    <a:pt x="7172" y="18012"/>
                    <a:pt x="7644" y="18097"/>
                    <a:pt x="8109" y="18097"/>
                  </a:cubicBezTo>
                  <a:cubicBezTo>
                    <a:pt x="9758" y="18097"/>
                    <a:pt x="11326" y="17037"/>
                    <a:pt x="12531" y="15895"/>
                  </a:cubicBezTo>
                  <a:cubicBezTo>
                    <a:pt x="16383" y="12505"/>
                    <a:pt x="16112" y="4693"/>
                    <a:pt x="15949" y="2415"/>
                  </a:cubicBezTo>
                  <a:cubicBezTo>
                    <a:pt x="15922" y="2035"/>
                    <a:pt x="15678" y="1682"/>
                    <a:pt x="15325" y="1520"/>
                  </a:cubicBezTo>
                  <a:cubicBezTo>
                    <a:pt x="12229" y="48"/>
                    <a:pt x="8825" y="0"/>
                    <a:pt x="8266" y="0"/>
                  </a:cubicBezTo>
                  <a:cubicBezTo>
                    <a:pt x="8227" y="0"/>
                    <a:pt x="8202" y="1"/>
                    <a:pt x="8191" y="1"/>
                  </a:cubicBezTo>
                  <a:cubicBezTo>
                    <a:pt x="8181" y="1"/>
                    <a:pt x="8156" y="0"/>
                    <a:pt x="8117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3"/>
            <p:cNvSpPr/>
            <p:nvPr/>
          </p:nvSpPr>
          <p:spPr>
            <a:xfrm>
              <a:off x="2888800" y="3159250"/>
              <a:ext cx="238700" cy="422900"/>
            </a:xfrm>
            <a:custGeom>
              <a:rect b="b" l="l" r="r" t="t"/>
              <a:pathLst>
                <a:path extrusionOk="0" h="16916" w="9548">
                  <a:moveTo>
                    <a:pt x="7731" y="0"/>
                  </a:moveTo>
                  <a:lnTo>
                    <a:pt x="7731" y="0"/>
                  </a:lnTo>
                  <a:cubicBezTo>
                    <a:pt x="7893" y="163"/>
                    <a:pt x="7975" y="380"/>
                    <a:pt x="7975" y="624"/>
                  </a:cubicBezTo>
                  <a:cubicBezTo>
                    <a:pt x="8165" y="2929"/>
                    <a:pt x="8436" y="10931"/>
                    <a:pt x="4476" y="14430"/>
                  </a:cubicBezTo>
                  <a:cubicBezTo>
                    <a:pt x="3282" y="15596"/>
                    <a:pt x="1682" y="16654"/>
                    <a:pt x="0" y="16681"/>
                  </a:cubicBezTo>
                  <a:cubicBezTo>
                    <a:pt x="437" y="16844"/>
                    <a:pt x="872" y="16916"/>
                    <a:pt x="1302" y="16916"/>
                  </a:cubicBezTo>
                  <a:cubicBezTo>
                    <a:pt x="2953" y="16916"/>
                    <a:pt x="4512" y="15848"/>
                    <a:pt x="5696" y="14728"/>
                  </a:cubicBezTo>
                  <a:cubicBezTo>
                    <a:pt x="9548" y="11311"/>
                    <a:pt x="9277" y="3499"/>
                    <a:pt x="9114" y="1221"/>
                  </a:cubicBezTo>
                  <a:cubicBezTo>
                    <a:pt x="9087" y="841"/>
                    <a:pt x="8870" y="488"/>
                    <a:pt x="8490" y="326"/>
                  </a:cubicBezTo>
                  <a:cubicBezTo>
                    <a:pt x="8246" y="217"/>
                    <a:pt x="8002" y="81"/>
                    <a:pt x="7731" y="0"/>
                  </a:cubicBezTo>
                  <a:close/>
                </a:path>
              </a:pathLst>
            </a:custGeom>
            <a:solidFill>
              <a:srgbClr val="9E30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3"/>
            <p:cNvSpPr/>
            <p:nvPr/>
          </p:nvSpPr>
          <p:spPr>
            <a:xfrm>
              <a:off x="2957275" y="3241675"/>
              <a:ext cx="103775" cy="27450"/>
            </a:xfrm>
            <a:custGeom>
              <a:rect b="b" l="l" r="r" t="t"/>
              <a:pathLst>
                <a:path extrusionOk="0" h="1098" w="4151">
                  <a:moveTo>
                    <a:pt x="2776" y="1"/>
                  </a:moveTo>
                  <a:cubicBezTo>
                    <a:pt x="2607" y="1"/>
                    <a:pt x="2422" y="20"/>
                    <a:pt x="2225" y="66"/>
                  </a:cubicBezTo>
                  <a:lnTo>
                    <a:pt x="1384" y="283"/>
                  </a:lnTo>
                  <a:cubicBezTo>
                    <a:pt x="1195" y="335"/>
                    <a:pt x="973" y="354"/>
                    <a:pt x="808" y="354"/>
                  </a:cubicBezTo>
                  <a:cubicBezTo>
                    <a:pt x="713" y="354"/>
                    <a:pt x="637" y="348"/>
                    <a:pt x="597" y="338"/>
                  </a:cubicBezTo>
                  <a:cubicBezTo>
                    <a:pt x="540" y="299"/>
                    <a:pt x="475" y="281"/>
                    <a:pt x="411" y="281"/>
                  </a:cubicBezTo>
                  <a:cubicBezTo>
                    <a:pt x="295" y="281"/>
                    <a:pt x="179" y="341"/>
                    <a:pt x="109" y="446"/>
                  </a:cubicBezTo>
                  <a:cubicBezTo>
                    <a:pt x="1" y="609"/>
                    <a:pt x="28" y="826"/>
                    <a:pt x="218" y="934"/>
                  </a:cubicBezTo>
                  <a:cubicBezTo>
                    <a:pt x="380" y="1043"/>
                    <a:pt x="597" y="1097"/>
                    <a:pt x="814" y="1097"/>
                  </a:cubicBezTo>
                  <a:cubicBezTo>
                    <a:pt x="1113" y="1097"/>
                    <a:pt x="1384" y="1016"/>
                    <a:pt x="1547" y="989"/>
                  </a:cubicBezTo>
                  <a:lnTo>
                    <a:pt x="1574" y="989"/>
                  </a:lnTo>
                  <a:lnTo>
                    <a:pt x="2388" y="772"/>
                  </a:lnTo>
                  <a:cubicBezTo>
                    <a:pt x="2537" y="737"/>
                    <a:pt x="2674" y="723"/>
                    <a:pt x="2796" y="723"/>
                  </a:cubicBezTo>
                  <a:cubicBezTo>
                    <a:pt x="3248" y="723"/>
                    <a:pt x="3505" y="913"/>
                    <a:pt x="3527" y="934"/>
                  </a:cubicBezTo>
                  <a:cubicBezTo>
                    <a:pt x="3592" y="978"/>
                    <a:pt x="3666" y="1000"/>
                    <a:pt x="3739" y="1000"/>
                  </a:cubicBezTo>
                  <a:cubicBezTo>
                    <a:pt x="3850" y="1000"/>
                    <a:pt x="3961" y="951"/>
                    <a:pt x="4042" y="853"/>
                  </a:cubicBezTo>
                  <a:cubicBezTo>
                    <a:pt x="4151" y="690"/>
                    <a:pt x="4124" y="473"/>
                    <a:pt x="3961" y="338"/>
                  </a:cubicBezTo>
                  <a:cubicBezTo>
                    <a:pt x="3939" y="338"/>
                    <a:pt x="3491" y="1"/>
                    <a:pt x="27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3"/>
            <p:cNvSpPr/>
            <p:nvPr/>
          </p:nvSpPr>
          <p:spPr>
            <a:xfrm>
              <a:off x="2785050" y="3241675"/>
              <a:ext cx="104450" cy="27450"/>
            </a:xfrm>
            <a:custGeom>
              <a:rect b="b" l="l" r="r" t="t"/>
              <a:pathLst>
                <a:path extrusionOk="0" h="1098" w="4178">
                  <a:moveTo>
                    <a:pt x="1375" y="1"/>
                  </a:moveTo>
                  <a:cubicBezTo>
                    <a:pt x="660" y="1"/>
                    <a:pt x="212" y="338"/>
                    <a:pt x="190" y="338"/>
                  </a:cubicBezTo>
                  <a:cubicBezTo>
                    <a:pt x="27" y="473"/>
                    <a:pt x="0" y="690"/>
                    <a:pt x="109" y="853"/>
                  </a:cubicBezTo>
                  <a:cubicBezTo>
                    <a:pt x="190" y="951"/>
                    <a:pt x="301" y="1000"/>
                    <a:pt x="411" y="1000"/>
                  </a:cubicBezTo>
                  <a:cubicBezTo>
                    <a:pt x="485" y="1000"/>
                    <a:pt x="559" y="978"/>
                    <a:pt x="624" y="934"/>
                  </a:cubicBezTo>
                  <a:cubicBezTo>
                    <a:pt x="645" y="913"/>
                    <a:pt x="919" y="723"/>
                    <a:pt x="1366" y="723"/>
                  </a:cubicBezTo>
                  <a:cubicBezTo>
                    <a:pt x="1486" y="723"/>
                    <a:pt x="1619" y="737"/>
                    <a:pt x="1763" y="772"/>
                  </a:cubicBezTo>
                  <a:lnTo>
                    <a:pt x="2604" y="989"/>
                  </a:lnTo>
                  <a:cubicBezTo>
                    <a:pt x="2903" y="1070"/>
                    <a:pt x="3120" y="1097"/>
                    <a:pt x="3309" y="1097"/>
                  </a:cubicBezTo>
                  <a:cubicBezTo>
                    <a:pt x="3689" y="1097"/>
                    <a:pt x="3879" y="989"/>
                    <a:pt x="3960" y="934"/>
                  </a:cubicBezTo>
                  <a:cubicBezTo>
                    <a:pt x="4123" y="826"/>
                    <a:pt x="4177" y="609"/>
                    <a:pt x="4069" y="446"/>
                  </a:cubicBezTo>
                  <a:cubicBezTo>
                    <a:pt x="3999" y="341"/>
                    <a:pt x="3883" y="281"/>
                    <a:pt x="3759" y="281"/>
                  </a:cubicBezTo>
                  <a:cubicBezTo>
                    <a:pt x="3691" y="281"/>
                    <a:pt x="3621" y="299"/>
                    <a:pt x="3553" y="338"/>
                  </a:cubicBezTo>
                  <a:cubicBezTo>
                    <a:pt x="3532" y="345"/>
                    <a:pt x="3488" y="348"/>
                    <a:pt x="3431" y="348"/>
                  </a:cubicBezTo>
                  <a:cubicBezTo>
                    <a:pt x="3273" y="348"/>
                    <a:pt x="3005" y="323"/>
                    <a:pt x="2767" y="283"/>
                  </a:cubicBezTo>
                  <a:lnTo>
                    <a:pt x="1926" y="66"/>
                  </a:lnTo>
                  <a:cubicBezTo>
                    <a:pt x="1729" y="20"/>
                    <a:pt x="1544" y="1"/>
                    <a:pt x="1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3"/>
            <p:cNvSpPr/>
            <p:nvPr/>
          </p:nvSpPr>
          <p:spPr>
            <a:xfrm>
              <a:off x="2800650" y="3298025"/>
              <a:ext cx="103775" cy="59725"/>
            </a:xfrm>
            <a:custGeom>
              <a:rect b="b" l="l" r="r" t="t"/>
              <a:pathLst>
                <a:path extrusionOk="0" h="2389" w="4151">
                  <a:moveTo>
                    <a:pt x="2060" y="0"/>
                  </a:moveTo>
                  <a:cubicBezTo>
                    <a:pt x="1972" y="0"/>
                    <a:pt x="1882" y="3"/>
                    <a:pt x="1790" y="9"/>
                  </a:cubicBezTo>
                  <a:cubicBezTo>
                    <a:pt x="1031" y="64"/>
                    <a:pt x="244" y="443"/>
                    <a:pt x="27" y="1447"/>
                  </a:cubicBezTo>
                  <a:cubicBezTo>
                    <a:pt x="0" y="1556"/>
                    <a:pt x="0" y="1637"/>
                    <a:pt x="0" y="1745"/>
                  </a:cubicBezTo>
                  <a:cubicBezTo>
                    <a:pt x="59" y="2131"/>
                    <a:pt x="313" y="2233"/>
                    <a:pt x="592" y="2233"/>
                  </a:cubicBezTo>
                  <a:cubicBezTo>
                    <a:pt x="825" y="2233"/>
                    <a:pt x="1075" y="2162"/>
                    <a:pt x="1248" y="2125"/>
                  </a:cubicBezTo>
                  <a:cubicBezTo>
                    <a:pt x="1478" y="2071"/>
                    <a:pt x="1716" y="2044"/>
                    <a:pt x="1956" y="2044"/>
                  </a:cubicBezTo>
                  <a:cubicBezTo>
                    <a:pt x="2197" y="2044"/>
                    <a:pt x="2441" y="2071"/>
                    <a:pt x="2685" y="2125"/>
                  </a:cubicBezTo>
                  <a:cubicBezTo>
                    <a:pt x="2963" y="2185"/>
                    <a:pt x="3240" y="2389"/>
                    <a:pt x="3518" y="2389"/>
                  </a:cubicBezTo>
                  <a:cubicBezTo>
                    <a:pt x="3620" y="2389"/>
                    <a:pt x="3722" y="2361"/>
                    <a:pt x="3825" y="2288"/>
                  </a:cubicBezTo>
                  <a:cubicBezTo>
                    <a:pt x="4150" y="2017"/>
                    <a:pt x="4123" y="1501"/>
                    <a:pt x="3933" y="1149"/>
                  </a:cubicBezTo>
                  <a:cubicBezTo>
                    <a:pt x="3689" y="660"/>
                    <a:pt x="3336" y="335"/>
                    <a:pt x="2902" y="145"/>
                  </a:cubicBezTo>
                  <a:cubicBezTo>
                    <a:pt x="2650" y="40"/>
                    <a:pt x="2365" y="0"/>
                    <a:pt x="20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3"/>
            <p:cNvSpPr/>
            <p:nvPr/>
          </p:nvSpPr>
          <p:spPr>
            <a:xfrm>
              <a:off x="2941675" y="3298025"/>
              <a:ext cx="104450" cy="59725"/>
            </a:xfrm>
            <a:custGeom>
              <a:rect b="b" l="l" r="r" t="t"/>
              <a:pathLst>
                <a:path extrusionOk="0" h="2389" w="4178">
                  <a:moveTo>
                    <a:pt x="2091" y="0"/>
                  </a:moveTo>
                  <a:cubicBezTo>
                    <a:pt x="1786" y="0"/>
                    <a:pt x="1501" y="40"/>
                    <a:pt x="1249" y="145"/>
                  </a:cubicBezTo>
                  <a:cubicBezTo>
                    <a:pt x="815" y="335"/>
                    <a:pt x="462" y="660"/>
                    <a:pt x="218" y="1149"/>
                  </a:cubicBezTo>
                  <a:cubicBezTo>
                    <a:pt x="55" y="1501"/>
                    <a:pt x="1" y="2017"/>
                    <a:pt x="326" y="2288"/>
                  </a:cubicBezTo>
                  <a:cubicBezTo>
                    <a:pt x="429" y="2361"/>
                    <a:pt x="533" y="2389"/>
                    <a:pt x="638" y="2389"/>
                  </a:cubicBezTo>
                  <a:cubicBezTo>
                    <a:pt x="923" y="2389"/>
                    <a:pt x="1215" y="2185"/>
                    <a:pt x="1493" y="2125"/>
                  </a:cubicBezTo>
                  <a:cubicBezTo>
                    <a:pt x="1723" y="2071"/>
                    <a:pt x="1961" y="2044"/>
                    <a:pt x="2198" y="2044"/>
                  </a:cubicBezTo>
                  <a:cubicBezTo>
                    <a:pt x="2435" y="2044"/>
                    <a:pt x="2673" y="2071"/>
                    <a:pt x="2903" y="2125"/>
                  </a:cubicBezTo>
                  <a:cubicBezTo>
                    <a:pt x="3075" y="2162"/>
                    <a:pt x="3326" y="2233"/>
                    <a:pt x="3559" y="2233"/>
                  </a:cubicBezTo>
                  <a:cubicBezTo>
                    <a:pt x="3838" y="2233"/>
                    <a:pt x="4092" y="2131"/>
                    <a:pt x="4151" y="1745"/>
                  </a:cubicBezTo>
                  <a:cubicBezTo>
                    <a:pt x="4178" y="1637"/>
                    <a:pt x="4151" y="1556"/>
                    <a:pt x="4124" y="1447"/>
                  </a:cubicBezTo>
                  <a:cubicBezTo>
                    <a:pt x="3907" y="443"/>
                    <a:pt x="3120" y="64"/>
                    <a:pt x="2361" y="9"/>
                  </a:cubicBezTo>
                  <a:cubicBezTo>
                    <a:pt x="2269" y="3"/>
                    <a:pt x="2179" y="0"/>
                    <a:pt x="2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3"/>
            <p:cNvSpPr/>
            <p:nvPr/>
          </p:nvSpPr>
          <p:spPr>
            <a:xfrm>
              <a:off x="2819625" y="3413475"/>
              <a:ext cx="206850" cy="85850"/>
            </a:xfrm>
            <a:custGeom>
              <a:rect b="b" l="l" r="r" t="t"/>
              <a:pathLst>
                <a:path extrusionOk="0" h="3434" w="8274">
                  <a:moveTo>
                    <a:pt x="1345" y="1"/>
                  </a:moveTo>
                  <a:cubicBezTo>
                    <a:pt x="1090" y="1"/>
                    <a:pt x="840" y="95"/>
                    <a:pt x="679" y="301"/>
                  </a:cubicBezTo>
                  <a:cubicBezTo>
                    <a:pt x="1" y="1196"/>
                    <a:pt x="1384" y="2498"/>
                    <a:pt x="2062" y="2905"/>
                  </a:cubicBezTo>
                  <a:cubicBezTo>
                    <a:pt x="2618" y="3257"/>
                    <a:pt x="3378" y="3434"/>
                    <a:pt x="4137" y="3434"/>
                  </a:cubicBezTo>
                  <a:cubicBezTo>
                    <a:pt x="4896" y="3434"/>
                    <a:pt x="5656" y="3257"/>
                    <a:pt x="6212" y="2905"/>
                  </a:cubicBezTo>
                  <a:cubicBezTo>
                    <a:pt x="6890" y="2498"/>
                    <a:pt x="8273" y="1196"/>
                    <a:pt x="7595" y="301"/>
                  </a:cubicBezTo>
                  <a:cubicBezTo>
                    <a:pt x="7434" y="95"/>
                    <a:pt x="7184" y="1"/>
                    <a:pt x="6929" y="1"/>
                  </a:cubicBezTo>
                  <a:cubicBezTo>
                    <a:pt x="6714" y="1"/>
                    <a:pt x="6494" y="68"/>
                    <a:pt x="6320" y="192"/>
                  </a:cubicBezTo>
                  <a:cubicBezTo>
                    <a:pt x="5697" y="626"/>
                    <a:pt x="4917" y="843"/>
                    <a:pt x="4137" y="843"/>
                  </a:cubicBezTo>
                  <a:cubicBezTo>
                    <a:pt x="3357" y="843"/>
                    <a:pt x="2577" y="626"/>
                    <a:pt x="1954" y="192"/>
                  </a:cubicBezTo>
                  <a:cubicBezTo>
                    <a:pt x="1780" y="68"/>
                    <a:pt x="1560" y="1"/>
                    <a:pt x="13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3"/>
            <p:cNvSpPr/>
            <p:nvPr/>
          </p:nvSpPr>
          <p:spPr>
            <a:xfrm>
              <a:off x="2840650" y="3298025"/>
              <a:ext cx="63775" cy="59750"/>
            </a:xfrm>
            <a:custGeom>
              <a:rect b="b" l="l" r="r" t="t"/>
              <a:pathLst>
                <a:path extrusionOk="0" h="2390" w="2551">
                  <a:moveTo>
                    <a:pt x="460" y="0"/>
                  </a:moveTo>
                  <a:cubicBezTo>
                    <a:pt x="372" y="0"/>
                    <a:pt x="282" y="3"/>
                    <a:pt x="190" y="9"/>
                  </a:cubicBezTo>
                  <a:cubicBezTo>
                    <a:pt x="109" y="9"/>
                    <a:pt x="55" y="9"/>
                    <a:pt x="0" y="37"/>
                  </a:cubicBezTo>
                  <a:cubicBezTo>
                    <a:pt x="163" y="64"/>
                    <a:pt x="299" y="91"/>
                    <a:pt x="462" y="145"/>
                  </a:cubicBezTo>
                  <a:cubicBezTo>
                    <a:pt x="896" y="335"/>
                    <a:pt x="1248" y="660"/>
                    <a:pt x="1492" y="1149"/>
                  </a:cubicBezTo>
                  <a:cubicBezTo>
                    <a:pt x="1655" y="1474"/>
                    <a:pt x="1709" y="1962"/>
                    <a:pt x="1411" y="2234"/>
                  </a:cubicBezTo>
                  <a:cubicBezTo>
                    <a:pt x="1577" y="2317"/>
                    <a:pt x="1744" y="2390"/>
                    <a:pt x="1911" y="2390"/>
                  </a:cubicBezTo>
                  <a:cubicBezTo>
                    <a:pt x="2015" y="2390"/>
                    <a:pt x="2120" y="2361"/>
                    <a:pt x="2225" y="2288"/>
                  </a:cubicBezTo>
                  <a:cubicBezTo>
                    <a:pt x="2550" y="2017"/>
                    <a:pt x="2523" y="1501"/>
                    <a:pt x="2333" y="1149"/>
                  </a:cubicBezTo>
                  <a:cubicBezTo>
                    <a:pt x="2089" y="660"/>
                    <a:pt x="1736" y="335"/>
                    <a:pt x="1302" y="145"/>
                  </a:cubicBezTo>
                  <a:cubicBezTo>
                    <a:pt x="1050" y="40"/>
                    <a:pt x="765" y="0"/>
                    <a:pt x="460" y="0"/>
                  </a:cubicBezTo>
                  <a:close/>
                </a:path>
              </a:pathLst>
            </a:custGeom>
            <a:solidFill>
              <a:srgbClr val="C5D3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3"/>
            <p:cNvSpPr/>
            <p:nvPr/>
          </p:nvSpPr>
          <p:spPr>
            <a:xfrm>
              <a:off x="2984400" y="3297800"/>
              <a:ext cx="61725" cy="56125"/>
            </a:xfrm>
            <a:custGeom>
              <a:rect b="b" l="l" r="r" t="t"/>
              <a:pathLst>
                <a:path extrusionOk="0" h="2245" w="2469">
                  <a:moveTo>
                    <a:pt x="382" y="1"/>
                  </a:moveTo>
                  <a:cubicBezTo>
                    <a:pt x="255" y="1"/>
                    <a:pt x="128" y="14"/>
                    <a:pt x="1" y="46"/>
                  </a:cubicBezTo>
                  <a:cubicBezTo>
                    <a:pt x="679" y="127"/>
                    <a:pt x="1384" y="534"/>
                    <a:pt x="1574" y="1456"/>
                  </a:cubicBezTo>
                  <a:cubicBezTo>
                    <a:pt x="1601" y="1565"/>
                    <a:pt x="1601" y="1646"/>
                    <a:pt x="1601" y="1754"/>
                  </a:cubicBezTo>
                  <a:cubicBezTo>
                    <a:pt x="1574" y="1971"/>
                    <a:pt x="1465" y="2107"/>
                    <a:pt x="1357" y="2161"/>
                  </a:cubicBezTo>
                  <a:cubicBezTo>
                    <a:pt x="1513" y="2203"/>
                    <a:pt x="1698" y="2245"/>
                    <a:pt x="1871" y="2245"/>
                  </a:cubicBezTo>
                  <a:cubicBezTo>
                    <a:pt x="2147" y="2245"/>
                    <a:pt x="2392" y="2138"/>
                    <a:pt x="2442" y="1754"/>
                  </a:cubicBezTo>
                  <a:cubicBezTo>
                    <a:pt x="2469" y="1646"/>
                    <a:pt x="2442" y="1565"/>
                    <a:pt x="2415" y="1456"/>
                  </a:cubicBezTo>
                  <a:cubicBezTo>
                    <a:pt x="2198" y="452"/>
                    <a:pt x="1411" y="73"/>
                    <a:pt x="652" y="18"/>
                  </a:cubicBezTo>
                  <a:cubicBezTo>
                    <a:pt x="562" y="7"/>
                    <a:pt x="472" y="1"/>
                    <a:pt x="382" y="1"/>
                  </a:cubicBezTo>
                  <a:close/>
                </a:path>
              </a:pathLst>
            </a:custGeom>
            <a:solidFill>
              <a:srgbClr val="C5D3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3"/>
            <p:cNvSpPr/>
            <p:nvPr/>
          </p:nvSpPr>
          <p:spPr>
            <a:xfrm>
              <a:off x="2929475" y="3413450"/>
              <a:ext cx="97000" cy="85550"/>
            </a:xfrm>
            <a:custGeom>
              <a:rect b="b" l="l" r="r" t="t"/>
              <a:pathLst>
                <a:path extrusionOk="0" h="3422" w="3880">
                  <a:moveTo>
                    <a:pt x="2548" y="1"/>
                  </a:moveTo>
                  <a:cubicBezTo>
                    <a:pt x="2467" y="1"/>
                    <a:pt x="2386" y="11"/>
                    <a:pt x="2306" y="31"/>
                  </a:cubicBezTo>
                  <a:cubicBezTo>
                    <a:pt x="2333" y="58"/>
                    <a:pt x="2388" y="112"/>
                    <a:pt x="2415" y="139"/>
                  </a:cubicBezTo>
                  <a:cubicBezTo>
                    <a:pt x="3174" y="1143"/>
                    <a:pt x="1601" y="2580"/>
                    <a:pt x="841" y="3069"/>
                  </a:cubicBezTo>
                  <a:cubicBezTo>
                    <a:pt x="597" y="3204"/>
                    <a:pt x="326" y="3340"/>
                    <a:pt x="1" y="3421"/>
                  </a:cubicBezTo>
                  <a:cubicBezTo>
                    <a:pt x="679" y="3394"/>
                    <a:pt x="1330" y="3231"/>
                    <a:pt x="1818" y="2933"/>
                  </a:cubicBezTo>
                  <a:cubicBezTo>
                    <a:pt x="2496" y="2499"/>
                    <a:pt x="3879" y="1197"/>
                    <a:pt x="3201" y="302"/>
                  </a:cubicBezTo>
                  <a:cubicBezTo>
                    <a:pt x="3037" y="97"/>
                    <a:pt x="2796" y="1"/>
                    <a:pt x="2548" y="1"/>
                  </a:cubicBezTo>
                  <a:close/>
                </a:path>
              </a:pathLst>
            </a:custGeom>
            <a:solidFill>
              <a:srgbClr val="C5D3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54"/>
          <p:cNvSpPr txBox="1"/>
          <p:nvPr>
            <p:ph idx="2" type="title"/>
          </p:nvPr>
        </p:nvSpPr>
        <p:spPr>
          <a:xfrm>
            <a:off x="1442900" y="85600"/>
            <a:ext cx="775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 Analysis</a:t>
            </a:r>
            <a:endParaRPr/>
          </a:p>
        </p:txBody>
      </p:sp>
      <p:grpSp>
        <p:nvGrpSpPr>
          <p:cNvPr id="998" name="Google Shape;998;p54"/>
          <p:cNvGrpSpPr/>
          <p:nvPr/>
        </p:nvGrpSpPr>
        <p:grpSpPr>
          <a:xfrm>
            <a:off x="752846" y="85606"/>
            <a:ext cx="630650" cy="494425"/>
            <a:chOff x="2496850" y="3129400"/>
            <a:chExt cx="630650" cy="494425"/>
          </a:xfrm>
        </p:grpSpPr>
        <p:sp>
          <p:nvSpPr>
            <p:cNvPr id="999" name="Google Shape;999;p54"/>
            <p:cNvSpPr/>
            <p:nvPr/>
          </p:nvSpPr>
          <p:spPr>
            <a:xfrm>
              <a:off x="2496850" y="3165875"/>
              <a:ext cx="463850" cy="457950"/>
            </a:xfrm>
            <a:custGeom>
              <a:rect b="b" l="l" r="r" t="t"/>
              <a:pathLst>
                <a:path extrusionOk="0" h="18318" w="18554">
                  <a:moveTo>
                    <a:pt x="12488" y="0"/>
                  </a:moveTo>
                  <a:cubicBezTo>
                    <a:pt x="9351" y="0"/>
                    <a:pt x="6681" y="1016"/>
                    <a:pt x="6537" y="1064"/>
                  </a:cubicBezTo>
                  <a:cubicBezTo>
                    <a:pt x="6402" y="1118"/>
                    <a:pt x="2930" y="2339"/>
                    <a:pt x="380" y="4970"/>
                  </a:cubicBezTo>
                  <a:cubicBezTo>
                    <a:pt x="109" y="5241"/>
                    <a:pt x="1" y="5648"/>
                    <a:pt x="109" y="6028"/>
                  </a:cubicBezTo>
                  <a:cubicBezTo>
                    <a:pt x="733" y="8198"/>
                    <a:pt x="3174" y="15630"/>
                    <a:pt x="7948" y="17501"/>
                  </a:cubicBezTo>
                  <a:cubicBezTo>
                    <a:pt x="8518" y="17745"/>
                    <a:pt x="9141" y="17935"/>
                    <a:pt x="9738" y="18098"/>
                  </a:cubicBezTo>
                  <a:cubicBezTo>
                    <a:pt x="10226" y="18206"/>
                    <a:pt x="10742" y="18288"/>
                    <a:pt x="11284" y="18315"/>
                  </a:cubicBezTo>
                  <a:cubicBezTo>
                    <a:pt x="11331" y="18317"/>
                    <a:pt x="11377" y="18317"/>
                    <a:pt x="11423" y="18317"/>
                  </a:cubicBezTo>
                  <a:cubicBezTo>
                    <a:pt x="13678" y="18317"/>
                    <a:pt x="15182" y="16378"/>
                    <a:pt x="16112" y="14518"/>
                  </a:cubicBezTo>
                  <a:cubicBezTo>
                    <a:pt x="18553" y="10015"/>
                    <a:pt x="15597" y="2746"/>
                    <a:pt x="14675" y="684"/>
                  </a:cubicBezTo>
                  <a:cubicBezTo>
                    <a:pt x="14512" y="332"/>
                    <a:pt x="14159" y="88"/>
                    <a:pt x="13780" y="61"/>
                  </a:cubicBezTo>
                  <a:cubicBezTo>
                    <a:pt x="13344" y="19"/>
                    <a:pt x="12912" y="0"/>
                    <a:pt x="12488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4"/>
            <p:cNvSpPr/>
            <p:nvPr/>
          </p:nvSpPr>
          <p:spPr>
            <a:xfrm>
              <a:off x="2692150" y="3165375"/>
              <a:ext cx="268550" cy="414300"/>
            </a:xfrm>
            <a:custGeom>
              <a:rect b="b" l="l" r="r" t="t"/>
              <a:pathLst>
                <a:path extrusionOk="0" h="16572" w="10742">
                  <a:moveTo>
                    <a:pt x="4751" y="0"/>
                  </a:moveTo>
                  <a:cubicBezTo>
                    <a:pt x="3089" y="0"/>
                    <a:pt x="1555" y="285"/>
                    <a:pt x="461" y="569"/>
                  </a:cubicBezTo>
                  <a:cubicBezTo>
                    <a:pt x="461" y="569"/>
                    <a:pt x="461" y="569"/>
                    <a:pt x="461" y="596"/>
                  </a:cubicBezTo>
                  <a:cubicBezTo>
                    <a:pt x="272" y="2929"/>
                    <a:pt x="0" y="11066"/>
                    <a:pt x="3988" y="14592"/>
                  </a:cubicBezTo>
                  <a:cubicBezTo>
                    <a:pt x="4476" y="15026"/>
                    <a:pt x="4991" y="15433"/>
                    <a:pt x="5506" y="15785"/>
                  </a:cubicBezTo>
                  <a:cubicBezTo>
                    <a:pt x="5968" y="16084"/>
                    <a:pt x="6429" y="16355"/>
                    <a:pt x="6944" y="16572"/>
                  </a:cubicBezTo>
                  <a:lnTo>
                    <a:pt x="6971" y="16572"/>
                  </a:lnTo>
                  <a:cubicBezTo>
                    <a:pt x="7514" y="15975"/>
                    <a:pt x="7948" y="15243"/>
                    <a:pt x="8273" y="14538"/>
                  </a:cubicBezTo>
                  <a:cubicBezTo>
                    <a:pt x="10741" y="10035"/>
                    <a:pt x="7785" y="2766"/>
                    <a:pt x="6863" y="704"/>
                  </a:cubicBezTo>
                  <a:cubicBezTo>
                    <a:pt x="6700" y="352"/>
                    <a:pt x="6347" y="108"/>
                    <a:pt x="5968" y="53"/>
                  </a:cubicBezTo>
                  <a:cubicBezTo>
                    <a:pt x="5558" y="17"/>
                    <a:pt x="5151" y="0"/>
                    <a:pt x="4751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4"/>
            <p:cNvSpPr/>
            <p:nvPr/>
          </p:nvSpPr>
          <p:spPr>
            <a:xfrm>
              <a:off x="2613475" y="3372025"/>
              <a:ext cx="105150" cy="70000"/>
            </a:xfrm>
            <a:custGeom>
              <a:rect b="b" l="l" r="r" t="t"/>
              <a:pathLst>
                <a:path extrusionOk="0" h="2800" w="4206">
                  <a:moveTo>
                    <a:pt x="2253" y="1"/>
                  </a:moveTo>
                  <a:cubicBezTo>
                    <a:pt x="1945" y="1"/>
                    <a:pt x="1634" y="81"/>
                    <a:pt x="1303" y="223"/>
                  </a:cubicBezTo>
                  <a:cubicBezTo>
                    <a:pt x="625" y="548"/>
                    <a:pt x="1" y="1172"/>
                    <a:pt x="137" y="2203"/>
                  </a:cubicBezTo>
                  <a:cubicBezTo>
                    <a:pt x="137" y="2284"/>
                    <a:pt x="164" y="2393"/>
                    <a:pt x="218" y="2501"/>
                  </a:cubicBezTo>
                  <a:cubicBezTo>
                    <a:pt x="342" y="2721"/>
                    <a:pt x="500" y="2799"/>
                    <a:pt x="666" y="2799"/>
                  </a:cubicBezTo>
                  <a:cubicBezTo>
                    <a:pt x="973" y="2799"/>
                    <a:pt x="1309" y="2533"/>
                    <a:pt x="1520" y="2393"/>
                  </a:cubicBezTo>
                  <a:cubicBezTo>
                    <a:pt x="1927" y="2149"/>
                    <a:pt x="2388" y="1986"/>
                    <a:pt x="2849" y="1905"/>
                  </a:cubicBezTo>
                  <a:cubicBezTo>
                    <a:pt x="2876" y="1903"/>
                    <a:pt x="2904" y="1902"/>
                    <a:pt x="2933" y="1902"/>
                  </a:cubicBezTo>
                  <a:cubicBezTo>
                    <a:pt x="3086" y="1902"/>
                    <a:pt x="3252" y="1926"/>
                    <a:pt x="3411" y="1926"/>
                  </a:cubicBezTo>
                  <a:cubicBezTo>
                    <a:pt x="3633" y="1926"/>
                    <a:pt x="3842" y="1880"/>
                    <a:pt x="3988" y="1661"/>
                  </a:cubicBezTo>
                  <a:cubicBezTo>
                    <a:pt x="4205" y="1308"/>
                    <a:pt x="3988" y="820"/>
                    <a:pt x="3717" y="576"/>
                  </a:cubicBezTo>
                  <a:cubicBezTo>
                    <a:pt x="3310" y="196"/>
                    <a:pt x="2876" y="6"/>
                    <a:pt x="2388" y="6"/>
                  </a:cubicBezTo>
                  <a:cubicBezTo>
                    <a:pt x="2343" y="3"/>
                    <a:pt x="2298" y="1"/>
                    <a:pt x="2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4"/>
            <p:cNvSpPr/>
            <p:nvPr/>
          </p:nvSpPr>
          <p:spPr>
            <a:xfrm>
              <a:off x="2634500" y="3371475"/>
              <a:ext cx="84125" cy="48575"/>
            </a:xfrm>
            <a:custGeom>
              <a:rect b="b" l="l" r="r" t="t"/>
              <a:pathLst>
                <a:path extrusionOk="0" h="1943" w="3365">
                  <a:moveTo>
                    <a:pt x="1574" y="1"/>
                  </a:moveTo>
                  <a:cubicBezTo>
                    <a:pt x="1194" y="1"/>
                    <a:pt x="842" y="82"/>
                    <a:pt x="462" y="245"/>
                  </a:cubicBezTo>
                  <a:cubicBezTo>
                    <a:pt x="299" y="326"/>
                    <a:pt x="136" y="408"/>
                    <a:pt x="1" y="516"/>
                  </a:cubicBezTo>
                  <a:cubicBezTo>
                    <a:pt x="245" y="462"/>
                    <a:pt x="462" y="435"/>
                    <a:pt x="679" y="435"/>
                  </a:cubicBezTo>
                  <a:cubicBezTo>
                    <a:pt x="1140" y="462"/>
                    <a:pt x="1574" y="652"/>
                    <a:pt x="1981" y="1032"/>
                  </a:cubicBezTo>
                  <a:cubicBezTo>
                    <a:pt x="2225" y="1249"/>
                    <a:pt x="2415" y="1601"/>
                    <a:pt x="2333" y="1927"/>
                  </a:cubicBezTo>
                  <a:cubicBezTo>
                    <a:pt x="2420" y="1934"/>
                    <a:pt x="2508" y="1942"/>
                    <a:pt x="2595" y="1942"/>
                  </a:cubicBezTo>
                  <a:cubicBezTo>
                    <a:pt x="2808" y="1942"/>
                    <a:pt x="3012" y="1895"/>
                    <a:pt x="3147" y="1683"/>
                  </a:cubicBezTo>
                  <a:cubicBezTo>
                    <a:pt x="3364" y="1330"/>
                    <a:pt x="3147" y="869"/>
                    <a:pt x="2876" y="598"/>
                  </a:cubicBezTo>
                  <a:cubicBezTo>
                    <a:pt x="2469" y="218"/>
                    <a:pt x="2035" y="28"/>
                    <a:pt x="1574" y="1"/>
                  </a:cubicBezTo>
                  <a:close/>
                </a:path>
              </a:pathLst>
            </a:custGeom>
            <a:solidFill>
              <a:srgbClr val="C5D3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4"/>
            <p:cNvSpPr/>
            <p:nvPr/>
          </p:nvSpPr>
          <p:spPr>
            <a:xfrm>
              <a:off x="2574150" y="3319000"/>
              <a:ext cx="99700" cy="47075"/>
            </a:xfrm>
            <a:custGeom>
              <a:rect b="b" l="l" r="r" t="t"/>
              <a:pathLst>
                <a:path extrusionOk="0" h="1883" w="3988">
                  <a:moveTo>
                    <a:pt x="3585" y="0"/>
                  </a:moveTo>
                  <a:cubicBezTo>
                    <a:pt x="3475" y="0"/>
                    <a:pt x="3364" y="49"/>
                    <a:pt x="3283" y="147"/>
                  </a:cubicBezTo>
                  <a:cubicBezTo>
                    <a:pt x="3201" y="228"/>
                    <a:pt x="2849" y="337"/>
                    <a:pt x="2523" y="364"/>
                  </a:cubicBezTo>
                  <a:lnTo>
                    <a:pt x="1655" y="472"/>
                  </a:lnTo>
                  <a:cubicBezTo>
                    <a:pt x="597" y="581"/>
                    <a:pt x="136" y="1286"/>
                    <a:pt x="109" y="1313"/>
                  </a:cubicBezTo>
                  <a:cubicBezTo>
                    <a:pt x="1" y="1503"/>
                    <a:pt x="55" y="1720"/>
                    <a:pt x="245" y="1829"/>
                  </a:cubicBezTo>
                  <a:cubicBezTo>
                    <a:pt x="299" y="1883"/>
                    <a:pt x="353" y="1883"/>
                    <a:pt x="435" y="1883"/>
                  </a:cubicBezTo>
                  <a:cubicBezTo>
                    <a:pt x="543" y="1883"/>
                    <a:pt x="652" y="1829"/>
                    <a:pt x="733" y="1720"/>
                  </a:cubicBezTo>
                  <a:cubicBezTo>
                    <a:pt x="733" y="1720"/>
                    <a:pt x="1031" y="1259"/>
                    <a:pt x="1737" y="1178"/>
                  </a:cubicBezTo>
                  <a:lnTo>
                    <a:pt x="2605" y="1096"/>
                  </a:lnTo>
                  <a:cubicBezTo>
                    <a:pt x="3473" y="988"/>
                    <a:pt x="3771" y="689"/>
                    <a:pt x="3852" y="581"/>
                  </a:cubicBezTo>
                  <a:cubicBezTo>
                    <a:pt x="3988" y="418"/>
                    <a:pt x="3961" y="201"/>
                    <a:pt x="3798" y="66"/>
                  </a:cubicBezTo>
                  <a:cubicBezTo>
                    <a:pt x="3733" y="22"/>
                    <a:pt x="3659" y="0"/>
                    <a:pt x="3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4"/>
            <p:cNvSpPr/>
            <p:nvPr/>
          </p:nvSpPr>
          <p:spPr>
            <a:xfrm>
              <a:off x="2679950" y="3452250"/>
              <a:ext cx="194625" cy="113500"/>
            </a:xfrm>
            <a:custGeom>
              <a:rect b="b" l="l" r="r" t="t"/>
              <a:pathLst>
                <a:path extrusionOk="0" h="4540" w="7785">
                  <a:moveTo>
                    <a:pt x="4681" y="1"/>
                  </a:moveTo>
                  <a:cubicBezTo>
                    <a:pt x="3471" y="1"/>
                    <a:pt x="2054" y="605"/>
                    <a:pt x="1356" y="1489"/>
                  </a:cubicBezTo>
                  <a:cubicBezTo>
                    <a:pt x="868" y="2140"/>
                    <a:pt x="0" y="3822"/>
                    <a:pt x="949" y="4419"/>
                  </a:cubicBezTo>
                  <a:cubicBezTo>
                    <a:pt x="1084" y="4503"/>
                    <a:pt x="1229" y="4540"/>
                    <a:pt x="1373" y="4540"/>
                  </a:cubicBezTo>
                  <a:cubicBezTo>
                    <a:pt x="1693" y="4540"/>
                    <a:pt x="2010" y="4355"/>
                    <a:pt x="2197" y="4093"/>
                  </a:cubicBezTo>
                  <a:cubicBezTo>
                    <a:pt x="2898" y="3085"/>
                    <a:pt x="4202" y="2467"/>
                    <a:pt x="5449" y="2467"/>
                  </a:cubicBezTo>
                  <a:cubicBezTo>
                    <a:pt x="5746" y="2467"/>
                    <a:pt x="6039" y="2501"/>
                    <a:pt x="6320" y="2574"/>
                  </a:cubicBezTo>
                  <a:cubicBezTo>
                    <a:pt x="6411" y="2603"/>
                    <a:pt x="6508" y="2617"/>
                    <a:pt x="6606" y="2617"/>
                  </a:cubicBezTo>
                  <a:cubicBezTo>
                    <a:pt x="6974" y="2617"/>
                    <a:pt x="7352" y="2417"/>
                    <a:pt x="7459" y="2032"/>
                  </a:cubicBezTo>
                  <a:cubicBezTo>
                    <a:pt x="7785" y="947"/>
                    <a:pt x="6049" y="215"/>
                    <a:pt x="5262" y="52"/>
                  </a:cubicBezTo>
                  <a:cubicBezTo>
                    <a:pt x="5077" y="17"/>
                    <a:pt x="4882" y="1"/>
                    <a:pt x="46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4"/>
            <p:cNvSpPr/>
            <p:nvPr/>
          </p:nvSpPr>
          <p:spPr>
            <a:xfrm>
              <a:off x="2744350" y="3452175"/>
              <a:ext cx="130900" cy="67825"/>
            </a:xfrm>
            <a:custGeom>
              <a:rect b="b" l="l" r="r" t="t"/>
              <a:pathLst>
                <a:path extrusionOk="0" h="2713" w="5236">
                  <a:moveTo>
                    <a:pt x="2108" y="1"/>
                  </a:moveTo>
                  <a:cubicBezTo>
                    <a:pt x="1418" y="1"/>
                    <a:pt x="652" y="207"/>
                    <a:pt x="1" y="543"/>
                  </a:cubicBezTo>
                  <a:cubicBezTo>
                    <a:pt x="408" y="1357"/>
                    <a:pt x="896" y="2089"/>
                    <a:pt x="1493" y="2713"/>
                  </a:cubicBezTo>
                  <a:cubicBezTo>
                    <a:pt x="1927" y="2568"/>
                    <a:pt x="2380" y="2490"/>
                    <a:pt x="2829" y="2490"/>
                  </a:cubicBezTo>
                  <a:cubicBezTo>
                    <a:pt x="3138" y="2490"/>
                    <a:pt x="3446" y="2527"/>
                    <a:pt x="3744" y="2604"/>
                  </a:cubicBezTo>
                  <a:cubicBezTo>
                    <a:pt x="3823" y="2624"/>
                    <a:pt x="3906" y="2634"/>
                    <a:pt x="3991" y="2634"/>
                  </a:cubicBezTo>
                  <a:cubicBezTo>
                    <a:pt x="4371" y="2634"/>
                    <a:pt x="4772" y="2434"/>
                    <a:pt x="4883" y="2035"/>
                  </a:cubicBezTo>
                  <a:cubicBezTo>
                    <a:pt x="5236" y="977"/>
                    <a:pt x="3473" y="245"/>
                    <a:pt x="2686" y="55"/>
                  </a:cubicBezTo>
                  <a:cubicBezTo>
                    <a:pt x="2503" y="18"/>
                    <a:pt x="2309" y="1"/>
                    <a:pt x="2108" y="1"/>
                  </a:cubicBezTo>
                  <a:close/>
                </a:path>
              </a:pathLst>
            </a:custGeom>
            <a:solidFill>
              <a:srgbClr val="C5D3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4"/>
            <p:cNvSpPr/>
            <p:nvPr/>
          </p:nvSpPr>
          <p:spPr>
            <a:xfrm>
              <a:off x="2717925" y="3129400"/>
              <a:ext cx="409575" cy="452425"/>
            </a:xfrm>
            <a:custGeom>
              <a:rect b="b" l="l" r="r" t="t"/>
              <a:pathLst>
                <a:path extrusionOk="0" h="18097" w="16383">
                  <a:moveTo>
                    <a:pt x="8117" y="0"/>
                  </a:moveTo>
                  <a:cubicBezTo>
                    <a:pt x="7558" y="0"/>
                    <a:pt x="4153" y="48"/>
                    <a:pt x="1058" y="1520"/>
                  </a:cubicBezTo>
                  <a:cubicBezTo>
                    <a:pt x="705" y="1682"/>
                    <a:pt x="488" y="2035"/>
                    <a:pt x="461" y="2415"/>
                  </a:cubicBezTo>
                  <a:cubicBezTo>
                    <a:pt x="271" y="4693"/>
                    <a:pt x="0" y="12505"/>
                    <a:pt x="3852" y="15895"/>
                  </a:cubicBezTo>
                  <a:cubicBezTo>
                    <a:pt x="4313" y="16329"/>
                    <a:pt x="4828" y="16709"/>
                    <a:pt x="5316" y="17062"/>
                  </a:cubicBezTo>
                  <a:cubicBezTo>
                    <a:pt x="5750" y="17360"/>
                    <a:pt x="6211" y="17631"/>
                    <a:pt x="6700" y="17821"/>
                  </a:cubicBezTo>
                  <a:cubicBezTo>
                    <a:pt x="7172" y="18012"/>
                    <a:pt x="7644" y="18097"/>
                    <a:pt x="8109" y="18097"/>
                  </a:cubicBezTo>
                  <a:cubicBezTo>
                    <a:pt x="9758" y="18097"/>
                    <a:pt x="11326" y="17037"/>
                    <a:pt x="12531" y="15895"/>
                  </a:cubicBezTo>
                  <a:cubicBezTo>
                    <a:pt x="16383" y="12505"/>
                    <a:pt x="16112" y="4693"/>
                    <a:pt x="15949" y="2415"/>
                  </a:cubicBezTo>
                  <a:cubicBezTo>
                    <a:pt x="15922" y="2035"/>
                    <a:pt x="15678" y="1682"/>
                    <a:pt x="15325" y="1520"/>
                  </a:cubicBezTo>
                  <a:cubicBezTo>
                    <a:pt x="12229" y="48"/>
                    <a:pt x="8825" y="0"/>
                    <a:pt x="8266" y="0"/>
                  </a:cubicBezTo>
                  <a:cubicBezTo>
                    <a:pt x="8227" y="0"/>
                    <a:pt x="8202" y="1"/>
                    <a:pt x="8191" y="1"/>
                  </a:cubicBezTo>
                  <a:cubicBezTo>
                    <a:pt x="8181" y="1"/>
                    <a:pt x="8156" y="0"/>
                    <a:pt x="8117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4"/>
            <p:cNvSpPr/>
            <p:nvPr/>
          </p:nvSpPr>
          <p:spPr>
            <a:xfrm>
              <a:off x="2888800" y="3159250"/>
              <a:ext cx="238700" cy="422900"/>
            </a:xfrm>
            <a:custGeom>
              <a:rect b="b" l="l" r="r" t="t"/>
              <a:pathLst>
                <a:path extrusionOk="0" h="16916" w="9548">
                  <a:moveTo>
                    <a:pt x="7731" y="0"/>
                  </a:moveTo>
                  <a:lnTo>
                    <a:pt x="7731" y="0"/>
                  </a:lnTo>
                  <a:cubicBezTo>
                    <a:pt x="7893" y="163"/>
                    <a:pt x="7975" y="380"/>
                    <a:pt x="7975" y="624"/>
                  </a:cubicBezTo>
                  <a:cubicBezTo>
                    <a:pt x="8165" y="2929"/>
                    <a:pt x="8436" y="10931"/>
                    <a:pt x="4476" y="14430"/>
                  </a:cubicBezTo>
                  <a:cubicBezTo>
                    <a:pt x="3282" y="15596"/>
                    <a:pt x="1682" y="16654"/>
                    <a:pt x="0" y="16681"/>
                  </a:cubicBezTo>
                  <a:cubicBezTo>
                    <a:pt x="437" y="16844"/>
                    <a:pt x="872" y="16916"/>
                    <a:pt x="1302" y="16916"/>
                  </a:cubicBezTo>
                  <a:cubicBezTo>
                    <a:pt x="2953" y="16916"/>
                    <a:pt x="4512" y="15848"/>
                    <a:pt x="5696" y="14728"/>
                  </a:cubicBezTo>
                  <a:cubicBezTo>
                    <a:pt x="9548" y="11311"/>
                    <a:pt x="9277" y="3499"/>
                    <a:pt x="9114" y="1221"/>
                  </a:cubicBezTo>
                  <a:cubicBezTo>
                    <a:pt x="9087" y="841"/>
                    <a:pt x="8870" y="488"/>
                    <a:pt x="8490" y="326"/>
                  </a:cubicBezTo>
                  <a:cubicBezTo>
                    <a:pt x="8246" y="217"/>
                    <a:pt x="8002" y="81"/>
                    <a:pt x="7731" y="0"/>
                  </a:cubicBezTo>
                  <a:close/>
                </a:path>
              </a:pathLst>
            </a:custGeom>
            <a:solidFill>
              <a:srgbClr val="9E30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4"/>
            <p:cNvSpPr/>
            <p:nvPr/>
          </p:nvSpPr>
          <p:spPr>
            <a:xfrm>
              <a:off x="2957275" y="3241675"/>
              <a:ext cx="103775" cy="27450"/>
            </a:xfrm>
            <a:custGeom>
              <a:rect b="b" l="l" r="r" t="t"/>
              <a:pathLst>
                <a:path extrusionOk="0" h="1098" w="4151">
                  <a:moveTo>
                    <a:pt x="2776" y="1"/>
                  </a:moveTo>
                  <a:cubicBezTo>
                    <a:pt x="2607" y="1"/>
                    <a:pt x="2422" y="20"/>
                    <a:pt x="2225" y="66"/>
                  </a:cubicBezTo>
                  <a:lnTo>
                    <a:pt x="1384" y="283"/>
                  </a:lnTo>
                  <a:cubicBezTo>
                    <a:pt x="1195" y="335"/>
                    <a:pt x="973" y="354"/>
                    <a:pt x="808" y="354"/>
                  </a:cubicBezTo>
                  <a:cubicBezTo>
                    <a:pt x="713" y="354"/>
                    <a:pt x="637" y="348"/>
                    <a:pt x="597" y="338"/>
                  </a:cubicBezTo>
                  <a:cubicBezTo>
                    <a:pt x="540" y="299"/>
                    <a:pt x="475" y="281"/>
                    <a:pt x="411" y="281"/>
                  </a:cubicBezTo>
                  <a:cubicBezTo>
                    <a:pt x="295" y="281"/>
                    <a:pt x="179" y="341"/>
                    <a:pt x="109" y="446"/>
                  </a:cubicBezTo>
                  <a:cubicBezTo>
                    <a:pt x="1" y="609"/>
                    <a:pt x="28" y="826"/>
                    <a:pt x="218" y="934"/>
                  </a:cubicBezTo>
                  <a:cubicBezTo>
                    <a:pt x="380" y="1043"/>
                    <a:pt x="597" y="1097"/>
                    <a:pt x="814" y="1097"/>
                  </a:cubicBezTo>
                  <a:cubicBezTo>
                    <a:pt x="1113" y="1097"/>
                    <a:pt x="1384" y="1016"/>
                    <a:pt x="1547" y="989"/>
                  </a:cubicBezTo>
                  <a:lnTo>
                    <a:pt x="1574" y="989"/>
                  </a:lnTo>
                  <a:lnTo>
                    <a:pt x="2388" y="772"/>
                  </a:lnTo>
                  <a:cubicBezTo>
                    <a:pt x="2537" y="737"/>
                    <a:pt x="2674" y="723"/>
                    <a:pt x="2796" y="723"/>
                  </a:cubicBezTo>
                  <a:cubicBezTo>
                    <a:pt x="3248" y="723"/>
                    <a:pt x="3505" y="913"/>
                    <a:pt x="3527" y="934"/>
                  </a:cubicBezTo>
                  <a:cubicBezTo>
                    <a:pt x="3592" y="978"/>
                    <a:pt x="3666" y="1000"/>
                    <a:pt x="3739" y="1000"/>
                  </a:cubicBezTo>
                  <a:cubicBezTo>
                    <a:pt x="3850" y="1000"/>
                    <a:pt x="3961" y="951"/>
                    <a:pt x="4042" y="853"/>
                  </a:cubicBezTo>
                  <a:cubicBezTo>
                    <a:pt x="4151" y="690"/>
                    <a:pt x="4124" y="473"/>
                    <a:pt x="3961" y="338"/>
                  </a:cubicBezTo>
                  <a:cubicBezTo>
                    <a:pt x="3939" y="338"/>
                    <a:pt x="3491" y="1"/>
                    <a:pt x="27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4"/>
            <p:cNvSpPr/>
            <p:nvPr/>
          </p:nvSpPr>
          <p:spPr>
            <a:xfrm>
              <a:off x="2785050" y="3241675"/>
              <a:ext cx="104450" cy="27450"/>
            </a:xfrm>
            <a:custGeom>
              <a:rect b="b" l="l" r="r" t="t"/>
              <a:pathLst>
                <a:path extrusionOk="0" h="1098" w="4178">
                  <a:moveTo>
                    <a:pt x="1375" y="1"/>
                  </a:moveTo>
                  <a:cubicBezTo>
                    <a:pt x="660" y="1"/>
                    <a:pt x="212" y="338"/>
                    <a:pt x="190" y="338"/>
                  </a:cubicBezTo>
                  <a:cubicBezTo>
                    <a:pt x="27" y="473"/>
                    <a:pt x="0" y="690"/>
                    <a:pt x="109" y="853"/>
                  </a:cubicBezTo>
                  <a:cubicBezTo>
                    <a:pt x="190" y="951"/>
                    <a:pt x="301" y="1000"/>
                    <a:pt x="411" y="1000"/>
                  </a:cubicBezTo>
                  <a:cubicBezTo>
                    <a:pt x="485" y="1000"/>
                    <a:pt x="559" y="978"/>
                    <a:pt x="624" y="934"/>
                  </a:cubicBezTo>
                  <a:cubicBezTo>
                    <a:pt x="645" y="913"/>
                    <a:pt x="919" y="723"/>
                    <a:pt x="1366" y="723"/>
                  </a:cubicBezTo>
                  <a:cubicBezTo>
                    <a:pt x="1486" y="723"/>
                    <a:pt x="1619" y="737"/>
                    <a:pt x="1763" y="772"/>
                  </a:cubicBezTo>
                  <a:lnTo>
                    <a:pt x="2604" y="989"/>
                  </a:lnTo>
                  <a:cubicBezTo>
                    <a:pt x="2903" y="1070"/>
                    <a:pt x="3120" y="1097"/>
                    <a:pt x="3309" y="1097"/>
                  </a:cubicBezTo>
                  <a:cubicBezTo>
                    <a:pt x="3689" y="1097"/>
                    <a:pt x="3879" y="989"/>
                    <a:pt x="3960" y="934"/>
                  </a:cubicBezTo>
                  <a:cubicBezTo>
                    <a:pt x="4123" y="826"/>
                    <a:pt x="4177" y="609"/>
                    <a:pt x="4069" y="446"/>
                  </a:cubicBezTo>
                  <a:cubicBezTo>
                    <a:pt x="3999" y="341"/>
                    <a:pt x="3883" y="281"/>
                    <a:pt x="3759" y="281"/>
                  </a:cubicBezTo>
                  <a:cubicBezTo>
                    <a:pt x="3691" y="281"/>
                    <a:pt x="3621" y="299"/>
                    <a:pt x="3553" y="338"/>
                  </a:cubicBezTo>
                  <a:cubicBezTo>
                    <a:pt x="3532" y="345"/>
                    <a:pt x="3488" y="348"/>
                    <a:pt x="3431" y="348"/>
                  </a:cubicBezTo>
                  <a:cubicBezTo>
                    <a:pt x="3273" y="348"/>
                    <a:pt x="3005" y="323"/>
                    <a:pt x="2767" y="283"/>
                  </a:cubicBezTo>
                  <a:lnTo>
                    <a:pt x="1926" y="66"/>
                  </a:lnTo>
                  <a:cubicBezTo>
                    <a:pt x="1729" y="20"/>
                    <a:pt x="1544" y="1"/>
                    <a:pt x="1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4"/>
            <p:cNvSpPr/>
            <p:nvPr/>
          </p:nvSpPr>
          <p:spPr>
            <a:xfrm>
              <a:off x="2800650" y="3298025"/>
              <a:ext cx="103775" cy="59725"/>
            </a:xfrm>
            <a:custGeom>
              <a:rect b="b" l="l" r="r" t="t"/>
              <a:pathLst>
                <a:path extrusionOk="0" h="2389" w="4151">
                  <a:moveTo>
                    <a:pt x="2060" y="0"/>
                  </a:moveTo>
                  <a:cubicBezTo>
                    <a:pt x="1972" y="0"/>
                    <a:pt x="1882" y="3"/>
                    <a:pt x="1790" y="9"/>
                  </a:cubicBezTo>
                  <a:cubicBezTo>
                    <a:pt x="1031" y="64"/>
                    <a:pt x="244" y="443"/>
                    <a:pt x="27" y="1447"/>
                  </a:cubicBezTo>
                  <a:cubicBezTo>
                    <a:pt x="0" y="1556"/>
                    <a:pt x="0" y="1637"/>
                    <a:pt x="0" y="1745"/>
                  </a:cubicBezTo>
                  <a:cubicBezTo>
                    <a:pt x="59" y="2131"/>
                    <a:pt x="313" y="2233"/>
                    <a:pt x="592" y="2233"/>
                  </a:cubicBezTo>
                  <a:cubicBezTo>
                    <a:pt x="825" y="2233"/>
                    <a:pt x="1075" y="2162"/>
                    <a:pt x="1248" y="2125"/>
                  </a:cubicBezTo>
                  <a:cubicBezTo>
                    <a:pt x="1478" y="2071"/>
                    <a:pt x="1716" y="2044"/>
                    <a:pt x="1956" y="2044"/>
                  </a:cubicBezTo>
                  <a:cubicBezTo>
                    <a:pt x="2197" y="2044"/>
                    <a:pt x="2441" y="2071"/>
                    <a:pt x="2685" y="2125"/>
                  </a:cubicBezTo>
                  <a:cubicBezTo>
                    <a:pt x="2963" y="2185"/>
                    <a:pt x="3240" y="2389"/>
                    <a:pt x="3518" y="2389"/>
                  </a:cubicBezTo>
                  <a:cubicBezTo>
                    <a:pt x="3620" y="2389"/>
                    <a:pt x="3722" y="2361"/>
                    <a:pt x="3825" y="2288"/>
                  </a:cubicBezTo>
                  <a:cubicBezTo>
                    <a:pt x="4150" y="2017"/>
                    <a:pt x="4123" y="1501"/>
                    <a:pt x="3933" y="1149"/>
                  </a:cubicBezTo>
                  <a:cubicBezTo>
                    <a:pt x="3689" y="660"/>
                    <a:pt x="3336" y="335"/>
                    <a:pt x="2902" y="145"/>
                  </a:cubicBezTo>
                  <a:cubicBezTo>
                    <a:pt x="2650" y="40"/>
                    <a:pt x="2365" y="0"/>
                    <a:pt x="20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4"/>
            <p:cNvSpPr/>
            <p:nvPr/>
          </p:nvSpPr>
          <p:spPr>
            <a:xfrm>
              <a:off x="2941675" y="3298025"/>
              <a:ext cx="104450" cy="59725"/>
            </a:xfrm>
            <a:custGeom>
              <a:rect b="b" l="l" r="r" t="t"/>
              <a:pathLst>
                <a:path extrusionOk="0" h="2389" w="4178">
                  <a:moveTo>
                    <a:pt x="2091" y="0"/>
                  </a:moveTo>
                  <a:cubicBezTo>
                    <a:pt x="1786" y="0"/>
                    <a:pt x="1501" y="40"/>
                    <a:pt x="1249" y="145"/>
                  </a:cubicBezTo>
                  <a:cubicBezTo>
                    <a:pt x="815" y="335"/>
                    <a:pt x="462" y="660"/>
                    <a:pt x="218" y="1149"/>
                  </a:cubicBezTo>
                  <a:cubicBezTo>
                    <a:pt x="55" y="1501"/>
                    <a:pt x="1" y="2017"/>
                    <a:pt x="326" y="2288"/>
                  </a:cubicBezTo>
                  <a:cubicBezTo>
                    <a:pt x="429" y="2361"/>
                    <a:pt x="533" y="2389"/>
                    <a:pt x="638" y="2389"/>
                  </a:cubicBezTo>
                  <a:cubicBezTo>
                    <a:pt x="923" y="2389"/>
                    <a:pt x="1215" y="2185"/>
                    <a:pt x="1493" y="2125"/>
                  </a:cubicBezTo>
                  <a:cubicBezTo>
                    <a:pt x="1723" y="2071"/>
                    <a:pt x="1961" y="2044"/>
                    <a:pt x="2198" y="2044"/>
                  </a:cubicBezTo>
                  <a:cubicBezTo>
                    <a:pt x="2435" y="2044"/>
                    <a:pt x="2673" y="2071"/>
                    <a:pt x="2903" y="2125"/>
                  </a:cubicBezTo>
                  <a:cubicBezTo>
                    <a:pt x="3075" y="2162"/>
                    <a:pt x="3326" y="2233"/>
                    <a:pt x="3559" y="2233"/>
                  </a:cubicBezTo>
                  <a:cubicBezTo>
                    <a:pt x="3838" y="2233"/>
                    <a:pt x="4092" y="2131"/>
                    <a:pt x="4151" y="1745"/>
                  </a:cubicBezTo>
                  <a:cubicBezTo>
                    <a:pt x="4178" y="1637"/>
                    <a:pt x="4151" y="1556"/>
                    <a:pt x="4124" y="1447"/>
                  </a:cubicBezTo>
                  <a:cubicBezTo>
                    <a:pt x="3907" y="443"/>
                    <a:pt x="3120" y="64"/>
                    <a:pt x="2361" y="9"/>
                  </a:cubicBezTo>
                  <a:cubicBezTo>
                    <a:pt x="2269" y="3"/>
                    <a:pt x="2179" y="0"/>
                    <a:pt x="2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4"/>
            <p:cNvSpPr/>
            <p:nvPr/>
          </p:nvSpPr>
          <p:spPr>
            <a:xfrm>
              <a:off x="2819625" y="3413475"/>
              <a:ext cx="206850" cy="85850"/>
            </a:xfrm>
            <a:custGeom>
              <a:rect b="b" l="l" r="r" t="t"/>
              <a:pathLst>
                <a:path extrusionOk="0" h="3434" w="8274">
                  <a:moveTo>
                    <a:pt x="1345" y="1"/>
                  </a:moveTo>
                  <a:cubicBezTo>
                    <a:pt x="1090" y="1"/>
                    <a:pt x="840" y="95"/>
                    <a:pt x="679" y="301"/>
                  </a:cubicBezTo>
                  <a:cubicBezTo>
                    <a:pt x="1" y="1196"/>
                    <a:pt x="1384" y="2498"/>
                    <a:pt x="2062" y="2905"/>
                  </a:cubicBezTo>
                  <a:cubicBezTo>
                    <a:pt x="2618" y="3257"/>
                    <a:pt x="3378" y="3434"/>
                    <a:pt x="4137" y="3434"/>
                  </a:cubicBezTo>
                  <a:cubicBezTo>
                    <a:pt x="4896" y="3434"/>
                    <a:pt x="5656" y="3257"/>
                    <a:pt x="6212" y="2905"/>
                  </a:cubicBezTo>
                  <a:cubicBezTo>
                    <a:pt x="6890" y="2498"/>
                    <a:pt x="8273" y="1196"/>
                    <a:pt x="7595" y="301"/>
                  </a:cubicBezTo>
                  <a:cubicBezTo>
                    <a:pt x="7434" y="95"/>
                    <a:pt x="7184" y="1"/>
                    <a:pt x="6929" y="1"/>
                  </a:cubicBezTo>
                  <a:cubicBezTo>
                    <a:pt x="6714" y="1"/>
                    <a:pt x="6494" y="68"/>
                    <a:pt x="6320" y="192"/>
                  </a:cubicBezTo>
                  <a:cubicBezTo>
                    <a:pt x="5697" y="626"/>
                    <a:pt x="4917" y="843"/>
                    <a:pt x="4137" y="843"/>
                  </a:cubicBezTo>
                  <a:cubicBezTo>
                    <a:pt x="3357" y="843"/>
                    <a:pt x="2577" y="626"/>
                    <a:pt x="1954" y="192"/>
                  </a:cubicBezTo>
                  <a:cubicBezTo>
                    <a:pt x="1780" y="68"/>
                    <a:pt x="1560" y="1"/>
                    <a:pt x="13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4"/>
            <p:cNvSpPr/>
            <p:nvPr/>
          </p:nvSpPr>
          <p:spPr>
            <a:xfrm>
              <a:off x="2840650" y="3298025"/>
              <a:ext cx="63775" cy="59750"/>
            </a:xfrm>
            <a:custGeom>
              <a:rect b="b" l="l" r="r" t="t"/>
              <a:pathLst>
                <a:path extrusionOk="0" h="2390" w="2551">
                  <a:moveTo>
                    <a:pt x="460" y="0"/>
                  </a:moveTo>
                  <a:cubicBezTo>
                    <a:pt x="372" y="0"/>
                    <a:pt x="282" y="3"/>
                    <a:pt x="190" y="9"/>
                  </a:cubicBezTo>
                  <a:cubicBezTo>
                    <a:pt x="109" y="9"/>
                    <a:pt x="55" y="9"/>
                    <a:pt x="0" y="37"/>
                  </a:cubicBezTo>
                  <a:cubicBezTo>
                    <a:pt x="163" y="64"/>
                    <a:pt x="299" y="91"/>
                    <a:pt x="462" y="145"/>
                  </a:cubicBezTo>
                  <a:cubicBezTo>
                    <a:pt x="896" y="335"/>
                    <a:pt x="1248" y="660"/>
                    <a:pt x="1492" y="1149"/>
                  </a:cubicBezTo>
                  <a:cubicBezTo>
                    <a:pt x="1655" y="1474"/>
                    <a:pt x="1709" y="1962"/>
                    <a:pt x="1411" y="2234"/>
                  </a:cubicBezTo>
                  <a:cubicBezTo>
                    <a:pt x="1577" y="2317"/>
                    <a:pt x="1744" y="2390"/>
                    <a:pt x="1911" y="2390"/>
                  </a:cubicBezTo>
                  <a:cubicBezTo>
                    <a:pt x="2015" y="2390"/>
                    <a:pt x="2120" y="2361"/>
                    <a:pt x="2225" y="2288"/>
                  </a:cubicBezTo>
                  <a:cubicBezTo>
                    <a:pt x="2550" y="2017"/>
                    <a:pt x="2523" y="1501"/>
                    <a:pt x="2333" y="1149"/>
                  </a:cubicBezTo>
                  <a:cubicBezTo>
                    <a:pt x="2089" y="660"/>
                    <a:pt x="1736" y="335"/>
                    <a:pt x="1302" y="145"/>
                  </a:cubicBezTo>
                  <a:cubicBezTo>
                    <a:pt x="1050" y="40"/>
                    <a:pt x="765" y="0"/>
                    <a:pt x="460" y="0"/>
                  </a:cubicBezTo>
                  <a:close/>
                </a:path>
              </a:pathLst>
            </a:custGeom>
            <a:solidFill>
              <a:srgbClr val="C5D3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4"/>
            <p:cNvSpPr/>
            <p:nvPr/>
          </p:nvSpPr>
          <p:spPr>
            <a:xfrm>
              <a:off x="2984400" y="3297800"/>
              <a:ext cx="61725" cy="56125"/>
            </a:xfrm>
            <a:custGeom>
              <a:rect b="b" l="l" r="r" t="t"/>
              <a:pathLst>
                <a:path extrusionOk="0" h="2245" w="2469">
                  <a:moveTo>
                    <a:pt x="382" y="1"/>
                  </a:moveTo>
                  <a:cubicBezTo>
                    <a:pt x="255" y="1"/>
                    <a:pt x="128" y="14"/>
                    <a:pt x="1" y="46"/>
                  </a:cubicBezTo>
                  <a:cubicBezTo>
                    <a:pt x="679" y="127"/>
                    <a:pt x="1384" y="534"/>
                    <a:pt x="1574" y="1456"/>
                  </a:cubicBezTo>
                  <a:cubicBezTo>
                    <a:pt x="1601" y="1565"/>
                    <a:pt x="1601" y="1646"/>
                    <a:pt x="1601" y="1754"/>
                  </a:cubicBezTo>
                  <a:cubicBezTo>
                    <a:pt x="1574" y="1971"/>
                    <a:pt x="1465" y="2107"/>
                    <a:pt x="1357" y="2161"/>
                  </a:cubicBezTo>
                  <a:cubicBezTo>
                    <a:pt x="1513" y="2203"/>
                    <a:pt x="1698" y="2245"/>
                    <a:pt x="1871" y="2245"/>
                  </a:cubicBezTo>
                  <a:cubicBezTo>
                    <a:pt x="2147" y="2245"/>
                    <a:pt x="2392" y="2138"/>
                    <a:pt x="2442" y="1754"/>
                  </a:cubicBezTo>
                  <a:cubicBezTo>
                    <a:pt x="2469" y="1646"/>
                    <a:pt x="2442" y="1565"/>
                    <a:pt x="2415" y="1456"/>
                  </a:cubicBezTo>
                  <a:cubicBezTo>
                    <a:pt x="2198" y="452"/>
                    <a:pt x="1411" y="73"/>
                    <a:pt x="652" y="18"/>
                  </a:cubicBezTo>
                  <a:cubicBezTo>
                    <a:pt x="562" y="7"/>
                    <a:pt x="472" y="1"/>
                    <a:pt x="382" y="1"/>
                  </a:cubicBezTo>
                  <a:close/>
                </a:path>
              </a:pathLst>
            </a:custGeom>
            <a:solidFill>
              <a:srgbClr val="C5D3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4"/>
            <p:cNvSpPr/>
            <p:nvPr/>
          </p:nvSpPr>
          <p:spPr>
            <a:xfrm>
              <a:off x="2929475" y="3413450"/>
              <a:ext cx="97000" cy="85550"/>
            </a:xfrm>
            <a:custGeom>
              <a:rect b="b" l="l" r="r" t="t"/>
              <a:pathLst>
                <a:path extrusionOk="0" h="3422" w="3880">
                  <a:moveTo>
                    <a:pt x="2548" y="1"/>
                  </a:moveTo>
                  <a:cubicBezTo>
                    <a:pt x="2467" y="1"/>
                    <a:pt x="2386" y="11"/>
                    <a:pt x="2306" y="31"/>
                  </a:cubicBezTo>
                  <a:cubicBezTo>
                    <a:pt x="2333" y="58"/>
                    <a:pt x="2388" y="112"/>
                    <a:pt x="2415" y="139"/>
                  </a:cubicBezTo>
                  <a:cubicBezTo>
                    <a:pt x="3174" y="1143"/>
                    <a:pt x="1601" y="2580"/>
                    <a:pt x="841" y="3069"/>
                  </a:cubicBezTo>
                  <a:cubicBezTo>
                    <a:pt x="597" y="3204"/>
                    <a:pt x="326" y="3340"/>
                    <a:pt x="1" y="3421"/>
                  </a:cubicBezTo>
                  <a:cubicBezTo>
                    <a:pt x="679" y="3394"/>
                    <a:pt x="1330" y="3231"/>
                    <a:pt x="1818" y="2933"/>
                  </a:cubicBezTo>
                  <a:cubicBezTo>
                    <a:pt x="2496" y="2499"/>
                    <a:pt x="3879" y="1197"/>
                    <a:pt x="3201" y="302"/>
                  </a:cubicBezTo>
                  <a:cubicBezTo>
                    <a:pt x="3037" y="97"/>
                    <a:pt x="2796" y="1"/>
                    <a:pt x="2548" y="1"/>
                  </a:cubicBezTo>
                  <a:close/>
                </a:path>
              </a:pathLst>
            </a:custGeom>
            <a:solidFill>
              <a:srgbClr val="C5D3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16" name="Google Shape;101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150" y="694975"/>
            <a:ext cx="5711699" cy="242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54"/>
          <p:cNvPicPr preferRelativeResize="0"/>
          <p:nvPr/>
        </p:nvPicPr>
        <p:blipFill rotWithShape="1">
          <a:blip r:embed="rId4">
            <a:alphaModFix/>
          </a:blip>
          <a:srcRect b="0" l="0" r="0" t="16590"/>
          <a:stretch/>
        </p:blipFill>
        <p:spPr>
          <a:xfrm>
            <a:off x="1716150" y="3120225"/>
            <a:ext cx="5711700" cy="184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55"/>
          <p:cNvSpPr txBox="1"/>
          <p:nvPr>
            <p:ph idx="2" type="title"/>
          </p:nvPr>
        </p:nvSpPr>
        <p:spPr>
          <a:xfrm>
            <a:off x="1455100" y="570750"/>
            <a:ext cx="775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</a:t>
            </a:r>
            <a:r>
              <a:rPr lang="en">
                <a:solidFill>
                  <a:srgbClr val="C63C0A"/>
                </a:solidFill>
              </a:rPr>
              <a:t>High Cardinality</a:t>
            </a:r>
            <a:r>
              <a:rPr lang="en"/>
              <a:t> Categorical Data</a:t>
            </a:r>
            <a:endParaRPr/>
          </a:p>
        </p:txBody>
      </p:sp>
      <p:sp>
        <p:nvSpPr>
          <p:cNvPr id="1023" name="Google Shape;1023;p55"/>
          <p:cNvSpPr txBox="1"/>
          <p:nvPr>
            <p:ph idx="6" type="title"/>
          </p:nvPr>
        </p:nvSpPr>
        <p:spPr>
          <a:xfrm>
            <a:off x="442238" y="2736800"/>
            <a:ext cx="1803000" cy="4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Directly One-Hot encoding the Data will not be smart</a:t>
            </a:r>
            <a:endParaRPr sz="1000"/>
          </a:p>
        </p:txBody>
      </p:sp>
      <p:grpSp>
        <p:nvGrpSpPr>
          <p:cNvPr id="1024" name="Google Shape;1024;p55"/>
          <p:cNvGrpSpPr/>
          <p:nvPr/>
        </p:nvGrpSpPr>
        <p:grpSpPr>
          <a:xfrm>
            <a:off x="761397" y="547206"/>
            <a:ext cx="623875" cy="619800"/>
            <a:chOff x="1656700" y="1958325"/>
            <a:chExt cx="623875" cy="619800"/>
          </a:xfrm>
        </p:grpSpPr>
        <p:sp>
          <p:nvSpPr>
            <p:cNvPr id="1025" name="Google Shape;1025;p55"/>
            <p:cNvSpPr/>
            <p:nvPr/>
          </p:nvSpPr>
          <p:spPr>
            <a:xfrm>
              <a:off x="1906900" y="1958325"/>
              <a:ext cx="373675" cy="619800"/>
            </a:xfrm>
            <a:custGeom>
              <a:rect b="b" l="l" r="r" t="t"/>
              <a:pathLst>
                <a:path extrusionOk="0" h="24792" w="14947">
                  <a:moveTo>
                    <a:pt x="977" y="1"/>
                  </a:moveTo>
                  <a:cubicBezTo>
                    <a:pt x="435" y="1"/>
                    <a:pt x="1" y="462"/>
                    <a:pt x="1" y="1004"/>
                  </a:cubicBezTo>
                  <a:lnTo>
                    <a:pt x="1" y="23788"/>
                  </a:lnTo>
                  <a:cubicBezTo>
                    <a:pt x="1" y="24358"/>
                    <a:pt x="435" y="24792"/>
                    <a:pt x="977" y="24792"/>
                  </a:cubicBezTo>
                  <a:lnTo>
                    <a:pt x="13943" y="24792"/>
                  </a:lnTo>
                  <a:cubicBezTo>
                    <a:pt x="14485" y="24792"/>
                    <a:pt x="14946" y="24358"/>
                    <a:pt x="14946" y="23788"/>
                  </a:cubicBezTo>
                  <a:lnTo>
                    <a:pt x="14946" y="1004"/>
                  </a:lnTo>
                  <a:cubicBezTo>
                    <a:pt x="14946" y="462"/>
                    <a:pt x="14485" y="1"/>
                    <a:pt x="13943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5"/>
            <p:cNvSpPr/>
            <p:nvPr/>
          </p:nvSpPr>
          <p:spPr>
            <a:xfrm>
              <a:off x="1944875" y="2014625"/>
              <a:ext cx="37325" cy="42725"/>
            </a:xfrm>
            <a:custGeom>
              <a:rect b="b" l="l" r="r" t="t"/>
              <a:pathLst>
                <a:path extrusionOk="0" h="1709" w="1493">
                  <a:moveTo>
                    <a:pt x="245" y="0"/>
                  </a:moveTo>
                  <a:cubicBezTo>
                    <a:pt x="109" y="0"/>
                    <a:pt x="1" y="109"/>
                    <a:pt x="1" y="244"/>
                  </a:cubicBezTo>
                  <a:lnTo>
                    <a:pt x="1" y="1465"/>
                  </a:lnTo>
                  <a:cubicBezTo>
                    <a:pt x="1" y="1600"/>
                    <a:pt x="109" y="1709"/>
                    <a:pt x="245" y="1709"/>
                  </a:cubicBezTo>
                  <a:lnTo>
                    <a:pt x="1248" y="1709"/>
                  </a:lnTo>
                  <a:cubicBezTo>
                    <a:pt x="1384" y="1709"/>
                    <a:pt x="1493" y="1600"/>
                    <a:pt x="1493" y="1465"/>
                  </a:cubicBezTo>
                  <a:lnTo>
                    <a:pt x="1493" y="244"/>
                  </a:lnTo>
                  <a:cubicBezTo>
                    <a:pt x="1493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55"/>
            <p:cNvSpPr/>
            <p:nvPr/>
          </p:nvSpPr>
          <p:spPr>
            <a:xfrm>
              <a:off x="1944875" y="2091925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5" y="0"/>
                  </a:moveTo>
                  <a:cubicBezTo>
                    <a:pt x="109" y="0"/>
                    <a:pt x="1" y="109"/>
                    <a:pt x="1" y="244"/>
                  </a:cubicBezTo>
                  <a:lnTo>
                    <a:pt x="1" y="1465"/>
                  </a:lnTo>
                  <a:cubicBezTo>
                    <a:pt x="1" y="1601"/>
                    <a:pt x="109" y="1709"/>
                    <a:pt x="245" y="1709"/>
                  </a:cubicBezTo>
                  <a:lnTo>
                    <a:pt x="1248" y="1709"/>
                  </a:lnTo>
                  <a:cubicBezTo>
                    <a:pt x="1384" y="1709"/>
                    <a:pt x="1493" y="1601"/>
                    <a:pt x="1493" y="1465"/>
                  </a:cubicBezTo>
                  <a:lnTo>
                    <a:pt x="1493" y="244"/>
                  </a:lnTo>
                  <a:cubicBezTo>
                    <a:pt x="1493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55"/>
            <p:cNvSpPr/>
            <p:nvPr/>
          </p:nvSpPr>
          <p:spPr>
            <a:xfrm>
              <a:off x="1944875" y="2169225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5" y="0"/>
                  </a:moveTo>
                  <a:cubicBezTo>
                    <a:pt x="109" y="0"/>
                    <a:pt x="1" y="109"/>
                    <a:pt x="1" y="244"/>
                  </a:cubicBezTo>
                  <a:lnTo>
                    <a:pt x="1" y="1465"/>
                  </a:lnTo>
                  <a:cubicBezTo>
                    <a:pt x="1" y="1601"/>
                    <a:pt x="109" y="1709"/>
                    <a:pt x="245" y="1709"/>
                  </a:cubicBezTo>
                  <a:lnTo>
                    <a:pt x="1248" y="1709"/>
                  </a:lnTo>
                  <a:cubicBezTo>
                    <a:pt x="1384" y="1709"/>
                    <a:pt x="1493" y="1601"/>
                    <a:pt x="1493" y="1465"/>
                  </a:cubicBezTo>
                  <a:lnTo>
                    <a:pt x="1493" y="244"/>
                  </a:lnTo>
                  <a:cubicBezTo>
                    <a:pt x="1493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5"/>
            <p:cNvSpPr/>
            <p:nvPr/>
          </p:nvSpPr>
          <p:spPr>
            <a:xfrm>
              <a:off x="1944875" y="2246525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5" y="0"/>
                  </a:moveTo>
                  <a:cubicBezTo>
                    <a:pt x="109" y="0"/>
                    <a:pt x="1" y="109"/>
                    <a:pt x="1" y="245"/>
                  </a:cubicBezTo>
                  <a:lnTo>
                    <a:pt x="1" y="1465"/>
                  </a:lnTo>
                  <a:cubicBezTo>
                    <a:pt x="1" y="1601"/>
                    <a:pt x="109" y="1709"/>
                    <a:pt x="245" y="1709"/>
                  </a:cubicBezTo>
                  <a:lnTo>
                    <a:pt x="1248" y="1709"/>
                  </a:lnTo>
                  <a:cubicBezTo>
                    <a:pt x="1384" y="1709"/>
                    <a:pt x="1493" y="1601"/>
                    <a:pt x="1493" y="1465"/>
                  </a:cubicBezTo>
                  <a:lnTo>
                    <a:pt x="1493" y="245"/>
                  </a:lnTo>
                  <a:cubicBezTo>
                    <a:pt x="1493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5"/>
            <p:cNvSpPr/>
            <p:nvPr/>
          </p:nvSpPr>
          <p:spPr>
            <a:xfrm>
              <a:off x="1944875" y="2323825"/>
              <a:ext cx="37325" cy="43425"/>
            </a:xfrm>
            <a:custGeom>
              <a:rect b="b" l="l" r="r" t="t"/>
              <a:pathLst>
                <a:path extrusionOk="0" h="1737" w="1493">
                  <a:moveTo>
                    <a:pt x="245" y="1"/>
                  </a:moveTo>
                  <a:cubicBezTo>
                    <a:pt x="109" y="1"/>
                    <a:pt x="1" y="109"/>
                    <a:pt x="1" y="272"/>
                  </a:cubicBezTo>
                  <a:lnTo>
                    <a:pt x="1" y="1465"/>
                  </a:lnTo>
                  <a:cubicBezTo>
                    <a:pt x="1" y="1601"/>
                    <a:pt x="109" y="1737"/>
                    <a:pt x="245" y="1737"/>
                  </a:cubicBezTo>
                  <a:lnTo>
                    <a:pt x="1248" y="1737"/>
                  </a:lnTo>
                  <a:cubicBezTo>
                    <a:pt x="1384" y="1737"/>
                    <a:pt x="1493" y="1601"/>
                    <a:pt x="1493" y="1465"/>
                  </a:cubicBezTo>
                  <a:lnTo>
                    <a:pt x="1493" y="272"/>
                  </a:lnTo>
                  <a:cubicBezTo>
                    <a:pt x="1493" y="109"/>
                    <a:pt x="1384" y="1"/>
                    <a:pt x="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5"/>
            <p:cNvSpPr/>
            <p:nvPr/>
          </p:nvSpPr>
          <p:spPr>
            <a:xfrm>
              <a:off x="1944875" y="2401800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5" y="1"/>
                  </a:moveTo>
                  <a:cubicBezTo>
                    <a:pt x="109" y="1"/>
                    <a:pt x="1" y="109"/>
                    <a:pt x="1" y="245"/>
                  </a:cubicBezTo>
                  <a:lnTo>
                    <a:pt x="1" y="1438"/>
                  </a:lnTo>
                  <a:cubicBezTo>
                    <a:pt x="1" y="1601"/>
                    <a:pt x="109" y="1710"/>
                    <a:pt x="245" y="1710"/>
                  </a:cubicBezTo>
                  <a:lnTo>
                    <a:pt x="1248" y="1710"/>
                  </a:lnTo>
                  <a:cubicBezTo>
                    <a:pt x="1384" y="1710"/>
                    <a:pt x="1493" y="1601"/>
                    <a:pt x="1493" y="1438"/>
                  </a:cubicBezTo>
                  <a:lnTo>
                    <a:pt x="1493" y="245"/>
                  </a:lnTo>
                  <a:cubicBezTo>
                    <a:pt x="1493" y="109"/>
                    <a:pt x="1384" y="1"/>
                    <a:pt x="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5"/>
            <p:cNvSpPr/>
            <p:nvPr/>
          </p:nvSpPr>
          <p:spPr>
            <a:xfrm>
              <a:off x="1944875" y="2478425"/>
              <a:ext cx="37325" cy="43425"/>
            </a:xfrm>
            <a:custGeom>
              <a:rect b="b" l="l" r="r" t="t"/>
              <a:pathLst>
                <a:path extrusionOk="0" h="1737" w="1493">
                  <a:moveTo>
                    <a:pt x="245" y="1"/>
                  </a:moveTo>
                  <a:cubicBezTo>
                    <a:pt x="109" y="1"/>
                    <a:pt x="1" y="136"/>
                    <a:pt x="1" y="272"/>
                  </a:cubicBezTo>
                  <a:lnTo>
                    <a:pt x="1" y="1493"/>
                  </a:lnTo>
                  <a:cubicBezTo>
                    <a:pt x="1" y="1628"/>
                    <a:pt x="109" y="1737"/>
                    <a:pt x="245" y="1737"/>
                  </a:cubicBezTo>
                  <a:lnTo>
                    <a:pt x="1248" y="1737"/>
                  </a:lnTo>
                  <a:cubicBezTo>
                    <a:pt x="1384" y="1737"/>
                    <a:pt x="1493" y="1628"/>
                    <a:pt x="1493" y="1493"/>
                  </a:cubicBezTo>
                  <a:lnTo>
                    <a:pt x="1493" y="272"/>
                  </a:lnTo>
                  <a:cubicBezTo>
                    <a:pt x="1493" y="136"/>
                    <a:pt x="1384" y="1"/>
                    <a:pt x="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5"/>
            <p:cNvSpPr/>
            <p:nvPr/>
          </p:nvSpPr>
          <p:spPr>
            <a:xfrm>
              <a:off x="2204600" y="2014625"/>
              <a:ext cx="37325" cy="42725"/>
            </a:xfrm>
            <a:custGeom>
              <a:rect b="b" l="l" r="r" t="t"/>
              <a:pathLst>
                <a:path extrusionOk="0" h="1709" w="1493">
                  <a:moveTo>
                    <a:pt x="244" y="0"/>
                  </a:moveTo>
                  <a:cubicBezTo>
                    <a:pt x="109" y="0"/>
                    <a:pt x="0" y="109"/>
                    <a:pt x="0" y="244"/>
                  </a:cubicBezTo>
                  <a:lnTo>
                    <a:pt x="0" y="1465"/>
                  </a:lnTo>
                  <a:cubicBezTo>
                    <a:pt x="0" y="1600"/>
                    <a:pt x="109" y="1709"/>
                    <a:pt x="244" y="1709"/>
                  </a:cubicBezTo>
                  <a:lnTo>
                    <a:pt x="1248" y="1709"/>
                  </a:lnTo>
                  <a:cubicBezTo>
                    <a:pt x="1384" y="1709"/>
                    <a:pt x="1492" y="1600"/>
                    <a:pt x="1492" y="1465"/>
                  </a:cubicBezTo>
                  <a:lnTo>
                    <a:pt x="1492" y="244"/>
                  </a:lnTo>
                  <a:cubicBezTo>
                    <a:pt x="1492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5"/>
            <p:cNvSpPr/>
            <p:nvPr/>
          </p:nvSpPr>
          <p:spPr>
            <a:xfrm>
              <a:off x="2204600" y="2091925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4" y="0"/>
                  </a:moveTo>
                  <a:cubicBezTo>
                    <a:pt x="109" y="0"/>
                    <a:pt x="0" y="109"/>
                    <a:pt x="0" y="244"/>
                  </a:cubicBezTo>
                  <a:lnTo>
                    <a:pt x="0" y="1465"/>
                  </a:lnTo>
                  <a:cubicBezTo>
                    <a:pt x="0" y="1601"/>
                    <a:pt x="109" y="1709"/>
                    <a:pt x="244" y="1709"/>
                  </a:cubicBezTo>
                  <a:lnTo>
                    <a:pt x="1248" y="1709"/>
                  </a:lnTo>
                  <a:cubicBezTo>
                    <a:pt x="1384" y="1709"/>
                    <a:pt x="1492" y="1601"/>
                    <a:pt x="1492" y="1465"/>
                  </a:cubicBezTo>
                  <a:lnTo>
                    <a:pt x="1492" y="244"/>
                  </a:lnTo>
                  <a:cubicBezTo>
                    <a:pt x="1492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5"/>
            <p:cNvSpPr/>
            <p:nvPr/>
          </p:nvSpPr>
          <p:spPr>
            <a:xfrm>
              <a:off x="2204600" y="2169225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4" y="0"/>
                  </a:moveTo>
                  <a:cubicBezTo>
                    <a:pt x="109" y="0"/>
                    <a:pt x="0" y="109"/>
                    <a:pt x="0" y="244"/>
                  </a:cubicBezTo>
                  <a:lnTo>
                    <a:pt x="0" y="1465"/>
                  </a:lnTo>
                  <a:cubicBezTo>
                    <a:pt x="0" y="1601"/>
                    <a:pt x="109" y="1709"/>
                    <a:pt x="244" y="1709"/>
                  </a:cubicBezTo>
                  <a:lnTo>
                    <a:pt x="1248" y="1709"/>
                  </a:lnTo>
                  <a:cubicBezTo>
                    <a:pt x="1384" y="1709"/>
                    <a:pt x="1492" y="1601"/>
                    <a:pt x="1492" y="1465"/>
                  </a:cubicBezTo>
                  <a:lnTo>
                    <a:pt x="1492" y="244"/>
                  </a:lnTo>
                  <a:cubicBezTo>
                    <a:pt x="1492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5"/>
            <p:cNvSpPr/>
            <p:nvPr/>
          </p:nvSpPr>
          <p:spPr>
            <a:xfrm>
              <a:off x="2204600" y="2246525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4" y="0"/>
                  </a:moveTo>
                  <a:cubicBezTo>
                    <a:pt x="109" y="0"/>
                    <a:pt x="0" y="109"/>
                    <a:pt x="0" y="245"/>
                  </a:cubicBezTo>
                  <a:lnTo>
                    <a:pt x="0" y="1465"/>
                  </a:lnTo>
                  <a:cubicBezTo>
                    <a:pt x="0" y="1601"/>
                    <a:pt x="109" y="1709"/>
                    <a:pt x="244" y="1709"/>
                  </a:cubicBezTo>
                  <a:lnTo>
                    <a:pt x="1248" y="1709"/>
                  </a:lnTo>
                  <a:cubicBezTo>
                    <a:pt x="1384" y="1709"/>
                    <a:pt x="1492" y="1601"/>
                    <a:pt x="1492" y="1465"/>
                  </a:cubicBezTo>
                  <a:lnTo>
                    <a:pt x="1492" y="245"/>
                  </a:lnTo>
                  <a:cubicBezTo>
                    <a:pt x="1492" y="109"/>
                    <a:pt x="1384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5"/>
            <p:cNvSpPr/>
            <p:nvPr/>
          </p:nvSpPr>
          <p:spPr>
            <a:xfrm>
              <a:off x="2204600" y="2323825"/>
              <a:ext cx="37325" cy="43425"/>
            </a:xfrm>
            <a:custGeom>
              <a:rect b="b" l="l" r="r" t="t"/>
              <a:pathLst>
                <a:path extrusionOk="0" h="1737" w="1493">
                  <a:moveTo>
                    <a:pt x="244" y="1"/>
                  </a:moveTo>
                  <a:cubicBezTo>
                    <a:pt x="109" y="1"/>
                    <a:pt x="0" y="109"/>
                    <a:pt x="0" y="272"/>
                  </a:cubicBezTo>
                  <a:lnTo>
                    <a:pt x="0" y="1465"/>
                  </a:lnTo>
                  <a:cubicBezTo>
                    <a:pt x="0" y="1601"/>
                    <a:pt x="109" y="1737"/>
                    <a:pt x="244" y="1737"/>
                  </a:cubicBezTo>
                  <a:lnTo>
                    <a:pt x="1248" y="1737"/>
                  </a:lnTo>
                  <a:cubicBezTo>
                    <a:pt x="1384" y="1737"/>
                    <a:pt x="1492" y="1601"/>
                    <a:pt x="1492" y="1465"/>
                  </a:cubicBezTo>
                  <a:lnTo>
                    <a:pt x="1492" y="272"/>
                  </a:lnTo>
                  <a:cubicBezTo>
                    <a:pt x="1492" y="109"/>
                    <a:pt x="1384" y="1"/>
                    <a:pt x="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5"/>
            <p:cNvSpPr/>
            <p:nvPr/>
          </p:nvSpPr>
          <p:spPr>
            <a:xfrm>
              <a:off x="2204600" y="2401800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4" y="1"/>
                  </a:moveTo>
                  <a:cubicBezTo>
                    <a:pt x="109" y="1"/>
                    <a:pt x="0" y="109"/>
                    <a:pt x="0" y="245"/>
                  </a:cubicBezTo>
                  <a:lnTo>
                    <a:pt x="0" y="1438"/>
                  </a:lnTo>
                  <a:cubicBezTo>
                    <a:pt x="0" y="1601"/>
                    <a:pt x="109" y="1710"/>
                    <a:pt x="244" y="1710"/>
                  </a:cubicBezTo>
                  <a:lnTo>
                    <a:pt x="1248" y="1710"/>
                  </a:lnTo>
                  <a:cubicBezTo>
                    <a:pt x="1384" y="1710"/>
                    <a:pt x="1492" y="1601"/>
                    <a:pt x="1492" y="1438"/>
                  </a:cubicBezTo>
                  <a:lnTo>
                    <a:pt x="1492" y="245"/>
                  </a:lnTo>
                  <a:cubicBezTo>
                    <a:pt x="1492" y="109"/>
                    <a:pt x="1384" y="1"/>
                    <a:pt x="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5"/>
            <p:cNvSpPr/>
            <p:nvPr/>
          </p:nvSpPr>
          <p:spPr>
            <a:xfrm>
              <a:off x="2204600" y="2478425"/>
              <a:ext cx="37325" cy="43425"/>
            </a:xfrm>
            <a:custGeom>
              <a:rect b="b" l="l" r="r" t="t"/>
              <a:pathLst>
                <a:path extrusionOk="0" h="1737" w="1493">
                  <a:moveTo>
                    <a:pt x="244" y="1"/>
                  </a:moveTo>
                  <a:cubicBezTo>
                    <a:pt x="109" y="1"/>
                    <a:pt x="0" y="136"/>
                    <a:pt x="0" y="272"/>
                  </a:cubicBezTo>
                  <a:lnTo>
                    <a:pt x="0" y="1493"/>
                  </a:lnTo>
                  <a:cubicBezTo>
                    <a:pt x="0" y="1628"/>
                    <a:pt x="109" y="1737"/>
                    <a:pt x="244" y="1737"/>
                  </a:cubicBezTo>
                  <a:lnTo>
                    <a:pt x="1248" y="1737"/>
                  </a:lnTo>
                  <a:cubicBezTo>
                    <a:pt x="1384" y="1737"/>
                    <a:pt x="1492" y="1628"/>
                    <a:pt x="1492" y="1493"/>
                  </a:cubicBezTo>
                  <a:lnTo>
                    <a:pt x="1492" y="272"/>
                  </a:lnTo>
                  <a:cubicBezTo>
                    <a:pt x="1492" y="136"/>
                    <a:pt x="1384" y="1"/>
                    <a:pt x="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5"/>
            <p:cNvSpPr/>
            <p:nvPr/>
          </p:nvSpPr>
          <p:spPr>
            <a:xfrm>
              <a:off x="1956400" y="2014625"/>
              <a:ext cx="25800" cy="42725"/>
            </a:xfrm>
            <a:custGeom>
              <a:rect b="b" l="l" r="r" t="t"/>
              <a:pathLst>
                <a:path extrusionOk="0" h="1709" w="1032">
                  <a:moveTo>
                    <a:pt x="1" y="0"/>
                  </a:moveTo>
                  <a:cubicBezTo>
                    <a:pt x="164" y="0"/>
                    <a:pt x="272" y="109"/>
                    <a:pt x="272" y="244"/>
                  </a:cubicBezTo>
                  <a:lnTo>
                    <a:pt x="272" y="1465"/>
                  </a:lnTo>
                  <a:cubicBezTo>
                    <a:pt x="272" y="1600"/>
                    <a:pt x="164" y="1709"/>
                    <a:pt x="1" y="1709"/>
                  </a:cubicBezTo>
                  <a:lnTo>
                    <a:pt x="787" y="1709"/>
                  </a:lnTo>
                  <a:cubicBezTo>
                    <a:pt x="923" y="1709"/>
                    <a:pt x="1032" y="1600"/>
                    <a:pt x="1032" y="1465"/>
                  </a:cubicBezTo>
                  <a:lnTo>
                    <a:pt x="1032" y="244"/>
                  </a:lnTo>
                  <a:cubicBezTo>
                    <a:pt x="1032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5"/>
            <p:cNvSpPr/>
            <p:nvPr/>
          </p:nvSpPr>
          <p:spPr>
            <a:xfrm>
              <a:off x="1956400" y="2091925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1" y="0"/>
                  </a:moveTo>
                  <a:cubicBezTo>
                    <a:pt x="164" y="0"/>
                    <a:pt x="272" y="109"/>
                    <a:pt x="272" y="244"/>
                  </a:cubicBezTo>
                  <a:lnTo>
                    <a:pt x="272" y="1465"/>
                  </a:lnTo>
                  <a:cubicBezTo>
                    <a:pt x="272" y="1601"/>
                    <a:pt x="164" y="1709"/>
                    <a:pt x="1" y="1709"/>
                  </a:cubicBezTo>
                  <a:lnTo>
                    <a:pt x="787" y="1709"/>
                  </a:lnTo>
                  <a:cubicBezTo>
                    <a:pt x="923" y="1709"/>
                    <a:pt x="1032" y="1601"/>
                    <a:pt x="1032" y="1465"/>
                  </a:cubicBezTo>
                  <a:lnTo>
                    <a:pt x="1032" y="244"/>
                  </a:lnTo>
                  <a:cubicBezTo>
                    <a:pt x="1032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5"/>
            <p:cNvSpPr/>
            <p:nvPr/>
          </p:nvSpPr>
          <p:spPr>
            <a:xfrm>
              <a:off x="1956400" y="2169225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1" y="0"/>
                  </a:moveTo>
                  <a:cubicBezTo>
                    <a:pt x="164" y="0"/>
                    <a:pt x="272" y="109"/>
                    <a:pt x="272" y="244"/>
                  </a:cubicBezTo>
                  <a:lnTo>
                    <a:pt x="272" y="1465"/>
                  </a:lnTo>
                  <a:cubicBezTo>
                    <a:pt x="272" y="1601"/>
                    <a:pt x="164" y="1709"/>
                    <a:pt x="1" y="1709"/>
                  </a:cubicBezTo>
                  <a:lnTo>
                    <a:pt x="787" y="1709"/>
                  </a:lnTo>
                  <a:cubicBezTo>
                    <a:pt x="923" y="1709"/>
                    <a:pt x="1032" y="1601"/>
                    <a:pt x="1032" y="1465"/>
                  </a:cubicBezTo>
                  <a:lnTo>
                    <a:pt x="1032" y="244"/>
                  </a:lnTo>
                  <a:cubicBezTo>
                    <a:pt x="1032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5"/>
            <p:cNvSpPr/>
            <p:nvPr/>
          </p:nvSpPr>
          <p:spPr>
            <a:xfrm>
              <a:off x="1956400" y="2246525"/>
              <a:ext cx="25800" cy="43425"/>
            </a:xfrm>
            <a:custGeom>
              <a:rect b="b" l="l" r="r" t="t"/>
              <a:pathLst>
                <a:path extrusionOk="0" h="1737" w="1032">
                  <a:moveTo>
                    <a:pt x="1" y="0"/>
                  </a:moveTo>
                  <a:cubicBezTo>
                    <a:pt x="164" y="0"/>
                    <a:pt x="272" y="109"/>
                    <a:pt x="272" y="272"/>
                  </a:cubicBezTo>
                  <a:lnTo>
                    <a:pt x="272" y="1465"/>
                  </a:lnTo>
                  <a:cubicBezTo>
                    <a:pt x="272" y="1601"/>
                    <a:pt x="164" y="1736"/>
                    <a:pt x="1" y="1736"/>
                  </a:cubicBezTo>
                  <a:lnTo>
                    <a:pt x="787" y="1736"/>
                  </a:lnTo>
                  <a:cubicBezTo>
                    <a:pt x="923" y="1736"/>
                    <a:pt x="1032" y="1601"/>
                    <a:pt x="1032" y="1465"/>
                  </a:cubicBezTo>
                  <a:lnTo>
                    <a:pt x="1032" y="272"/>
                  </a:lnTo>
                  <a:cubicBezTo>
                    <a:pt x="1032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5"/>
            <p:cNvSpPr/>
            <p:nvPr/>
          </p:nvSpPr>
          <p:spPr>
            <a:xfrm>
              <a:off x="1956400" y="2323825"/>
              <a:ext cx="25800" cy="43425"/>
            </a:xfrm>
            <a:custGeom>
              <a:rect b="b" l="l" r="r" t="t"/>
              <a:pathLst>
                <a:path extrusionOk="0" h="1737" w="1032">
                  <a:moveTo>
                    <a:pt x="1" y="1"/>
                  </a:moveTo>
                  <a:cubicBezTo>
                    <a:pt x="164" y="1"/>
                    <a:pt x="272" y="136"/>
                    <a:pt x="272" y="272"/>
                  </a:cubicBezTo>
                  <a:lnTo>
                    <a:pt x="272" y="1465"/>
                  </a:lnTo>
                  <a:cubicBezTo>
                    <a:pt x="272" y="1628"/>
                    <a:pt x="164" y="1737"/>
                    <a:pt x="1" y="1737"/>
                  </a:cubicBezTo>
                  <a:lnTo>
                    <a:pt x="787" y="1737"/>
                  </a:lnTo>
                  <a:cubicBezTo>
                    <a:pt x="923" y="1737"/>
                    <a:pt x="1032" y="1628"/>
                    <a:pt x="1032" y="1465"/>
                  </a:cubicBezTo>
                  <a:lnTo>
                    <a:pt x="1032" y="272"/>
                  </a:lnTo>
                  <a:cubicBezTo>
                    <a:pt x="1032" y="136"/>
                    <a:pt x="923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5"/>
            <p:cNvSpPr/>
            <p:nvPr/>
          </p:nvSpPr>
          <p:spPr>
            <a:xfrm>
              <a:off x="1956400" y="2401800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1" y="1"/>
                  </a:moveTo>
                  <a:cubicBezTo>
                    <a:pt x="164" y="1"/>
                    <a:pt x="272" y="109"/>
                    <a:pt x="272" y="245"/>
                  </a:cubicBezTo>
                  <a:lnTo>
                    <a:pt x="272" y="1465"/>
                  </a:lnTo>
                  <a:cubicBezTo>
                    <a:pt x="272" y="1601"/>
                    <a:pt x="164" y="1710"/>
                    <a:pt x="1" y="1710"/>
                  </a:cubicBezTo>
                  <a:lnTo>
                    <a:pt x="787" y="1710"/>
                  </a:lnTo>
                  <a:cubicBezTo>
                    <a:pt x="923" y="1710"/>
                    <a:pt x="1032" y="1601"/>
                    <a:pt x="1032" y="1465"/>
                  </a:cubicBezTo>
                  <a:lnTo>
                    <a:pt x="1032" y="245"/>
                  </a:lnTo>
                  <a:cubicBezTo>
                    <a:pt x="1032" y="109"/>
                    <a:pt x="923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5"/>
            <p:cNvSpPr/>
            <p:nvPr/>
          </p:nvSpPr>
          <p:spPr>
            <a:xfrm>
              <a:off x="1956400" y="2479100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1" y="1"/>
                  </a:moveTo>
                  <a:cubicBezTo>
                    <a:pt x="164" y="1"/>
                    <a:pt x="272" y="109"/>
                    <a:pt x="272" y="245"/>
                  </a:cubicBezTo>
                  <a:lnTo>
                    <a:pt x="272" y="1466"/>
                  </a:lnTo>
                  <a:cubicBezTo>
                    <a:pt x="272" y="1601"/>
                    <a:pt x="164" y="1710"/>
                    <a:pt x="1" y="1710"/>
                  </a:cubicBezTo>
                  <a:lnTo>
                    <a:pt x="787" y="1710"/>
                  </a:lnTo>
                  <a:cubicBezTo>
                    <a:pt x="923" y="1710"/>
                    <a:pt x="1032" y="1601"/>
                    <a:pt x="1032" y="1466"/>
                  </a:cubicBezTo>
                  <a:lnTo>
                    <a:pt x="1032" y="245"/>
                  </a:lnTo>
                  <a:cubicBezTo>
                    <a:pt x="1032" y="109"/>
                    <a:pt x="923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5"/>
            <p:cNvSpPr/>
            <p:nvPr/>
          </p:nvSpPr>
          <p:spPr>
            <a:xfrm>
              <a:off x="2216125" y="2014625"/>
              <a:ext cx="25800" cy="42725"/>
            </a:xfrm>
            <a:custGeom>
              <a:rect b="b" l="l" r="r" t="t"/>
              <a:pathLst>
                <a:path extrusionOk="0" h="1709" w="1032">
                  <a:moveTo>
                    <a:pt x="0" y="0"/>
                  </a:moveTo>
                  <a:cubicBezTo>
                    <a:pt x="136" y="0"/>
                    <a:pt x="244" y="109"/>
                    <a:pt x="244" y="244"/>
                  </a:cubicBezTo>
                  <a:lnTo>
                    <a:pt x="244" y="1465"/>
                  </a:lnTo>
                  <a:cubicBezTo>
                    <a:pt x="244" y="1600"/>
                    <a:pt x="136" y="1709"/>
                    <a:pt x="0" y="1709"/>
                  </a:cubicBezTo>
                  <a:lnTo>
                    <a:pt x="787" y="1709"/>
                  </a:lnTo>
                  <a:cubicBezTo>
                    <a:pt x="923" y="1709"/>
                    <a:pt x="1031" y="1600"/>
                    <a:pt x="1031" y="1465"/>
                  </a:cubicBezTo>
                  <a:lnTo>
                    <a:pt x="1031" y="244"/>
                  </a:lnTo>
                  <a:cubicBezTo>
                    <a:pt x="1031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5"/>
            <p:cNvSpPr/>
            <p:nvPr/>
          </p:nvSpPr>
          <p:spPr>
            <a:xfrm>
              <a:off x="2216125" y="2091925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0" y="0"/>
                  </a:moveTo>
                  <a:cubicBezTo>
                    <a:pt x="136" y="0"/>
                    <a:pt x="244" y="109"/>
                    <a:pt x="244" y="244"/>
                  </a:cubicBezTo>
                  <a:lnTo>
                    <a:pt x="244" y="1465"/>
                  </a:lnTo>
                  <a:cubicBezTo>
                    <a:pt x="244" y="1601"/>
                    <a:pt x="136" y="1709"/>
                    <a:pt x="0" y="1709"/>
                  </a:cubicBezTo>
                  <a:lnTo>
                    <a:pt x="787" y="1709"/>
                  </a:lnTo>
                  <a:cubicBezTo>
                    <a:pt x="923" y="1709"/>
                    <a:pt x="1031" y="1601"/>
                    <a:pt x="1031" y="1465"/>
                  </a:cubicBezTo>
                  <a:lnTo>
                    <a:pt x="1031" y="244"/>
                  </a:lnTo>
                  <a:cubicBezTo>
                    <a:pt x="1031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5"/>
            <p:cNvSpPr/>
            <p:nvPr/>
          </p:nvSpPr>
          <p:spPr>
            <a:xfrm>
              <a:off x="2216125" y="2169225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0" y="0"/>
                  </a:moveTo>
                  <a:cubicBezTo>
                    <a:pt x="136" y="0"/>
                    <a:pt x="244" y="109"/>
                    <a:pt x="244" y="244"/>
                  </a:cubicBezTo>
                  <a:lnTo>
                    <a:pt x="244" y="1465"/>
                  </a:lnTo>
                  <a:cubicBezTo>
                    <a:pt x="244" y="1601"/>
                    <a:pt x="136" y="1709"/>
                    <a:pt x="0" y="1709"/>
                  </a:cubicBezTo>
                  <a:lnTo>
                    <a:pt x="787" y="1709"/>
                  </a:lnTo>
                  <a:cubicBezTo>
                    <a:pt x="923" y="1709"/>
                    <a:pt x="1031" y="1601"/>
                    <a:pt x="1031" y="1465"/>
                  </a:cubicBezTo>
                  <a:lnTo>
                    <a:pt x="1031" y="244"/>
                  </a:lnTo>
                  <a:cubicBezTo>
                    <a:pt x="1031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5"/>
            <p:cNvSpPr/>
            <p:nvPr/>
          </p:nvSpPr>
          <p:spPr>
            <a:xfrm>
              <a:off x="2216125" y="2246525"/>
              <a:ext cx="25800" cy="43425"/>
            </a:xfrm>
            <a:custGeom>
              <a:rect b="b" l="l" r="r" t="t"/>
              <a:pathLst>
                <a:path extrusionOk="0" h="1737" w="1032">
                  <a:moveTo>
                    <a:pt x="0" y="0"/>
                  </a:moveTo>
                  <a:cubicBezTo>
                    <a:pt x="136" y="0"/>
                    <a:pt x="244" y="109"/>
                    <a:pt x="244" y="272"/>
                  </a:cubicBezTo>
                  <a:lnTo>
                    <a:pt x="244" y="1465"/>
                  </a:lnTo>
                  <a:cubicBezTo>
                    <a:pt x="244" y="1601"/>
                    <a:pt x="136" y="1736"/>
                    <a:pt x="0" y="1736"/>
                  </a:cubicBezTo>
                  <a:lnTo>
                    <a:pt x="787" y="1736"/>
                  </a:lnTo>
                  <a:cubicBezTo>
                    <a:pt x="923" y="1736"/>
                    <a:pt x="1031" y="1601"/>
                    <a:pt x="1031" y="1465"/>
                  </a:cubicBezTo>
                  <a:lnTo>
                    <a:pt x="1031" y="272"/>
                  </a:lnTo>
                  <a:cubicBezTo>
                    <a:pt x="1031" y="109"/>
                    <a:pt x="923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5"/>
            <p:cNvSpPr/>
            <p:nvPr/>
          </p:nvSpPr>
          <p:spPr>
            <a:xfrm>
              <a:off x="2216125" y="2323825"/>
              <a:ext cx="25800" cy="43425"/>
            </a:xfrm>
            <a:custGeom>
              <a:rect b="b" l="l" r="r" t="t"/>
              <a:pathLst>
                <a:path extrusionOk="0" h="1737" w="1032">
                  <a:moveTo>
                    <a:pt x="0" y="1"/>
                  </a:moveTo>
                  <a:cubicBezTo>
                    <a:pt x="136" y="1"/>
                    <a:pt x="244" y="136"/>
                    <a:pt x="244" y="272"/>
                  </a:cubicBezTo>
                  <a:lnTo>
                    <a:pt x="244" y="1465"/>
                  </a:lnTo>
                  <a:cubicBezTo>
                    <a:pt x="244" y="1628"/>
                    <a:pt x="136" y="1737"/>
                    <a:pt x="0" y="1737"/>
                  </a:cubicBezTo>
                  <a:lnTo>
                    <a:pt x="787" y="1737"/>
                  </a:lnTo>
                  <a:cubicBezTo>
                    <a:pt x="923" y="1737"/>
                    <a:pt x="1031" y="1628"/>
                    <a:pt x="1031" y="1465"/>
                  </a:cubicBezTo>
                  <a:lnTo>
                    <a:pt x="1031" y="272"/>
                  </a:lnTo>
                  <a:cubicBezTo>
                    <a:pt x="1031" y="136"/>
                    <a:pt x="923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5"/>
            <p:cNvSpPr/>
            <p:nvPr/>
          </p:nvSpPr>
          <p:spPr>
            <a:xfrm>
              <a:off x="2216125" y="2401800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0" y="1"/>
                  </a:moveTo>
                  <a:cubicBezTo>
                    <a:pt x="136" y="1"/>
                    <a:pt x="244" y="109"/>
                    <a:pt x="244" y="245"/>
                  </a:cubicBezTo>
                  <a:lnTo>
                    <a:pt x="244" y="1465"/>
                  </a:lnTo>
                  <a:cubicBezTo>
                    <a:pt x="244" y="1601"/>
                    <a:pt x="136" y="1710"/>
                    <a:pt x="0" y="1710"/>
                  </a:cubicBezTo>
                  <a:lnTo>
                    <a:pt x="787" y="1710"/>
                  </a:lnTo>
                  <a:cubicBezTo>
                    <a:pt x="923" y="1710"/>
                    <a:pt x="1031" y="1601"/>
                    <a:pt x="1031" y="1465"/>
                  </a:cubicBezTo>
                  <a:lnTo>
                    <a:pt x="1031" y="245"/>
                  </a:lnTo>
                  <a:cubicBezTo>
                    <a:pt x="1031" y="109"/>
                    <a:pt x="923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5"/>
            <p:cNvSpPr/>
            <p:nvPr/>
          </p:nvSpPr>
          <p:spPr>
            <a:xfrm>
              <a:off x="2216125" y="2479100"/>
              <a:ext cx="25800" cy="42750"/>
            </a:xfrm>
            <a:custGeom>
              <a:rect b="b" l="l" r="r" t="t"/>
              <a:pathLst>
                <a:path extrusionOk="0" h="1710" w="1032">
                  <a:moveTo>
                    <a:pt x="0" y="1"/>
                  </a:moveTo>
                  <a:cubicBezTo>
                    <a:pt x="136" y="1"/>
                    <a:pt x="244" y="109"/>
                    <a:pt x="244" y="245"/>
                  </a:cubicBezTo>
                  <a:lnTo>
                    <a:pt x="244" y="1466"/>
                  </a:lnTo>
                  <a:cubicBezTo>
                    <a:pt x="244" y="1601"/>
                    <a:pt x="136" y="1710"/>
                    <a:pt x="0" y="1710"/>
                  </a:cubicBezTo>
                  <a:lnTo>
                    <a:pt x="787" y="1710"/>
                  </a:lnTo>
                  <a:cubicBezTo>
                    <a:pt x="923" y="1710"/>
                    <a:pt x="1031" y="1601"/>
                    <a:pt x="1031" y="1466"/>
                  </a:cubicBezTo>
                  <a:lnTo>
                    <a:pt x="1031" y="245"/>
                  </a:lnTo>
                  <a:cubicBezTo>
                    <a:pt x="1031" y="109"/>
                    <a:pt x="923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5"/>
            <p:cNvSpPr/>
            <p:nvPr/>
          </p:nvSpPr>
          <p:spPr>
            <a:xfrm>
              <a:off x="2014725" y="1959000"/>
              <a:ext cx="157350" cy="45475"/>
            </a:xfrm>
            <a:custGeom>
              <a:rect b="b" l="l" r="r" t="t"/>
              <a:pathLst>
                <a:path extrusionOk="0" h="1819" w="6294">
                  <a:moveTo>
                    <a:pt x="1" y="1"/>
                  </a:moveTo>
                  <a:lnTo>
                    <a:pt x="1" y="1574"/>
                  </a:lnTo>
                  <a:cubicBezTo>
                    <a:pt x="1" y="1710"/>
                    <a:pt x="109" y="1818"/>
                    <a:pt x="272" y="1818"/>
                  </a:cubicBezTo>
                  <a:lnTo>
                    <a:pt x="6049" y="1818"/>
                  </a:lnTo>
                  <a:cubicBezTo>
                    <a:pt x="6185" y="1818"/>
                    <a:pt x="6293" y="1710"/>
                    <a:pt x="6293" y="1574"/>
                  </a:cubicBezTo>
                  <a:lnTo>
                    <a:pt x="6293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55"/>
            <p:cNvSpPr/>
            <p:nvPr/>
          </p:nvSpPr>
          <p:spPr>
            <a:xfrm>
              <a:off x="2014725" y="2532675"/>
              <a:ext cx="157350" cy="45450"/>
            </a:xfrm>
            <a:custGeom>
              <a:rect b="b" l="l" r="r" t="t"/>
              <a:pathLst>
                <a:path extrusionOk="0" h="1818" w="6294">
                  <a:moveTo>
                    <a:pt x="272" y="1"/>
                  </a:moveTo>
                  <a:cubicBezTo>
                    <a:pt x="109" y="1"/>
                    <a:pt x="1" y="109"/>
                    <a:pt x="1" y="245"/>
                  </a:cubicBezTo>
                  <a:lnTo>
                    <a:pt x="1" y="1818"/>
                  </a:lnTo>
                  <a:lnTo>
                    <a:pt x="6293" y="1818"/>
                  </a:lnTo>
                  <a:lnTo>
                    <a:pt x="6293" y="245"/>
                  </a:lnTo>
                  <a:cubicBezTo>
                    <a:pt x="6293" y="109"/>
                    <a:pt x="6185" y="1"/>
                    <a:pt x="604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55"/>
            <p:cNvSpPr/>
            <p:nvPr/>
          </p:nvSpPr>
          <p:spPr>
            <a:xfrm>
              <a:off x="2014725" y="2039700"/>
              <a:ext cx="157350" cy="135650"/>
            </a:xfrm>
            <a:custGeom>
              <a:rect b="b" l="l" r="r" t="t"/>
              <a:pathLst>
                <a:path extrusionOk="0" h="5426" w="6294">
                  <a:moveTo>
                    <a:pt x="272" y="1"/>
                  </a:moveTo>
                  <a:cubicBezTo>
                    <a:pt x="109" y="1"/>
                    <a:pt x="1" y="109"/>
                    <a:pt x="1" y="245"/>
                  </a:cubicBezTo>
                  <a:lnTo>
                    <a:pt x="1" y="5154"/>
                  </a:lnTo>
                  <a:cubicBezTo>
                    <a:pt x="1" y="5317"/>
                    <a:pt x="109" y="5425"/>
                    <a:pt x="272" y="5425"/>
                  </a:cubicBezTo>
                  <a:lnTo>
                    <a:pt x="6049" y="5425"/>
                  </a:lnTo>
                  <a:cubicBezTo>
                    <a:pt x="6185" y="5425"/>
                    <a:pt x="6293" y="5317"/>
                    <a:pt x="6293" y="5154"/>
                  </a:cubicBezTo>
                  <a:lnTo>
                    <a:pt x="6293" y="245"/>
                  </a:lnTo>
                  <a:cubicBezTo>
                    <a:pt x="6293" y="109"/>
                    <a:pt x="6185" y="1"/>
                    <a:pt x="604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5"/>
            <p:cNvSpPr/>
            <p:nvPr/>
          </p:nvSpPr>
          <p:spPr>
            <a:xfrm>
              <a:off x="2014725" y="2203800"/>
              <a:ext cx="157350" cy="135650"/>
            </a:xfrm>
            <a:custGeom>
              <a:rect b="b" l="l" r="r" t="t"/>
              <a:pathLst>
                <a:path extrusionOk="0" h="5426" w="6294">
                  <a:moveTo>
                    <a:pt x="272" y="1"/>
                  </a:moveTo>
                  <a:cubicBezTo>
                    <a:pt x="109" y="1"/>
                    <a:pt x="1" y="109"/>
                    <a:pt x="1" y="272"/>
                  </a:cubicBezTo>
                  <a:lnTo>
                    <a:pt x="1" y="5181"/>
                  </a:lnTo>
                  <a:cubicBezTo>
                    <a:pt x="1" y="5317"/>
                    <a:pt x="109" y="5425"/>
                    <a:pt x="272" y="5425"/>
                  </a:cubicBezTo>
                  <a:lnTo>
                    <a:pt x="6049" y="5425"/>
                  </a:lnTo>
                  <a:cubicBezTo>
                    <a:pt x="6185" y="5425"/>
                    <a:pt x="6293" y="5317"/>
                    <a:pt x="6293" y="5181"/>
                  </a:cubicBezTo>
                  <a:lnTo>
                    <a:pt x="6293" y="272"/>
                  </a:lnTo>
                  <a:cubicBezTo>
                    <a:pt x="6293" y="109"/>
                    <a:pt x="6185" y="1"/>
                    <a:pt x="604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5"/>
            <p:cNvSpPr/>
            <p:nvPr/>
          </p:nvSpPr>
          <p:spPr>
            <a:xfrm>
              <a:off x="2014725" y="2368575"/>
              <a:ext cx="157350" cy="135650"/>
            </a:xfrm>
            <a:custGeom>
              <a:rect b="b" l="l" r="r" t="t"/>
              <a:pathLst>
                <a:path extrusionOk="0" h="5426" w="6294">
                  <a:moveTo>
                    <a:pt x="272" y="1"/>
                  </a:moveTo>
                  <a:cubicBezTo>
                    <a:pt x="109" y="1"/>
                    <a:pt x="1" y="109"/>
                    <a:pt x="1" y="245"/>
                  </a:cubicBezTo>
                  <a:lnTo>
                    <a:pt x="1" y="5181"/>
                  </a:lnTo>
                  <a:cubicBezTo>
                    <a:pt x="1" y="5317"/>
                    <a:pt x="109" y="5426"/>
                    <a:pt x="272" y="5426"/>
                  </a:cubicBezTo>
                  <a:lnTo>
                    <a:pt x="6049" y="5426"/>
                  </a:lnTo>
                  <a:cubicBezTo>
                    <a:pt x="6185" y="5426"/>
                    <a:pt x="6293" y="5317"/>
                    <a:pt x="6293" y="5181"/>
                  </a:cubicBezTo>
                  <a:lnTo>
                    <a:pt x="6293" y="245"/>
                  </a:lnTo>
                  <a:cubicBezTo>
                    <a:pt x="6293" y="109"/>
                    <a:pt x="6185" y="1"/>
                    <a:pt x="604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5"/>
            <p:cNvSpPr/>
            <p:nvPr/>
          </p:nvSpPr>
          <p:spPr>
            <a:xfrm>
              <a:off x="2039150" y="2063000"/>
              <a:ext cx="33250" cy="29625"/>
            </a:xfrm>
            <a:custGeom>
              <a:rect b="b" l="l" r="r" t="t"/>
              <a:pathLst>
                <a:path extrusionOk="0" h="1185" w="1330">
                  <a:moveTo>
                    <a:pt x="919" y="1"/>
                  </a:moveTo>
                  <a:cubicBezTo>
                    <a:pt x="825" y="1"/>
                    <a:pt x="729" y="35"/>
                    <a:pt x="651" y="99"/>
                  </a:cubicBezTo>
                  <a:lnTo>
                    <a:pt x="190" y="533"/>
                  </a:lnTo>
                  <a:cubicBezTo>
                    <a:pt x="27" y="669"/>
                    <a:pt x="0" y="913"/>
                    <a:pt x="163" y="1049"/>
                  </a:cubicBezTo>
                  <a:cubicBezTo>
                    <a:pt x="217" y="1130"/>
                    <a:pt x="325" y="1184"/>
                    <a:pt x="434" y="1184"/>
                  </a:cubicBezTo>
                  <a:cubicBezTo>
                    <a:pt x="515" y="1184"/>
                    <a:pt x="597" y="1157"/>
                    <a:pt x="678" y="1076"/>
                  </a:cubicBezTo>
                  <a:lnTo>
                    <a:pt x="1166" y="642"/>
                  </a:lnTo>
                  <a:cubicBezTo>
                    <a:pt x="1329" y="506"/>
                    <a:pt x="1329" y="262"/>
                    <a:pt x="1193" y="127"/>
                  </a:cubicBezTo>
                  <a:cubicBezTo>
                    <a:pt x="1123" y="41"/>
                    <a:pt x="1022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5"/>
            <p:cNvSpPr/>
            <p:nvPr/>
          </p:nvSpPr>
          <p:spPr>
            <a:xfrm>
              <a:off x="2049300" y="2073175"/>
              <a:ext cx="50225" cy="44525"/>
            </a:xfrm>
            <a:custGeom>
              <a:rect b="b" l="l" r="r" t="t"/>
              <a:pathLst>
                <a:path extrusionOk="0" h="1781" w="2009">
                  <a:moveTo>
                    <a:pt x="1588" y="1"/>
                  </a:moveTo>
                  <a:cubicBezTo>
                    <a:pt x="1498" y="1"/>
                    <a:pt x="1408" y="35"/>
                    <a:pt x="1330" y="99"/>
                  </a:cubicBezTo>
                  <a:lnTo>
                    <a:pt x="164" y="1130"/>
                  </a:lnTo>
                  <a:cubicBezTo>
                    <a:pt x="1" y="1266"/>
                    <a:pt x="1" y="1510"/>
                    <a:pt x="136" y="1672"/>
                  </a:cubicBezTo>
                  <a:cubicBezTo>
                    <a:pt x="218" y="1754"/>
                    <a:pt x="299" y="1781"/>
                    <a:pt x="408" y="1781"/>
                  </a:cubicBezTo>
                  <a:cubicBezTo>
                    <a:pt x="516" y="1781"/>
                    <a:pt x="598" y="1754"/>
                    <a:pt x="652" y="1700"/>
                  </a:cubicBezTo>
                  <a:lnTo>
                    <a:pt x="1845" y="642"/>
                  </a:lnTo>
                  <a:cubicBezTo>
                    <a:pt x="1981" y="506"/>
                    <a:pt x="2008" y="262"/>
                    <a:pt x="1872" y="126"/>
                  </a:cubicBezTo>
                  <a:cubicBezTo>
                    <a:pt x="1787" y="41"/>
                    <a:pt x="1687" y="1"/>
                    <a:pt x="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5"/>
            <p:cNvSpPr/>
            <p:nvPr/>
          </p:nvSpPr>
          <p:spPr>
            <a:xfrm>
              <a:off x="2039150" y="2392800"/>
              <a:ext cx="33250" cy="30050"/>
            </a:xfrm>
            <a:custGeom>
              <a:rect b="b" l="l" r="r" t="t"/>
              <a:pathLst>
                <a:path extrusionOk="0" h="1202" w="1330">
                  <a:moveTo>
                    <a:pt x="903" y="0"/>
                  </a:moveTo>
                  <a:cubicBezTo>
                    <a:pt x="814" y="0"/>
                    <a:pt x="724" y="28"/>
                    <a:pt x="651" y="90"/>
                  </a:cubicBezTo>
                  <a:lnTo>
                    <a:pt x="190" y="551"/>
                  </a:lnTo>
                  <a:cubicBezTo>
                    <a:pt x="27" y="686"/>
                    <a:pt x="0" y="903"/>
                    <a:pt x="163" y="1066"/>
                  </a:cubicBezTo>
                  <a:cubicBezTo>
                    <a:pt x="217" y="1147"/>
                    <a:pt x="325" y="1202"/>
                    <a:pt x="434" y="1202"/>
                  </a:cubicBezTo>
                  <a:cubicBezTo>
                    <a:pt x="515" y="1202"/>
                    <a:pt x="597" y="1175"/>
                    <a:pt x="678" y="1093"/>
                  </a:cubicBezTo>
                  <a:lnTo>
                    <a:pt x="1166" y="659"/>
                  </a:lnTo>
                  <a:cubicBezTo>
                    <a:pt x="1329" y="524"/>
                    <a:pt x="1329" y="279"/>
                    <a:pt x="1193" y="117"/>
                  </a:cubicBezTo>
                  <a:cubicBezTo>
                    <a:pt x="1119" y="42"/>
                    <a:pt x="1012" y="0"/>
                    <a:pt x="9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5"/>
            <p:cNvSpPr/>
            <p:nvPr/>
          </p:nvSpPr>
          <p:spPr>
            <a:xfrm>
              <a:off x="2049300" y="2402975"/>
              <a:ext cx="50225" cy="44975"/>
            </a:xfrm>
            <a:custGeom>
              <a:rect b="b" l="l" r="r" t="t"/>
              <a:pathLst>
                <a:path extrusionOk="0" h="1799" w="2009">
                  <a:moveTo>
                    <a:pt x="1573" y="0"/>
                  </a:moveTo>
                  <a:cubicBezTo>
                    <a:pt x="1488" y="0"/>
                    <a:pt x="1403" y="28"/>
                    <a:pt x="1330" y="89"/>
                  </a:cubicBezTo>
                  <a:lnTo>
                    <a:pt x="164" y="1147"/>
                  </a:lnTo>
                  <a:cubicBezTo>
                    <a:pt x="1" y="1283"/>
                    <a:pt x="1" y="1527"/>
                    <a:pt x="136" y="1663"/>
                  </a:cubicBezTo>
                  <a:cubicBezTo>
                    <a:pt x="218" y="1771"/>
                    <a:pt x="299" y="1798"/>
                    <a:pt x="408" y="1798"/>
                  </a:cubicBezTo>
                  <a:cubicBezTo>
                    <a:pt x="516" y="1798"/>
                    <a:pt x="598" y="1771"/>
                    <a:pt x="652" y="1690"/>
                  </a:cubicBezTo>
                  <a:lnTo>
                    <a:pt x="1845" y="659"/>
                  </a:lnTo>
                  <a:cubicBezTo>
                    <a:pt x="1981" y="523"/>
                    <a:pt x="2008" y="279"/>
                    <a:pt x="1872" y="117"/>
                  </a:cubicBezTo>
                  <a:cubicBezTo>
                    <a:pt x="1783" y="42"/>
                    <a:pt x="1677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5"/>
            <p:cNvSpPr/>
            <p:nvPr/>
          </p:nvSpPr>
          <p:spPr>
            <a:xfrm>
              <a:off x="1732650" y="2144800"/>
              <a:ext cx="381100" cy="143800"/>
            </a:xfrm>
            <a:custGeom>
              <a:rect b="b" l="l" r="r" t="t"/>
              <a:pathLst>
                <a:path extrusionOk="0" h="5752" w="15244">
                  <a:moveTo>
                    <a:pt x="14376" y="1"/>
                  </a:moveTo>
                  <a:lnTo>
                    <a:pt x="6727" y="1547"/>
                  </a:lnTo>
                  <a:cubicBezTo>
                    <a:pt x="6239" y="1628"/>
                    <a:pt x="5777" y="1900"/>
                    <a:pt x="5479" y="2279"/>
                  </a:cubicBezTo>
                  <a:lnTo>
                    <a:pt x="4638" y="3256"/>
                  </a:lnTo>
                  <a:cubicBezTo>
                    <a:pt x="4503" y="3418"/>
                    <a:pt x="4313" y="3527"/>
                    <a:pt x="4123" y="3581"/>
                  </a:cubicBezTo>
                  <a:lnTo>
                    <a:pt x="0" y="4585"/>
                  </a:lnTo>
                  <a:lnTo>
                    <a:pt x="1166" y="5751"/>
                  </a:lnTo>
                  <a:lnTo>
                    <a:pt x="4720" y="5073"/>
                  </a:lnTo>
                  <a:lnTo>
                    <a:pt x="4801" y="5073"/>
                  </a:lnTo>
                  <a:lnTo>
                    <a:pt x="7432" y="4802"/>
                  </a:lnTo>
                  <a:cubicBezTo>
                    <a:pt x="7730" y="4775"/>
                    <a:pt x="8002" y="4693"/>
                    <a:pt x="8273" y="4558"/>
                  </a:cubicBezTo>
                  <a:lnTo>
                    <a:pt x="15135" y="787"/>
                  </a:lnTo>
                  <a:cubicBezTo>
                    <a:pt x="15217" y="733"/>
                    <a:pt x="15244" y="570"/>
                    <a:pt x="15135" y="516"/>
                  </a:cubicBezTo>
                  <a:lnTo>
                    <a:pt x="14511" y="55"/>
                  </a:lnTo>
                  <a:cubicBezTo>
                    <a:pt x="14484" y="1"/>
                    <a:pt x="14430" y="1"/>
                    <a:pt x="14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5"/>
            <p:cNvSpPr/>
            <p:nvPr/>
          </p:nvSpPr>
          <p:spPr>
            <a:xfrm>
              <a:off x="1656700" y="2247525"/>
              <a:ext cx="161400" cy="154650"/>
            </a:xfrm>
            <a:custGeom>
              <a:rect b="b" l="l" r="r" t="t"/>
              <a:pathLst>
                <a:path extrusionOk="0" h="6186" w="6456">
                  <a:moveTo>
                    <a:pt x="3237" y="1365"/>
                  </a:moveTo>
                  <a:cubicBezTo>
                    <a:pt x="4101" y="1365"/>
                    <a:pt x="4860" y="2045"/>
                    <a:pt x="4937" y="2944"/>
                  </a:cubicBezTo>
                  <a:cubicBezTo>
                    <a:pt x="5045" y="3866"/>
                    <a:pt x="4340" y="4707"/>
                    <a:pt x="3391" y="4789"/>
                  </a:cubicBezTo>
                  <a:cubicBezTo>
                    <a:pt x="3326" y="4796"/>
                    <a:pt x="3261" y="4800"/>
                    <a:pt x="3198" y="4800"/>
                  </a:cubicBezTo>
                  <a:cubicBezTo>
                    <a:pt x="2330" y="4800"/>
                    <a:pt x="1595" y="4127"/>
                    <a:pt x="1519" y="3242"/>
                  </a:cubicBezTo>
                  <a:cubicBezTo>
                    <a:pt x="1438" y="2293"/>
                    <a:pt x="2143" y="1452"/>
                    <a:pt x="3092" y="1371"/>
                  </a:cubicBezTo>
                  <a:cubicBezTo>
                    <a:pt x="3141" y="1367"/>
                    <a:pt x="3189" y="1365"/>
                    <a:pt x="3237" y="1365"/>
                  </a:cubicBezTo>
                  <a:close/>
                  <a:moveTo>
                    <a:pt x="3256" y="0"/>
                  </a:moveTo>
                  <a:cubicBezTo>
                    <a:pt x="3157" y="0"/>
                    <a:pt x="3057" y="5"/>
                    <a:pt x="2957" y="15"/>
                  </a:cubicBezTo>
                  <a:cubicBezTo>
                    <a:pt x="1248" y="150"/>
                    <a:pt x="0" y="1669"/>
                    <a:pt x="136" y="3378"/>
                  </a:cubicBezTo>
                  <a:cubicBezTo>
                    <a:pt x="289" y="4963"/>
                    <a:pt x="1622" y="6186"/>
                    <a:pt x="3205" y="6186"/>
                  </a:cubicBezTo>
                  <a:cubicBezTo>
                    <a:pt x="3302" y="6186"/>
                    <a:pt x="3400" y="6181"/>
                    <a:pt x="3499" y="6172"/>
                  </a:cubicBezTo>
                  <a:cubicBezTo>
                    <a:pt x="5208" y="6009"/>
                    <a:pt x="6456" y="4517"/>
                    <a:pt x="6320" y="2808"/>
                  </a:cubicBezTo>
                  <a:cubicBezTo>
                    <a:pt x="6167" y="1200"/>
                    <a:pt x="4836" y="0"/>
                    <a:pt x="3256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5"/>
            <p:cNvSpPr/>
            <p:nvPr/>
          </p:nvSpPr>
          <p:spPr>
            <a:xfrm>
              <a:off x="1656700" y="2247525"/>
              <a:ext cx="158700" cy="87850"/>
            </a:xfrm>
            <a:custGeom>
              <a:rect b="b" l="l" r="r" t="t"/>
              <a:pathLst>
                <a:path extrusionOk="0" h="3514" w="6348">
                  <a:moveTo>
                    <a:pt x="3256" y="0"/>
                  </a:moveTo>
                  <a:cubicBezTo>
                    <a:pt x="3157" y="0"/>
                    <a:pt x="3057" y="5"/>
                    <a:pt x="2957" y="15"/>
                  </a:cubicBezTo>
                  <a:cubicBezTo>
                    <a:pt x="1248" y="150"/>
                    <a:pt x="0" y="1669"/>
                    <a:pt x="136" y="3378"/>
                  </a:cubicBezTo>
                  <a:cubicBezTo>
                    <a:pt x="163" y="3405"/>
                    <a:pt x="163" y="3459"/>
                    <a:pt x="163" y="3514"/>
                  </a:cubicBezTo>
                  <a:cubicBezTo>
                    <a:pt x="353" y="2103"/>
                    <a:pt x="1492" y="964"/>
                    <a:pt x="2957" y="828"/>
                  </a:cubicBezTo>
                  <a:cubicBezTo>
                    <a:pt x="3044" y="821"/>
                    <a:pt x="3131" y="818"/>
                    <a:pt x="3218" y="818"/>
                  </a:cubicBezTo>
                  <a:cubicBezTo>
                    <a:pt x="4763" y="818"/>
                    <a:pt x="6087" y="1947"/>
                    <a:pt x="6293" y="3514"/>
                  </a:cubicBezTo>
                  <a:cubicBezTo>
                    <a:pt x="6320" y="3270"/>
                    <a:pt x="6347" y="3053"/>
                    <a:pt x="6320" y="2808"/>
                  </a:cubicBezTo>
                  <a:cubicBezTo>
                    <a:pt x="6167" y="1200"/>
                    <a:pt x="4836" y="0"/>
                    <a:pt x="3256" y="0"/>
                  </a:cubicBezTo>
                  <a:close/>
                </a:path>
              </a:pathLst>
            </a:custGeom>
            <a:solidFill>
              <a:srgbClr val="9E30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5"/>
            <p:cNvSpPr/>
            <p:nvPr/>
          </p:nvSpPr>
          <p:spPr>
            <a:xfrm>
              <a:off x="1732650" y="2171925"/>
              <a:ext cx="381100" cy="143100"/>
            </a:xfrm>
            <a:custGeom>
              <a:rect b="b" l="l" r="r" t="t"/>
              <a:pathLst>
                <a:path extrusionOk="0" h="5724" w="15244">
                  <a:moveTo>
                    <a:pt x="1166" y="1"/>
                  </a:moveTo>
                  <a:lnTo>
                    <a:pt x="0" y="1140"/>
                  </a:lnTo>
                  <a:lnTo>
                    <a:pt x="4123" y="2171"/>
                  </a:lnTo>
                  <a:cubicBezTo>
                    <a:pt x="4313" y="2225"/>
                    <a:pt x="4503" y="2333"/>
                    <a:pt x="4638" y="2496"/>
                  </a:cubicBezTo>
                  <a:lnTo>
                    <a:pt x="5479" y="3473"/>
                  </a:lnTo>
                  <a:cubicBezTo>
                    <a:pt x="5777" y="3852"/>
                    <a:pt x="6239" y="4097"/>
                    <a:pt x="6727" y="4205"/>
                  </a:cubicBezTo>
                  <a:lnTo>
                    <a:pt x="14376" y="5724"/>
                  </a:lnTo>
                  <a:cubicBezTo>
                    <a:pt x="14430" y="5724"/>
                    <a:pt x="14484" y="5724"/>
                    <a:pt x="14511" y="5697"/>
                  </a:cubicBezTo>
                  <a:lnTo>
                    <a:pt x="15135" y="5236"/>
                  </a:lnTo>
                  <a:cubicBezTo>
                    <a:pt x="15244" y="5154"/>
                    <a:pt x="15217" y="5019"/>
                    <a:pt x="15135" y="4965"/>
                  </a:cubicBezTo>
                  <a:lnTo>
                    <a:pt x="8273" y="1194"/>
                  </a:lnTo>
                  <a:cubicBezTo>
                    <a:pt x="8002" y="1059"/>
                    <a:pt x="7730" y="950"/>
                    <a:pt x="7432" y="923"/>
                  </a:cubicBezTo>
                  <a:lnTo>
                    <a:pt x="4801" y="679"/>
                  </a:lnTo>
                  <a:cubicBezTo>
                    <a:pt x="4774" y="679"/>
                    <a:pt x="4747" y="679"/>
                    <a:pt x="4720" y="652"/>
                  </a:cubicBezTo>
                  <a:lnTo>
                    <a:pt x="11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5"/>
            <p:cNvSpPr/>
            <p:nvPr/>
          </p:nvSpPr>
          <p:spPr>
            <a:xfrm>
              <a:off x="1656700" y="2058325"/>
              <a:ext cx="162075" cy="154675"/>
            </a:xfrm>
            <a:custGeom>
              <a:rect b="b" l="l" r="r" t="t"/>
              <a:pathLst>
                <a:path extrusionOk="0" h="6187" w="6483">
                  <a:moveTo>
                    <a:pt x="3242" y="1365"/>
                  </a:moveTo>
                  <a:cubicBezTo>
                    <a:pt x="3291" y="1365"/>
                    <a:pt x="3341" y="1367"/>
                    <a:pt x="3391" y="1371"/>
                  </a:cubicBezTo>
                  <a:cubicBezTo>
                    <a:pt x="4340" y="1453"/>
                    <a:pt x="5045" y="2294"/>
                    <a:pt x="4937" y="3243"/>
                  </a:cubicBezTo>
                  <a:cubicBezTo>
                    <a:pt x="4860" y="4142"/>
                    <a:pt x="4101" y="4822"/>
                    <a:pt x="3237" y="4822"/>
                  </a:cubicBezTo>
                  <a:cubicBezTo>
                    <a:pt x="3189" y="4822"/>
                    <a:pt x="3141" y="4820"/>
                    <a:pt x="3092" y="4816"/>
                  </a:cubicBezTo>
                  <a:cubicBezTo>
                    <a:pt x="2143" y="4708"/>
                    <a:pt x="1438" y="3894"/>
                    <a:pt x="1519" y="2945"/>
                  </a:cubicBezTo>
                  <a:cubicBezTo>
                    <a:pt x="1596" y="2045"/>
                    <a:pt x="2355" y="1365"/>
                    <a:pt x="3242" y="1365"/>
                  </a:cubicBezTo>
                  <a:close/>
                  <a:moveTo>
                    <a:pt x="3227" y="1"/>
                  </a:moveTo>
                  <a:cubicBezTo>
                    <a:pt x="1643" y="1"/>
                    <a:pt x="291" y="1201"/>
                    <a:pt x="163" y="2809"/>
                  </a:cubicBezTo>
                  <a:cubicBezTo>
                    <a:pt x="0" y="4518"/>
                    <a:pt x="1248" y="6037"/>
                    <a:pt x="2957" y="6172"/>
                  </a:cubicBezTo>
                  <a:cubicBezTo>
                    <a:pt x="3055" y="6182"/>
                    <a:pt x="3153" y="6186"/>
                    <a:pt x="3251" y="6186"/>
                  </a:cubicBezTo>
                  <a:cubicBezTo>
                    <a:pt x="4833" y="6186"/>
                    <a:pt x="6167" y="4963"/>
                    <a:pt x="6320" y="3379"/>
                  </a:cubicBezTo>
                  <a:cubicBezTo>
                    <a:pt x="6483" y="1670"/>
                    <a:pt x="5208" y="151"/>
                    <a:pt x="3526" y="15"/>
                  </a:cubicBezTo>
                  <a:cubicBezTo>
                    <a:pt x="3426" y="6"/>
                    <a:pt x="3326" y="1"/>
                    <a:pt x="3227" y="1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5"/>
            <p:cNvSpPr/>
            <p:nvPr/>
          </p:nvSpPr>
          <p:spPr>
            <a:xfrm>
              <a:off x="1656700" y="2125150"/>
              <a:ext cx="158700" cy="87850"/>
            </a:xfrm>
            <a:custGeom>
              <a:rect b="b" l="l" r="r" t="t"/>
              <a:pathLst>
                <a:path extrusionOk="0" h="3514" w="6348">
                  <a:moveTo>
                    <a:pt x="163" y="0"/>
                  </a:moveTo>
                  <a:cubicBezTo>
                    <a:pt x="163" y="55"/>
                    <a:pt x="163" y="109"/>
                    <a:pt x="163" y="136"/>
                  </a:cubicBezTo>
                  <a:cubicBezTo>
                    <a:pt x="0" y="1845"/>
                    <a:pt x="1248" y="3364"/>
                    <a:pt x="2957" y="3499"/>
                  </a:cubicBezTo>
                  <a:cubicBezTo>
                    <a:pt x="3055" y="3509"/>
                    <a:pt x="3153" y="3513"/>
                    <a:pt x="3251" y="3513"/>
                  </a:cubicBezTo>
                  <a:cubicBezTo>
                    <a:pt x="4833" y="3513"/>
                    <a:pt x="6167" y="2290"/>
                    <a:pt x="6320" y="706"/>
                  </a:cubicBezTo>
                  <a:cubicBezTo>
                    <a:pt x="6347" y="461"/>
                    <a:pt x="6347" y="217"/>
                    <a:pt x="6293" y="0"/>
                  </a:cubicBezTo>
                  <a:cubicBezTo>
                    <a:pt x="6089" y="1528"/>
                    <a:pt x="4786" y="2673"/>
                    <a:pt x="3258" y="2673"/>
                  </a:cubicBezTo>
                  <a:cubicBezTo>
                    <a:pt x="3159" y="2673"/>
                    <a:pt x="3058" y="2668"/>
                    <a:pt x="2957" y="2658"/>
                  </a:cubicBezTo>
                  <a:cubicBezTo>
                    <a:pt x="1492" y="2523"/>
                    <a:pt x="353" y="1411"/>
                    <a:pt x="163" y="0"/>
                  </a:cubicBezTo>
                  <a:close/>
                </a:path>
              </a:pathLst>
            </a:custGeom>
            <a:solidFill>
              <a:srgbClr val="9E30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69" name="Google Shape;106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50" y="1967275"/>
            <a:ext cx="24860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0" name="Google Shape;107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173" y="3403225"/>
            <a:ext cx="314456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55"/>
          <p:cNvSpPr/>
          <p:nvPr/>
        </p:nvSpPr>
        <p:spPr>
          <a:xfrm rot="-5400000">
            <a:off x="4436638" y="2122888"/>
            <a:ext cx="465600" cy="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55"/>
          <p:cNvSpPr txBox="1"/>
          <p:nvPr>
            <p:ph idx="3" type="title"/>
          </p:nvPr>
        </p:nvSpPr>
        <p:spPr>
          <a:xfrm>
            <a:off x="3804588" y="1876800"/>
            <a:ext cx="1618200" cy="2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</a:rPr>
              <a:t>Choose Top 8 Languages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1073" name="Google Shape;1073;p55"/>
          <p:cNvSpPr txBox="1"/>
          <p:nvPr>
            <p:ph idx="3" type="title"/>
          </p:nvPr>
        </p:nvSpPr>
        <p:spPr>
          <a:xfrm>
            <a:off x="3804588" y="2675050"/>
            <a:ext cx="1618200" cy="2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</a:rPr>
              <a:t>Categorize companies based on movie production count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1074" name="Google Shape;1074;p55"/>
          <p:cNvSpPr txBox="1"/>
          <p:nvPr>
            <p:ph idx="3" type="title"/>
          </p:nvPr>
        </p:nvSpPr>
        <p:spPr>
          <a:xfrm>
            <a:off x="442250" y="3092000"/>
            <a:ext cx="18030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7207 columns just based on these 3 categories alone</a:t>
            </a:r>
            <a:endParaRPr sz="1000"/>
          </a:p>
        </p:txBody>
      </p:sp>
      <p:pic>
        <p:nvPicPr>
          <p:cNvPr id="1075" name="Google Shape;1075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7175" y="246350"/>
            <a:ext cx="2328525" cy="47790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6" name="Google Shape;1076;p55"/>
          <p:cNvCxnSpPr/>
          <p:nvPr/>
        </p:nvCxnSpPr>
        <p:spPr>
          <a:xfrm>
            <a:off x="6791056" y="812927"/>
            <a:ext cx="0" cy="150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7" name="Google Shape;1077;p55"/>
          <p:cNvCxnSpPr/>
          <p:nvPr/>
        </p:nvCxnSpPr>
        <p:spPr>
          <a:xfrm>
            <a:off x="6791056" y="2320803"/>
            <a:ext cx="0" cy="259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8" name="Google Shape;1078;p55"/>
          <p:cNvCxnSpPr/>
          <p:nvPr/>
        </p:nvCxnSpPr>
        <p:spPr>
          <a:xfrm>
            <a:off x="6791056" y="2580071"/>
            <a:ext cx="0" cy="641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9" name="Google Shape;1079;p55"/>
          <p:cNvCxnSpPr/>
          <p:nvPr/>
        </p:nvCxnSpPr>
        <p:spPr>
          <a:xfrm>
            <a:off x="6791056" y="3221404"/>
            <a:ext cx="0" cy="6414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0" name="Google Shape;1080;p55"/>
          <p:cNvCxnSpPr/>
          <p:nvPr/>
        </p:nvCxnSpPr>
        <p:spPr>
          <a:xfrm>
            <a:off x="6791056" y="3862803"/>
            <a:ext cx="0" cy="1143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56"/>
          <p:cNvSpPr/>
          <p:nvPr/>
        </p:nvSpPr>
        <p:spPr>
          <a:xfrm>
            <a:off x="4386088" y="2023401"/>
            <a:ext cx="1091709" cy="1091709"/>
          </a:xfrm>
          <a:custGeom>
            <a:rect b="b" l="l" r="r" t="t"/>
            <a:pathLst>
              <a:path extrusionOk="0" h="38125" w="38125">
                <a:moveTo>
                  <a:pt x="19063" y="1"/>
                </a:moveTo>
                <a:cubicBezTo>
                  <a:pt x="8525" y="1"/>
                  <a:pt x="1" y="8538"/>
                  <a:pt x="1" y="19063"/>
                </a:cubicBezTo>
                <a:cubicBezTo>
                  <a:pt x="1" y="29588"/>
                  <a:pt x="8525" y="38125"/>
                  <a:pt x="19063" y="38125"/>
                </a:cubicBezTo>
                <a:cubicBezTo>
                  <a:pt x="29588" y="38125"/>
                  <a:pt x="38124" y="29588"/>
                  <a:pt x="38124" y="19063"/>
                </a:cubicBezTo>
                <a:cubicBezTo>
                  <a:pt x="38124" y="8538"/>
                  <a:pt x="29588" y="1"/>
                  <a:pt x="19063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56"/>
          <p:cNvSpPr txBox="1"/>
          <p:nvPr>
            <p:ph type="title"/>
          </p:nvPr>
        </p:nvSpPr>
        <p:spPr>
          <a:xfrm>
            <a:off x="5598300" y="2273300"/>
            <a:ext cx="27834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087" name="Google Shape;1087;p56"/>
          <p:cNvSpPr txBox="1"/>
          <p:nvPr>
            <p:ph idx="3" type="title"/>
          </p:nvPr>
        </p:nvSpPr>
        <p:spPr>
          <a:xfrm>
            <a:off x="4374838" y="2019475"/>
            <a:ext cx="10917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088" name="Google Shape;1088;p56"/>
          <p:cNvGrpSpPr/>
          <p:nvPr/>
        </p:nvGrpSpPr>
        <p:grpSpPr>
          <a:xfrm>
            <a:off x="646923" y="556763"/>
            <a:ext cx="3618680" cy="4024973"/>
            <a:chOff x="646923" y="556763"/>
            <a:chExt cx="3618680" cy="4024973"/>
          </a:xfrm>
        </p:grpSpPr>
        <p:sp>
          <p:nvSpPr>
            <p:cNvPr id="1089" name="Google Shape;1089;p56"/>
            <p:cNvSpPr/>
            <p:nvPr/>
          </p:nvSpPr>
          <p:spPr>
            <a:xfrm>
              <a:off x="646923" y="872534"/>
              <a:ext cx="3618680" cy="3618680"/>
            </a:xfrm>
            <a:custGeom>
              <a:rect b="b" l="l" r="r" t="t"/>
              <a:pathLst>
                <a:path extrusionOk="0" h="38826" w="38826">
                  <a:moveTo>
                    <a:pt x="19409" y="0"/>
                  </a:moveTo>
                  <a:cubicBezTo>
                    <a:pt x="8688" y="0"/>
                    <a:pt x="1" y="8687"/>
                    <a:pt x="1" y="19408"/>
                  </a:cubicBezTo>
                  <a:cubicBezTo>
                    <a:pt x="1" y="30130"/>
                    <a:pt x="8688" y="38825"/>
                    <a:pt x="19409" y="38825"/>
                  </a:cubicBezTo>
                  <a:cubicBezTo>
                    <a:pt x="30130" y="38825"/>
                    <a:pt x="38826" y="30130"/>
                    <a:pt x="38826" y="19408"/>
                  </a:cubicBezTo>
                  <a:cubicBezTo>
                    <a:pt x="38826" y="8687"/>
                    <a:pt x="30130" y="0"/>
                    <a:pt x="19409" y="0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6"/>
            <p:cNvSpPr/>
            <p:nvPr/>
          </p:nvSpPr>
          <p:spPr>
            <a:xfrm>
              <a:off x="872381" y="1922467"/>
              <a:ext cx="2149902" cy="2253636"/>
            </a:xfrm>
            <a:custGeom>
              <a:rect b="b" l="l" r="r" t="t"/>
              <a:pathLst>
                <a:path extrusionOk="0" h="24180" w="23067">
                  <a:moveTo>
                    <a:pt x="19978" y="0"/>
                  </a:moveTo>
                  <a:lnTo>
                    <a:pt x="12195" y="6244"/>
                  </a:lnTo>
                  <a:cubicBezTo>
                    <a:pt x="12119" y="7407"/>
                    <a:pt x="11400" y="9098"/>
                    <a:pt x="11400" y="9098"/>
                  </a:cubicBezTo>
                  <a:cubicBezTo>
                    <a:pt x="11400" y="9098"/>
                    <a:pt x="9809" y="10763"/>
                    <a:pt x="6043" y="13558"/>
                  </a:cubicBezTo>
                  <a:cubicBezTo>
                    <a:pt x="4545" y="14672"/>
                    <a:pt x="2235" y="16153"/>
                    <a:pt x="1" y="17525"/>
                  </a:cubicBezTo>
                  <a:cubicBezTo>
                    <a:pt x="1474" y="20195"/>
                    <a:pt x="3549" y="22472"/>
                    <a:pt x="6052" y="24179"/>
                  </a:cubicBezTo>
                  <a:lnTo>
                    <a:pt x="16747" y="13374"/>
                  </a:lnTo>
                  <a:cubicBezTo>
                    <a:pt x="16747" y="13374"/>
                    <a:pt x="16751" y="13375"/>
                    <a:pt x="16759" y="13375"/>
                  </a:cubicBezTo>
                  <a:cubicBezTo>
                    <a:pt x="16818" y="13375"/>
                    <a:pt x="17144" y="13336"/>
                    <a:pt x="18455" y="12688"/>
                  </a:cubicBezTo>
                  <a:cubicBezTo>
                    <a:pt x="19936" y="11952"/>
                    <a:pt x="21903" y="7457"/>
                    <a:pt x="21903" y="7457"/>
                  </a:cubicBezTo>
                  <a:cubicBezTo>
                    <a:pt x="21903" y="7457"/>
                    <a:pt x="23066" y="7005"/>
                    <a:pt x="23050" y="6143"/>
                  </a:cubicBezTo>
                  <a:cubicBezTo>
                    <a:pt x="23033" y="5290"/>
                    <a:pt x="22397" y="5114"/>
                    <a:pt x="22397" y="5114"/>
                  </a:cubicBezTo>
                  <a:cubicBezTo>
                    <a:pt x="22397" y="5114"/>
                    <a:pt x="22598" y="4235"/>
                    <a:pt x="22405" y="3800"/>
                  </a:cubicBezTo>
                  <a:cubicBezTo>
                    <a:pt x="22213" y="3365"/>
                    <a:pt x="21359" y="2846"/>
                    <a:pt x="21359" y="2846"/>
                  </a:cubicBezTo>
                  <a:cubicBezTo>
                    <a:pt x="21359" y="2846"/>
                    <a:pt x="21409" y="2695"/>
                    <a:pt x="21376" y="2360"/>
                  </a:cubicBezTo>
                  <a:cubicBezTo>
                    <a:pt x="21342" y="2034"/>
                    <a:pt x="21041" y="1758"/>
                    <a:pt x="20765" y="1306"/>
                  </a:cubicBezTo>
                  <a:cubicBezTo>
                    <a:pt x="20509" y="899"/>
                    <a:pt x="20225" y="879"/>
                    <a:pt x="20171" y="879"/>
                  </a:cubicBezTo>
                  <a:cubicBezTo>
                    <a:pt x="20165" y="879"/>
                    <a:pt x="20162" y="879"/>
                    <a:pt x="20162" y="879"/>
                  </a:cubicBezTo>
                  <a:lnTo>
                    <a:pt x="199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6"/>
            <p:cNvSpPr/>
            <p:nvPr/>
          </p:nvSpPr>
          <p:spPr>
            <a:xfrm>
              <a:off x="2409853" y="2486439"/>
              <a:ext cx="383901" cy="488381"/>
            </a:xfrm>
            <a:custGeom>
              <a:rect b="b" l="l" r="r" t="t"/>
              <a:pathLst>
                <a:path extrusionOk="0" h="5240" w="4119">
                  <a:moveTo>
                    <a:pt x="1247" y="0"/>
                  </a:moveTo>
                  <a:lnTo>
                    <a:pt x="218" y="276"/>
                  </a:lnTo>
                  <a:cubicBezTo>
                    <a:pt x="218" y="276"/>
                    <a:pt x="0" y="2477"/>
                    <a:pt x="1080" y="3683"/>
                  </a:cubicBezTo>
                  <a:cubicBezTo>
                    <a:pt x="2168" y="4888"/>
                    <a:pt x="4118" y="5239"/>
                    <a:pt x="4118" y="5239"/>
                  </a:cubicBezTo>
                  <a:lnTo>
                    <a:pt x="2043" y="695"/>
                  </a:lnTo>
                  <a:lnTo>
                    <a:pt x="1247" y="0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6"/>
            <p:cNvSpPr/>
            <p:nvPr/>
          </p:nvSpPr>
          <p:spPr>
            <a:xfrm>
              <a:off x="1562733" y="862375"/>
              <a:ext cx="1618648" cy="2382349"/>
            </a:xfrm>
            <a:custGeom>
              <a:rect b="b" l="l" r="r" t="t"/>
              <a:pathLst>
                <a:path extrusionOk="0" h="25561" w="17367">
                  <a:moveTo>
                    <a:pt x="3649" y="0"/>
                  </a:moveTo>
                  <a:lnTo>
                    <a:pt x="2804" y="51"/>
                  </a:lnTo>
                  <a:lnTo>
                    <a:pt x="2260" y="695"/>
                  </a:lnTo>
                  <a:cubicBezTo>
                    <a:pt x="2260" y="695"/>
                    <a:pt x="2486" y="1657"/>
                    <a:pt x="2042" y="2294"/>
                  </a:cubicBezTo>
                  <a:cubicBezTo>
                    <a:pt x="1591" y="2930"/>
                    <a:pt x="0" y="4503"/>
                    <a:pt x="0" y="4503"/>
                  </a:cubicBezTo>
                  <a:cubicBezTo>
                    <a:pt x="0" y="4503"/>
                    <a:pt x="1423" y="8261"/>
                    <a:pt x="2938" y="8663"/>
                  </a:cubicBezTo>
                  <a:cubicBezTo>
                    <a:pt x="4018" y="8939"/>
                    <a:pt x="5273" y="10512"/>
                    <a:pt x="5901" y="11383"/>
                  </a:cubicBezTo>
                  <a:cubicBezTo>
                    <a:pt x="5892" y="11759"/>
                    <a:pt x="5968" y="12705"/>
                    <a:pt x="6729" y="14228"/>
                  </a:cubicBezTo>
                  <a:cubicBezTo>
                    <a:pt x="7734" y="16237"/>
                    <a:pt x="10646" y="18639"/>
                    <a:pt x="10646" y="18639"/>
                  </a:cubicBezTo>
                  <a:cubicBezTo>
                    <a:pt x="10646" y="18639"/>
                    <a:pt x="10546" y="19317"/>
                    <a:pt x="11081" y="20388"/>
                  </a:cubicBezTo>
                  <a:cubicBezTo>
                    <a:pt x="11625" y="21459"/>
                    <a:pt x="13626" y="23895"/>
                    <a:pt x="13626" y="23895"/>
                  </a:cubicBezTo>
                  <a:cubicBezTo>
                    <a:pt x="13626" y="23895"/>
                    <a:pt x="13441" y="24129"/>
                    <a:pt x="13157" y="24522"/>
                  </a:cubicBezTo>
                  <a:cubicBezTo>
                    <a:pt x="12872" y="24916"/>
                    <a:pt x="12638" y="25560"/>
                    <a:pt x="12638" y="25560"/>
                  </a:cubicBezTo>
                  <a:lnTo>
                    <a:pt x="15006" y="24380"/>
                  </a:lnTo>
                  <a:lnTo>
                    <a:pt x="17367" y="23192"/>
                  </a:lnTo>
                  <a:cubicBezTo>
                    <a:pt x="17367" y="23192"/>
                    <a:pt x="16705" y="22991"/>
                    <a:pt x="16220" y="22982"/>
                  </a:cubicBezTo>
                  <a:cubicBezTo>
                    <a:pt x="16058" y="22980"/>
                    <a:pt x="15918" y="22979"/>
                    <a:pt x="15802" y="22979"/>
                  </a:cubicBezTo>
                  <a:cubicBezTo>
                    <a:pt x="15572" y="22979"/>
                    <a:pt x="15442" y="22982"/>
                    <a:pt x="15442" y="22982"/>
                  </a:cubicBezTo>
                  <a:cubicBezTo>
                    <a:pt x="15442" y="22982"/>
                    <a:pt x="14688" y="19919"/>
                    <a:pt x="14153" y="18848"/>
                  </a:cubicBezTo>
                  <a:cubicBezTo>
                    <a:pt x="13609" y="17777"/>
                    <a:pt x="13006" y="17450"/>
                    <a:pt x="13006" y="17450"/>
                  </a:cubicBezTo>
                  <a:cubicBezTo>
                    <a:pt x="13006" y="17450"/>
                    <a:pt x="12822" y="13684"/>
                    <a:pt x="11818" y="11675"/>
                  </a:cubicBezTo>
                  <a:cubicBezTo>
                    <a:pt x="11056" y="10161"/>
                    <a:pt x="10336" y="9525"/>
                    <a:pt x="10027" y="9307"/>
                  </a:cubicBezTo>
                  <a:cubicBezTo>
                    <a:pt x="9709" y="8286"/>
                    <a:pt x="9198" y="6344"/>
                    <a:pt x="9625" y="5306"/>
                  </a:cubicBezTo>
                  <a:cubicBezTo>
                    <a:pt x="10219" y="3859"/>
                    <a:pt x="8052" y="469"/>
                    <a:pt x="8052" y="469"/>
                  </a:cubicBezTo>
                  <a:cubicBezTo>
                    <a:pt x="8052" y="469"/>
                    <a:pt x="5943" y="779"/>
                    <a:pt x="5124" y="779"/>
                  </a:cubicBezTo>
                  <a:cubicBezTo>
                    <a:pt x="5103" y="779"/>
                    <a:pt x="5083" y="779"/>
                    <a:pt x="5064" y="779"/>
                  </a:cubicBezTo>
                  <a:cubicBezTo>
                    <a:pt x="4285" y="754"/>
                    <a:pt x="3649" y="0"/>
                    <a:pt x="3649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6"/>
            <p:cNvSpPr/>
            <p:nvPr/>
          </p:nvSpPr>
          <p:spPr>
            <a:xfrm>
              <a:off x="1773372" y="862375"/>
              <a:ext cx="372158" cy="174755"/>
            </a:xfrm>
            <a:custGeom>
              <a:rect b="b" l="l" r="r" t="t"/>
              <a:pathLst>
                <a:path extrusionOk="0" h="1875" w="3993">
                  <a:moveTo>
                    <a:pt x="1389" y="0"/>
                  </a:moveTo>
                  <a:lnTo>
                    <a:pt x="544" y="51"/>
                  </a:lnTo>
                  <a:lnTo>
                    <a:pt x="0" y="695"/>
                  </a:lnTo>
                  <a:cubicBezTo>
                    <a:pt x="0" y="695"/>
                    <a:pt x="126" y="1222"/>
                    <a:pt x="8" y="1750"/>
                  </a:cubicBezTo>
                  <a:cubicBezTo>
                    <a:pt x="282" y="1818"/>
                    <a:pt x="650" y="1875"/>
                    <a:pt x="1116" y="1875"/>
                  </a:cubicBezTo>
                  <a:cubicBezTo>
                    <a:pt x="1333" y="1875"/>
                    <a:pt x="1572" y="1862"/>
                    <a:pt x="1833" y="1833"/>
                  </a:cubicBezTo>
                  <a:cubicBezTo>
                    <a:pt x="2611" y="1758"/>
                    <a:pt x="3440" y="1155"/>
                    <a:pt x="3992" y="703"/>
                  </a:cubicBezTo>
                  <a:lnTo>
                    <a:pt x="3992" y="703"/>
                  </a:lnTo>
                  <a:cubicBezTo>
                    <a:pt x="3572" y="748"/>
                    <a:pt x="3165" y="780"/>
                    <a:pt x="2892" y="780"/>
                  </a:cubicBezTo>
                  <a:cubicBezTo>
                    <a:pt x="2861" y="780"/>
                    <a:pt x="2831" y="780"/>
                    <a:pt x="2804" y="779"/>
                  </a:cubicBezTo>
                  <a:cubicBezTo>
                    <a:pt x="2025" y="762"/>
                    <a:pt x="1389" y="0"/>
                    <a:pt x="1389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6"/>
            <p:cNvSpPr/>
            <p:nvPr/>
          </p:nvSpPr>
          <p:spPr>
            <a:xfrm>
              <a:off x="1579883" y="556763"/>
              <a:ext cx="370573" cy="426495"/>
            </a:xfrm>
            <a:custGeom>
              <a:rect b="b" l="l" r="r" t="t"/>
              <a:pathLst>
                <a:path extrusionOk="0" h="4576" w="3976">
                  <a:moveTo>
                    <a:pt x="1689" y="0"/>
                  </a:moveTo>
                  <a:cubicBezTo>
                    <a:pt x="1467" y="0"/>
                    <a:pt x="1241" y="51"/>
                    <a:pt x="1030" y="158"/>
                  </a:cubicBezTo>
                  <a:cubicBezTo>
                    <a:pt x="302" y="526"/>
                    <a:pt x="1" y="1413"/>
                    <a:pt x="369" y="2149"/>
                  </a:cubicBezTo>
                  <a:lnTo>
                    <a:pt x="1164" y="3740"/>
                  </a:lnTo>
                  <a:cubicBezTo>
                    <a:pt x="1298" y="3999"/>
                    <a:pt x="1524" y="4200"/>
                    <a:pt x="1792" y="4300"/>
                  </a:cubicBezTo>
                  <a:lnTo>
                    <a:pt x="2361" y="4510"/>
                  </a:lnTo>
                  <a:cubicBezTo>
                    <a:pt x="2472" y="4554"/>
                    <a:pt x="2588" y="4576"/>
                    <a:pt x="2703" y="4576"/>
                  </a:cubicBezTo>
                  <a:cubicBezTo>
                    <a:pt x="2848" y="4576"/>
                    <a:pt x="2992" y="4541"/>
                    <a:pt x="3122" y="4476"/>
                  </a:cubicBezTo>
                  <a:lnTo>
                    <a:pt x="3231" y="4418"/>
                  </a:lnTo>
                  <a:cubicBezTo>
                    <a:pt x="3474" y="4300"/>
                    <a:pt x="3650" y="4083"/>
                    <a:pt x="3725" y="3832"/>
                  </a:cubicBezTo>
                  <a:lnTo>
                    <a:pt x="3892" y="3246"/>
                  </a:lnTo>
                  <a:cubicBezTo>
                    <a:pt x="3976" y="2970"/>
                    <a:pt x="3951" y="2668"/>
                    <a:pt x="3817" y="2409"/>
                  </a:cubicBezTo>
                  <a:lnTo>
                    <a:pt x="3022" y="819"/>
                  </a:lnTo>
                  <a:cubicBezTo>
                    <a:pt x="2760" y="302"/>
                    <a:pt x="2234" y="0"/>
                    <a:pt x="1689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6"/>
            <p:cNvSpPr/>
            <p:nvPr/>
          </p:nvSpPr>
          <p:spPr>
            <a:xfrm>
              <a:off x="2184396" y="2009053"/>
              <a:ext cx="299646" cy="479806"/>
            </a:xfrm>
            <a:custGeom>
              <a:rect b="b" l="l" r="r" t="t"/>
              <a:pathLst>
                <a:path extrusionOk="0" h="5148" w="3215">
                  <a:moveTo>
                    <a:pt x="1" y="0"/>
                  </a:moveTo>
                  <a:lnTo>
                    <a:pt x="1" y="0"/>
                  </a:lnTo>
                  <a:cubicBezTo>
                    <a:pt x="17" y="360"/>
                    <a:pt x="135" y="1071"/>
                    <a:pt x="662" y="2134"/>
                  </a:cubicBezTo>
                  <a:cubicBezTo>
                    <a:pt x="1214" y="3231"/>
                    <a:pt x="2469" y="4477"/>
                    <a:pt x="3214" y="5147"/>
                  </a:cubicBezTo>
                  <a:lnTo>
                    <a:pt x="3214" y="5147"/>
                  </a:lnTo>
                  <a:cubicBezTo>
                    <a:pt x="3187" y="5115"/>
                    <a:pt x="2038" y="3181"/>
                    <a:pt x="1457" y="2226"/>
                  </a:cubicBezTo>
                  <a:cubicBezTo>
                    <a:pt x="880" y="1264"/>
                    <a:pt x="1" y="0"/>
                    <a:pt x="1" y="0"/>
                  </a:cubicBezTo>
                  <a:close/>
                  <a:moveTo>
                    <a:pt x="3214" y="5147"/>
                  </a:moveTo>
                  <a:cubicBezTo>
                    <a:pt x="3214" y="5147"/>
                    <a:pt x="3214" y="5147"/>
                    <a:pt x="3214" y="5147"/>
                  </a:cubicBezTo>
                  <a:cubicBezTo>
                    <a:pt x="3214" y="5147"/>
                    <a:pt x="3214" y="5147"/>
                    <a:pt x="3214" y="5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6"/>
            <p:cNvSpPr/>
            <p:nvPr/>
          </p:nvSpPr>
          <p:spPr>
            <a:xfrm>
              <a:off x="2585354" y="2966155"/>
              <a:ext cx="818318" cy="468902"/>
            </a:xfrm>
            <a:custGeom>
              <a:rect b="b" l="l" r="r" t="t"/>
              <a:pathLst>
                <a:path extrusionOk="0" h="5031" w="8780">
                  <a:moveTo>
                    <a:pt x="8361" y="0"/>
                  </a:moveTo>
                  <a:lnTo>
                    <a:pt x="1" y="4193"/>
                  </a:lnTo>
                  <a:lnTo>
                    <a:pt x="419" y="5030"/>
                  </a:lnTo>
                  <a:lnTo>
                    <a:pt x="8780" y="837"/>
                  </a:lnTo>
                  <a:lnTo>
                    <a:pt x="8361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6"/>
            <p:cNvSpPr/>
            <p:nvPr/>
          </p:nvSpPr>
          <p:spPr>
            <a:xfrm>
              <a:off x="2667279" y="3271954"/>
              <a:ext cx="127221" cy="121722"/>
            </a:xfrm>
            <a:custGeom>
              <a:rect b="b" l="l" r="r" t="t"/>
              <a:pathLst>
                <a:path extrusionOk="0" h="1306" w="1365">
                  <a:moveTo>
                    <a:pt x="946" y="0"/>
                  </a:moveTo>
                  <a:lnTo>
                    <a:pt x="0" y="469"/>
                  </a:lnTo>
                  <a:lnTo>
                    <a:pt x="419" y="1306"/>
                  </a:lnTo>
                  <a:lnTo>
                    <a:pt x="1364" y="829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6"/>
            <p:cNvSpPr/>
            <p:nvPr/>
          </p:nvSpPr>
          <p:spPr>
            <a:xfrm>
              <a:off x="2585354" y="2966155"/>
              <a:ext cx="812073" cy="429850"/>
            </a:xfrm>
            <a:custGeom>
              <a:rect b="b" l="l" r="r" t="t"/>
              <a:pathLst>
                <a:path extrusionOk="0" h="4612" w="8713">
                  <a:moveTo>
                    <a:pt x="8361" y="0"/>
                  </a:moveTo>
                  <a:lnTo>
                    <a:pt x="1" y="4193"/>
                  </a:lnTo>
                  <a:lnTo>
                    <a:pt x="210" y="4612"/>
                  </a:lnTo>
                  <a:lnTo>
                    <a:pt x="8713" y="703"/>
                  </a:lnTo>
                  <a:lnTo>
                    <a:pt x="8361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6"/>
            <p:cNvSpPr/>
            <p:nvPr/>
          </p:nvSpPr>
          <p:spPr>
            <a:xfrm>
              <a:off x="2551055" y="2935771"/>
              <a:ext cx="847956" cy="451473"/>
            </a:xfrm>
            <a:custGeom>
              <a:rect b="b" l="l" r="r" t="t"/>
              <a:pathLst>
                <a:path extrusionOk="0" h="4844" w="9098">
                  <a:moveTo>
                    <a:pt x="8723" y="1"/>
                  </a:moveTo>
                  <a:cubicBezTo>
                    <a:pt x="8674" y="1"/>
                    <a:pt x="8625" y="12"/>
                    <a:pt x="8579" y="33"/>
                  </a:cubicBezTo>
                  <a:lnTo>
                    <a:pt x="226" y="4226"/>
                  </a:lnTo>
                  <a:cubicBezTo>
                    <a:pt x="59" y="4310"/>
                    <a:pt x="0" y="4503"/>
                    <a:pt x="76" y="4662"/>
                  </a:cubicBezTo>
                  <a:cubicBezTo>
                    <a:pt x="136" y="4776"/>
                    <a:pt x="253" y="4843"/>
                    <a:pt x="373" y="4843"/>
                  </a:cubicBezTo>
                  <a:cubicBezTo>
                    <a:pt x="420" y="4843"/>
                    <a:pt x="467" y="4833"/>
                    <a:pt x="511" y="4812"/>
                  </a:cubicBezTo>
                  <a:lnTo>
                    <a:pt x="8872" y="619"/>
                  </a:lnTo>
                  <a:cubicBezTo>
                    <a:pt x="9031" y="536"/>
                    <a:pt x="9098" y="343"/>
                    <a:pt x="9014" y="184"/>
                  </a:cubicBezTo>
                  <a:cubicBezTo>
                    <a:pt x="8960" y="65"/>
                    <a:pt x="8843" y="1"/>
                    <a:pt x="8723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6"/>
            <p:cNvSpPr/>
            <p:nvPr/>
          </p:nvSpPr>
          <p:spPr>
            <a:xfrm>
              <a:off x="2564290" y="3037921"/>
              <a:ext cx="1142849" cy="887008"/>
            </a:xfrm>
            <a:custGeom>
              <a:rect b="b" l="l" r="r" t="t"/>
              <a:pathLst>
                <a:path extrusionOk="0" h="9517" w="12262">
                  <a:moveTo>
                    <a:pt x="10002" y="0"/>
                  </a:moveTo>
                  <a:lnTo>
                    <a:pt x="1" y="5022"/>
                  </a:lnTo>
                  <a:lnTo>
                    <a:pt x="2252" y="9516"/>
                  </a:lnTo>
                  <a:lnTo>
                    <a:pt x="12262" y="4495"/>
                  </a:lnTo>
                  <a:lnTo>
                    <a:pt x="10002" y="0"/>
                  </a:lnTo>
                  <a:close/>
                </a:path>
              </a:pathLst>
            </a:custGeom>
            <a:solidFill>
              <a:srgbClr val="3030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6"/>
            <p:cNvSpPr/>
            <p:nvPr/>
          </p:nvSpPr>
          <p:spPr>
            <a:xfrm>
              <a:off x="3292856" y="3090954"/>
              <a:ext cx="340935" cy="452498"/>
            </a:xfrm>
            <a:custGeom>
              <a:rect b="b" l="l" r="r" t="t"/>
              <a:pathLst>
                <a:path extrusionOk="0" h="4855" w="3658">
                  <a:moveTo>
                    <a:pt x="1632" y="0"/>
                  </a:moveTo>
                  <a:lnTo>
                    <a:pt x="0" y="821"/>
                  </a:lnTo>
                  <a:lnTo>
                    <a:pt x="2026" y="4855"/>
                  </a:lnTo>
                  <a:lnTo>
                    <a:pt x="3658" y="4034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rgbClr val="23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6"/>
            <p:cNvSpPr/>
            <p:nvPr/>
          </p:nvSpPr>
          <p:spPr>
            <a:xfrm>
              <a:off x="2564290" y="3038667"/>
              <a:ext cx="978253" cy="514944"/>
            </a:xfrm>
            <a:custGeom>
              <a:rect b="b" l="l" r="r" t="t"/>
              <a:pathLst>
                <a:path extrusionOk="0" h="5525" w="10496">
                  <a:moveTo>
                    <a:pt x="10002" y="1"/>
                  </a:moveTo>
                  <a:lnTo>
                    <a:pt x="1" y="5014"/>
                  </a:lnTo>
                  <a:lnTo>
                    <a:pt x="252" y="5524"/>
                  </a:lnTo>
                  <a:lnTo>
                    <a:pt x="10496" y="971"/>
                  </a:lnTo>
                  <a:lnTo>
                    <a:pt x="10002" y="1"/>
                  </a:lnTo>
                  <a:close/>
                </a:path>
              </a:pathLst>
            </a:custGeom>
            <a:solidFill>
              <a:srgbClr val="23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6"/>
            <p:cNvSpPr/>
            <p:nvPr/>
          </p:nvSpPr>
          <p:spPr>
            <a:xfrm>
              <a:off x="1697691" y="1354581"/>
              <a:ext cx="277743" cy="126476"/>
            </a:xfrm>
            <a:custGeom>
              <a:rect b="b" l="l" r="r" t="t"/>
              <a:pathLst>
                <a:path extrusionOk="0" h="1357" w="2980">
                  <a:moveTo>
                    <a:pt x="0" y="0"/>
                  </a:moveTo>
                  <a:lnTo>
                    <a:pt x="1406" y="1189"/>
                  </a:lnTo>
                  <a:lnTo>
                    <a:pt x="2009" y="1356"/>
                  </a:lnTo>
                  <a:lnTo>
                    <a:pt x="2980" y="394"/>
                  </a:lnTo>
                  <a:lnTo>
                    <a:pt x="2980" y="394"/>
                  </a:lnTo>
                  <a:cubicBezTo>
                    <a:pt x="2980" y="394"/>
                    <a:pt x="2519" y="645"/>
                    <a:pt x="2026" y="720"/>
                  </a:cubicBezTo>
                  <a:cubicBezTo>
                    <a:pt x="2003" y="724"/>
                    <a:pt x="1979" y="725"/>
                    <a:pt x="1953" y="725"/>
                  </a:cubicBezTo>
                  <a:cubicBezTo>
                    <a:pt x="1396" y="7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6"/>
            <p:cNvSpPr/>
            <p:nvPr/>
          </p:nvSpPr>
          <p:spPr>
            <a:xfrm>
              <a:off x="1612690" y="976269"/>
              <a:ext cx="869020" cy="908818"/>
            </a:xfrm>
            <a:custGeom>
              <a:rect b="b" l="l" r="r" t="t"/>
              <a:pathLst>
                <a:path extrusionOk="0" h="9751" w="9324">
                  <a:moveTo>
                    <a:pt x="7574" y="0"/>
                  </a:moveTo>
                  <a:cubicBezTo>
                    <a:pt x="7574" y="0"/>
                    <a:pt x="7348" y="50"/>
                    <a:pt x="7306" y="477"/>
                  </a:cubicBezTo>
                  <a:lnTo>
                    <a:pt x="7298" y="410"/>
                  </a:lnTo>
                  <a:lnTo>
                    <a:pt x="7239" y="2494"/>
                  </a:lnTo>
                  <a:cubicBezTo>
                    <a:pt x="7223" y="2904"/>
                    <a:pt x="6921" y="3256"/>
                    <a:pt x="6520" y="3323"/>
                  </a:cubicBezTo>
                  <a:lnTo>
                    <a:pt x="4771" y="3633"/>
                  </a:lnTo>
                  <a:cubicBezTo>
                    <a:pt x="4712" y="3641"/>
                    <a:pt x="4662" y="3666"/>
                    <a:pt x="4620" y="3708"/>
                  </a:cubicBezTo>
                  <a:lnTo>
                    <a:pt x="3423" y="4838"/>
                  </a:lnTo>
                  <a:lnTo>
                    <a:pt x="3247" y="4988"/>
                  </a:lnTo>
                  <a:cubicBezTo>
                    <a:pt x="3092" y="5100"/>
                    <a:pt x="2911" y="5157"/>
                    <a:pt x="2729" y="5157"/>
                  </a:cubicBezTo>
                  <a:cubicBezTo>
                    <a:pt x="2557" y="5157"/>
                    <a:pt x="2385" y="5107"/>
                    <a:pt x="2235" y="5005"/>
                  </a:cubicBezTo>
                  <a:lnTo>
                    <a:pt x="971" y="4118"/>
                  </a:lnTo>
                  <a:cubicBezTo>
                    <a:pt x="633" y="3789"/>
                    <a:pt x="395" y="3715"/>
                    <a:pt x="248" y="3715"/>
                  </a:cubicBezTo>
                  <a:cubicBezTo>
                    <a:pt x="126" y="3715"/>
                    <a:pt x="67" y="3766"/>
                    <a:pt x="67" y="3766"/>
                  </a:cubicBezTo>
                  <a:lnTo>
                    <a:pt x="0" y="4068"/>
                  </a:lnTo>
                  <a:lnTo>
                    <a:pt x="1908" y="6177"/>
                  </a:lnTo>
                  <a:lnTo>
                    <a:pt x="1682" y="6369"/>
                  </a:lnTo>
                  <a:cubicBezTo>
                    <a:pt x="1900" y="6570"/>
                    <a:pt x="2536" y="7181"/>
                    <a:pt x="3197" y="7842"/>
                  </a:cubicBezTo>
                  <a:cubicBezTo>
                    <a:pt x="3892" y="8328"/>
                    <a:pt x="4578" y="9114"/>
                    <a:pt x="5063" y="9750"/>
                  </a:cubicBezTo>
                  <a:cubicBezTo>
                    <a:pt x="5150" y="9656"/>
                    <a:pt x="5299" y="9625"/>
                    <a:pt x="5489" y="9625"/>
                  </a:cubicBezTo>
                  <a:cubicBezTo>
                    <a:pt x="5841" y="9625"/>
                    <a:pt x="6331" y="9731"/>
                    <a:pt x="6813" y="9731"/>
                  </a:cubicBezTo>
                  <a:cubicBezTo>
                    <a:pt x="7106" y="9731"/>
                    <a:pt x="7396" y="9692"/>
                    <a:pt x="7650" y="9566"/>
                  </a:cubicBezTo>
                  <a:cubicBezTo>
                    <a:pt x="8394" y="9190"/>
                    <a:pt x="8662" y="7641"/>
                    <a:pt x="9323" y="7507"/>
                  </a:cubicBezTo>
                  <a:cubicBezTo>
                    <a:pt x="9206" y="7089"/>
                    <a:pt x="9089" y="6604"/>
                    <a:pt x="9014" y="6110"/>
                  </a:cubicBezTo>
                  <a:lnTo>
                    <a:pt x="9022" y="6110"/>
                  </a:lnTo>
                  <a:lnTo>
                    <a:pt x="8989" y="5934"/>
                  </a:lnTo>
                  <a:cubicBezTo>
                    <a:pt x="8980" y="5875"/>
                    <a:pt x="8972" y="5817"/>
                    <a:pt x="8964" y="5767"/>
                  </a:cubicBezTo>
                  <a:cubicBezTo>
                    <a:pt x="8754" y="4620"/>
                    <a:pt x="8520" y="3298"/>
                    <a:pt x="8478" y="2971"/>
                  </a:cubicBezTo>
                  <a:lnTo>
                    <a:pt x="8411" y="2980"/>
                  </a:lnTo>
                  <a:lnTo>
                    <a:pt x="7859" y="126"/>
                  </a:lnTo>
                  <a:lnTo>
                    <a:pt x="7574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6"/>
            <p:cNvSpPr/>
            <p:nvPr/>
          </p:nvSpPr>
          <p:spPr>
            <a:xfrm>
              <a:off x="1501126" y="1282069"/>
              <a:ext cx="539829" cy="565646"/>
            </a:xfrm>
            <a:custGeom>
              <a:rect b="b" l="l" r="r" t="t"/>
              <a:pathLst>
                <a:path extrusionOk="0" h="6069" w="5792">
                  <a:moveTo>
                    <a:pt x="670" y="0"/>
                  </a:moveTo>
                  <a:cubicBezTo>
                    <a:pt x="670" y="0"/>
                    <a:pt x="0" y="854"/>
                    <a:pt x="260" y="1967"/>
                  </a:cubicBezTo>
                  <a:cubicBezTo>
                    <a:pt x="527" y="3088"/>
                    <a:pt x="1875" y="4344"/>
                    <a:pt x="3147" y="5432"/>
                  </a:cubicBezTo>
                  <a:cubicBezTo>
                    <a:pt x="3736" y="5934"/>
                    <a:pt x="4350" y="6069"/>
                    <a:pt x="4838" y="6069"/>
                  </a:cubicBezTo>
                  <a:cubicBezTo>
                    <a:pt x="5398" y="6069"/>
                    <a:pt x="5792" y="5892"/>
                    <a:pt x="5792" y="5892"/>
                  </a:cubicBezTo>
                  <a:cubicBezTo>
                    <a:pt x="5792" y="5892"/>
                    <a:pt x="5499" y="5256"/>
                    <a:pt x="5080" y="4787"/>
                  </a:cubicBezTo>
                  <a:cubicBezTo>
                    <a:pt x="4654" y="4319"/>
                    <a:pt x="4017" y="3607"/>
                    <a:pt x="2963" y="2109"/>
                  </a:cubicBezTo>
                  <a:cubicBezTo>
                    <a:pt x="1917" y="611"/>
                    <a:pt x="670" y="0"/>
                    <a:pt x="670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6"/>
            <p:cNvSpPr/>
            <p:nvPr/>
          </p:nvSpPr>
          <p:spPr>
            <a:xfrm>
              <a:off x="2288969" y="905994"/>
              <a:ext cx="301976" cy="710762"/>
            </a:xfrm>
            <a:custGeom>
              <a:rect b="b" l="l" r="r" t="t"/>
              <a:pathLst>
                <a:path extrusionOk="0" h="7626" w="3240">
                  <a:moveTo>
                    <a:pt x="269" y="1"/>
                  </a:moveTo>
                  <a:cubicBezTo>
                    <a:pt x="263" y="1"/>
                    <a:pt x="260" y="1"/>
                    <a:pt x="260" y="1"/>
                  </a:cubicBezTo>
                  <a:cubicBezTo>
                    <a:pt x="260" y="1"/>
                    <a:pt x="0" y="1365"/>
                    <a:pt x="578" y="3106"/>
                  </a:cubicBezTo>
                  <a:cubicBezTo>
                    <a:pt x="1147" y="4838"/>
                    <a:pt x="1339" y="5776"/>
                    <a:pt x="1456" y="6395"/>
                  </a:cubicBezTo>
                  <a:cubicBezTo>
                    <a:pt x="1574" y="7014"/>
                    <a:pt x="1917" y="7625"/>
                    <a:pt x="1917" y="7625"/>
                  </a:cubicBezTo>
                  <a:cubicBezTo>
                    <a:pt x="1917" y="7625"/>
                    <a:pt x="3239" y="6889"/>
                    <a:pt x="3130" y="5232"/>
                  </a:cubicBezTo>
                  <a:cubicBezTo>
                    <a:pt x="3013" y="3566"/>
                    <a:pt x="2821" y="1733"/>
                    <a:pt x="2076" y="855"/>
                  </a:cubicBezTo>
                  <a:cubicBezTo>
                    <a:pt x="1379" y="23"/>
                    <a:pt x="375" y="1"/>
                    <a:pt x="26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6"/>
            <p:cNvSpPr/>
            <p:nvPr/>
          </p:nvSpPr>
          <p:spPr>
            <a:xfrm>
              <a:off x="2309194" y="1019143"/>
              <a:ext cx="141295" cy="413539"/>
            </a:xfrm>
            <a:custGeom>
              <a:rect b="b" l="l" r="r" t="t"/>
              <a:pathLst>
                <a:path extrusionOk="0" h="4437" w="1516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  <a:moveTo>
                    <a:pt x="1" y="1"/>
                  </a:moveTo>
                  <a:cubicBezTo>
                    <a:pt x="26" y="520"/>
                    <a:pt x="118" y="1172"/>
                    <a:pt x="361" y="1892"/>
                  </a:cubicBezTo>
                  <a:cubicBezTo>
                    <a:pt x="737" y="3047"/>
                    <a:pt x="955" y="3850"/>
                    <a:pt x="1080" y="4436"/>
                  </a:cubicBezTo>
                  <a:cubicBezTo>
                    <a:pt x="1147" y="4361"/>
                    <a:pt x="1382" y="4043"/>
                    <a:pt x="1449" y="3683"/>
                  </a:cubicBezTo>
                  <a:cubicBezTo>
                    <a:pt x="1516" y="3273"/>
                    <a:pt x="1164" y="2737"/>
                    <a:pt x="771" y="2285"/>
                  </a:cubicBezTo>
                  <a:cubicBezTo>
                    <a:pt x="387" y="1835"/>
                    <a:pt x="3" y="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6"/>
            <p:cNvSpPr/>
            <p:nvPr/>
          </p:nvSpPr>
          <p:spPr>
            <a:xfrm>
              <a:off x="2310033" y="1835881"/>
              <a:ext cx="758296" cy="1293371"/>
            </a:xfrm>
            <a:custGeom>
              <a:rect b="b" l="l" r="r" t="t"/>
              <a:pathLst>
                <a:path extrusionOk="0" h="13877" w="8136">
                  <a:moveTo>
                    <a:pt x="0" y="0"/>
                  </a:moveTo>
                  <a:lnTo>
                    <a:pt x="6930" y="13818"/>
                  </a:lnTo>
                  <a:lnTo>
                    <a:pt x="7022" y="13743"/>
                  </a:lnTo>
                  <a:lnTo>
                    <a:pt x="7097" y="13876"/>
                  </a:lnTo>
                  <a:lnTo>
                    <a:pt x="8135" y="13358"/>
                  </a:lnTo>
                  <a:cubicBezTo>
                    <a:pt x="8127" y="13358"/>
                    <a:pt x="7758" y="13023"/>
                    <a:pt x="7357" y="12973"/>
                  </a:cubicBezTo>
                  <a:cubicBezTo>
                    <a:pt x="7244" y="12960"/>
                    <a:pt x="7137" y="12956"/>
                    <a:pt x="7042" y="12956"/>
                  </a:cubicBezTo>
                  <a:cubicBezTo>
                    <a:pt x="6947" y="12956"/>
                    <a:pt x="6863" y="12960"/>
                    <a:pt x="6796" y="12964"/>
                  </a:cubicBezTo>
                  <a:cubicBezTo>
                    <a:pt x="6361" y="11759"/>
                    <a:pt x="5532" y="9466"/>
                    <a:pt x="5281" y="8905"/>
                  </a:cubicBezTo>
                  <a:cubicBezTo>
                    <a:pt x="4938" y="8127"/>
                    <a:pt x="4285" y="7382"/>
                    <a:pt x="4285" y="7382"/>
                  </a:cubicBezTo>
                  <a:cubicBezTo>
                    <a:pt x="4285" y="7382"/>
                    <a:pt x="2712" y="3273"/>
                    <a:pt x="2377" y="2586"/>
                  </a:cubicBezTo>
                  <a:cubicBezTo>
                    <a:pt x="2051" y="1900"/>
                    <a:pt x="1590" y="1230"/>
                    <a:pt x="1590" y="1230"/>
                  </a:cubicBezTo>
                  <a:lnTo>
                    <a:pt x="1465" y="67"/>
                  </a:lnTo>
                  <a:lnTo>
                    <a:pt x="921" y="1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6"/>
            <p:cNvSpPr/>
            <p:nvPr/>
          </p:nvSpPr>
          <p:spPr>
            <a:xfrm>
              <a:off x="2202384" y="1664201"/>
              <a:ext cx="769946" cy="1472227"/>
            </a:xfrm>
            <a:custGeom>
              <a:rect b="b" l="l" r="r" t="t"/>
              <a:pathLst>
                <a:path extrusionOk="0" h="15796" w="8261">
                  <a:moveTo>
                    <a:pt x="620" y="1"/>
                  </a:moveTo>
                  <a:lnTo>
                    <a:pt x="0" y="311"/>
                  </a:lnTo>
                  <a:lnTo>
                    <a:pt x="7918" y="15702"/>
                  </a:lnTo>
                  <a:cubicBezTo>
                    <a:pt x="7947" y="15761"/>
                    <a:pt x="8006" y="15795"/>
                    <a:pt x="8068" y="15795"/>
                  </a:cubicBezTo>
                  <a:cubicBezTo>
                    <a:pt x="8093" y="15795"/>
                    <a:pt x="8119" y="15789"/>
                    <a:pt x="8143" y="15777"/>
                  </a:cubicBezTo>
                  <a:cubicBezTo>
                    <a:pt x="8227" y="15735"/>
                    <a:pt x="8261" y="15635"/>
                    <a:pt x="8219" y="15551"/>
                  </a:cubicBezTo>
                  <a:lnTo>
                    <a:pt x="62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6"/>
            <p:cNvSpPr/>
            <p:nvPr/>
          </p:nvSpPr>
          <p:spPr>
            <a:xfrm>
              <a:off x="2202384" y="1679021"/>
              <a:ext cx="710669" cy="1396360"/>
            </a:xfrm>
            <a:custGeom>
              <a:rect b="b" l="l" r="r" t="t"/>
              <a:pathLst>
                <a:path extrusionOk="0" h="14982" w="7625">
                  <a:moveTo>
                    <a:pt x="310" y="1"/>
                  </a:moveTo>
                  <a:lnTo>
                    <a:pt x="0" y="152"/>
                  </a:lnTo>
                  <a:lnTo>
                    <a:pt x="7625" y="1498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6"/>
            <p:cNvSpPr/>
            <p:nvPr/>
          </p:nvSpPr>
          <p:spPr>
            <a:xfrm>
              <a:off x="2114960" y="1408079"/>
              <a:ext cx="443178" cy="329564"/>
            </a:xfrm>
            <a:custGeom>
              <a:rect b="b" l="l" r="r" t="t"/>
              <a:pathLst>
                <a:path extrusionOk="0" h="3536" w="4755">
                  <a:moveTo>
                    <a:pt x="3833" y="1"/>
                  </a:moveTo>
                  <a:cubicBezTo>
                    <a:pt x="3627" y="1"/>
                    <a:pt x="3372" y="53"/>
                    <a:pt x="3072" y="188"/>
                  </a:cubicBezTo>
                  <a:cubicBezTo>
                    <a:pt x="2386" y="498"/>
                    <a:pt x="2035" y="1293"/>
                    <a:pt x="1725" y="1510"/>
                  </a:cubicBezTo>
                  <a:cubicBezTo>
                    <a:pt x="1424" y="1728"/>
                    <a:pt x="1047" y="1619"/>
                    <a:pt x="871" y="1686"/>
                  </a:cubicBezTo>
                  <a:cubicBezTo>
                    <a:pt x="704" y="1753"/>
                    <a:pt x="1" y="2305"/>
                    <a:pt x="1" y="2305"/>
                  </a:cubicBezTo>
                  <a:cubicBezTo>
                    <a:pt x="1" y="2305"/>
                    <a:pt x="76" y="2607"/>
                    <a:pt x="235" y="2757"/>
                  </a:cubicBezTo>
                  <a:cubicBezTo>
                    <a:pt x="394" y="2916"/>
                    <a:pt x="620" y="3017"/>
                    <a:pt x="737" y="3209"/>
                  </a:cubicBezTo>
                  <a:cubicBezTo>
                    <a:pt x="846" y="3393"/>
                    <a:pt x="1281" y="3536"/>
                    <a:pt x="1281" y="3536"/>
                  </a:cubicBezTo>
                  <a:cubicBezTo>
                    <a:pt x="1281" y="3536"/>
                    <a:pt x="1775" y="3109"/>
                    <a:pt x="1934" y="2950"/>
                  </a:cubicBezTo>
                  <a:cubicBezTo>
                    <a:pt x="2093" y="2782"/>
                    <a:pt x="3516" y="2649"/>
                    <a:pt x="4135" y="1962"/>
                  </a:cubicBezTo>
                  <a:cubicBezTo>
                    <a:pt x="4755" y="1276"/>
                    <a:pt x="4637" y="498"/>
                    <a:pt x="4378" y="196"/>
                  </a:cubicBezTo>
                  <a:cubicBezTo>
                    <a:pt x="4284" y="88"/>
                    <a:pt x="4099" y="1"/>
                    <a:pt x="3833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6"/>
            <p:cNvSpPr/>
            <p:nvPr/>
          </p:nvSpPr>
          <p:spPr>
            <a:xfrm>
              <a:off x="1832649" y="1429423"/>
              <a:ext cx="373742" cy="414099"/>
            </a:xfrm>
            <a:custGeom>
              <a:rect b="b" l="l" r="r" t="t"/>
              <a:pathLst>
                <a:path extrusionOk="0" h="4443" w="4010">
                  <a:moveTo>
                    <a:pt x="3011" y="0"/>
                  </a:moveTo>
                  <a:cubicBezTo>
                    <a:pt x="2966" y="0"/>
                    <a:pt x="2920" y="19"/>
                    <a:pt x="2888" y="51"/>
                  </a:cubicBezTo>
                  <a:cubicBezTo>
                    <a:pt x="2712" y="227"/>
                    <a:pt x="2277" y="662"/>
                    <a:pt x="2201" y="796"/>
                  </a:cubicBezTo>
                  <a:cubicBezTo>
                    <a:pt x="2101" y="963"/>
                    <a:pt x="2151" y="1357"/>
                    <a:pt x="1883" y="1650"/>
                  </a:cubicBezTo>
                  <a:cubicBezTo>
                    <a:pt x="1615" y="1942"/>
                    <a:pt x="845" y="2152"/>
                    <a:pt x="419" y="2821"/>
                  </a:cubicBezTo>
                  <a:cubicBezTo>
                    <a:pt x="0" y="3491"/>
                    <a:pt x="385" y="3943"/>
                    <a:pt x="553" y="4135"/>
                  </a:cubicBezTo>
                  <a:cubicBezTo>
                    <a:pt x="727" y="4326"/>
                    <a:pt x="1228" y="4442"/>
                    <a:pt x="1654" y="4442"/>
                  </a:cubicBezTo>
                  <a:cubicBezTo>
                    <a:pt x="1881" y="4442"/>
                    <a:pt x="2087" y="4409"/>
                    <a:pt x="2210" y="4336"/>
                  </a:cubicBezTo>
                  <a:cubicBezTo>
                    <a:pt x="3047" y="3842"/>
                    <a:pt x="3114" y="2160"/>
                    <a:pt x="3306" y="2018"/>
                  </a:cubicBezTo>
                  <a:cubicBezTo>
                    <a:pt x="3499" y="1876"/>
                    <a:pt x="4009" y="1415"/>
                    <a:pt x="4009" y="1415"/>
                  </a:cubicBezTo>
                  <a:cubicBezTo>
                    <a:pt x="4009" y="1415"/>
                    <a:pt x="3934" y="955"/>
                    <a:pt x="3766" y="821"/>
                  </a:cubicBezTo>
                  <a:cubicBezTo>
                    <a:pt x="3599" y="679"/>
                    <a:pt x="3524" y="444"/>
                    <a:pt x="3398" y="260"/>
                  </a:cubicBezTo>
                  <a:cubicBezTo>
                    <a:pt x="3323" y="151"/>
                    <a:pt x="3180" y="68"/>
                    <a:pt x="3080" y="18"/>
                  </a:cubicBezTo>
                  <a:cubicBezTo>
                    <a:pt x="3059" y="6"/>
                    <a:pt x="3035" y="0"/>
                    <a:pt x="3011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6"/>
            <p:cNvSpPr/>
            <p:nvPr/>
          </p:nvSpPr>
          <p:spPr>
            <a:xfrm>
              <a:off x="1662554" y="748481"/>
              <a:ext cx="89008" cy="57972"/>
            </a:xfrm>
            <a:custGeom>
              <a:rect b="b" l="l" r="r" t="t"/>
              <a:pathLst>
                <a:path extrusionOk="0" h="622" w="955">
                  <a:moveTo>
                    <a:pt x="888" y="0"/>
                  </a:moveTo>
                  <a:lnTo>
                    <a:pt x="1" y="444"/>
                  </a:lnTo>
                  <a:cubicBezTo>
                    <a:pt x="1" y="444"/>
                    <a:pt x="173" y="621"/>
                    <a:pt x="407" y="621"/>
                  </a:cubicBezTo>
                  <a:cubicBezTo>
                    <a:pt x="474" y="621"/>
                    <a:pt x="546" y="607"/>
                    <a:pt x="620" y="570"/>
                  </a:cubicBezTo>
                  <a:cubicBezTo>
                    <a:pt x="955" y="402"/>
                    <a:pt x="888" y="0"/>
                    <a:pt x="888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6"/>
            <p:cNvSpPr/>
            <p:nvPr/>
          </p:nvSpPr>
          <p:spPr>
            <a:xfrm>
              <a:off x="1776447" y="691534"/>
              <a:ext cx="89008" cy="146701"/>
            </a:xfrm>
            <a:custGeom>
              <a:rect b="b" l="l" r="r" t="t"/>
              <a:pathLst>
                <a:path extrusionOk="0" h="1574" w="955">
                  <a:moveTo>
                    <a:pt x="888" y="0"/>
                  </a:moveTo>
                  <a:lnTo>
                    <a:pt x="1" y="444"/>
                  </a:lnTo>
                  <a:lnTo>
                    <a:pt x="570" y="1574"/>
                  </a:lnTo>
                  <a:cubicBezTo>
                    <a:pt x="570" y="1574"/>
                    <a:pt x="762" y="1197"/>
                    <a:pt x="645" y="963"/>
                  </a:cubicBezTo>
                  <a:cubicBezTo>
                    <a:pt x="578" y="829"/>
                    <a:pt x="453" y="703"/>
                    <a:pt x="352" y="620"/>
                  </a:cubicBezTo>
                  <a:cubicBezTo>
                    <a:pt x="436" y="620"/>
                    <a:pt x="519" y="611"/>
                    <a:pt x="620" y="570"/>
                  </a:cubicBezTo>
                  <a:cubicBezTo>
                    <a:pt x="955" y="394"/>
                    <a:pt x="888" y="1"/>
                    <a:pt x="888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6"/>
            <p:cNvSpPr/>
            <p:nvPr/>
          </p:nvSpPr>
          <p:spPr>
            <a:xfrm>
              <a:off x="1783437" y="861537"/>
              <a:ext cx="100752" cy="50050"/>
            </a:xfrm>
            <a:custGeom>
              <a:rect b="b" l="l" r="r" t="t"/>
              <a:pathLst>
                <a:path extrusionOk="0" h="537" w="1081">
                  <a:moveTo>
                    <a:pt x="1081" y="1"/>
                  </a:moveTo>
                  <a:lnTo>
                    <a:pt x="1081" y="1"/>
                  </a:lnTo>
                  <a:cubicBezTo>
                    <a:pt x="1080" y="1"/>
                    <a:pt x="662" y="34"/>
                    <a:pt x="570" y="76"/>
                  </a:cubicBezTo>
                  <a:cubicBezTo>
                    <a:pt x="545" y="93"/>
                    <a:pt x="528" y="110"/>
                    <a:pt x="520" y="135"/>
                  </a:cubicBezTo>
                  <a:cubicBezTo>
                    <a:pt x="503" y="160"/>
                    <a:pt x="478" y="168"/>
                    <a:pt x="453" y="168"/>
                  </a:cubicBezTo>
                  <a:cubicBezTo>
                    <a:pt x="442" y="165"/>
                    <a:pt x="432" y="163"/>
                    <a:pt x="422" y="163"/>
                  </a:cubicBezTo>
                  <a:cubicBezTo>
                    <a:pt x="407" y="163"/>
                    <a:pt x="392" y="167"/>
                    <a:pt x="378" y="177"/>
                  </a:cubicBezTo>
                  <a:cubicBezTo>
                    <a:pt x="277" y="227"/>
                    <a:pt x="1" y="537"/>
                    <a:pt x="1" y="537"/>
                  </a:cubicBezTo>
                  <a:lnTo>
                    <a:pt x="503" y="294"/>
                  </a:lnTo>
                  <a:lnTo>
                    <a:pt x="587" y="25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6"/>
            <p:cNvSpPr/>
            <p:nvPr/>
          </p:nvSpPr>
          <p:spPr>
            <a:xfrm>
              <a:off x="1622756" y="622098"/>
              <a:ext cx="84348" cy="158165"/>
            </a:xfrm>
            <a:custGeom>
              <a:rect b="b" l="l" r="r" t="t"/>
              <a:pathLst>
                <a:path extrusionOk="0" h="1697" w="905">
                  <a:moveTo>
                    <a:pt x="252" y="1"/>
                  </a:moveTo>
                  <a:cubicBezTo>
                    <a:pt x="252" y="1"/>
                    <a:pt x="76" y="335"/>
                    <a:pt x="34" y="653"/>
                  </a:cubicBezTo>
                  <a:cubicBezTo>
                    <a:pt x="1" y="971"/>
                    <a:pt x="244" y="1482"/>
                    <a:pt x="244" y="1482"/>
                  </a:cubicBezTo>
                  <a:lnTo>
                    <a:pt x="244" y="1649"/>
                  </a:lnTo>
                  <a:cubicBezTo>
                    <a:pt x="244" y="1675"/>
                    <a:pt x="264" y="1697"/>
                    <a:pt x="289" y="1697"/>
                  </a:cubicBezTo>
                  <a:cubicBezTo>
                    <a:pt x="296" y="1697"/>
                    <a:pt x="303" y="1695"/>
                    <a:pt x="310" y="1691"/>
                  </a:cubicBezTo>
                  <a:lnTo>
                    <a:pt x="871" y="1407"/>
                  </a:lnTo>
                  <a:cubicBezTo>
                    <a:pt x="905" y="1390"/>
                    <a:pt x="888" y="1348"/>
                    <a:pt x="854" y="1348"/>
                  </a:cubicBezTo>
                  <a:lnTo>
                    <a:pt x="511" y="1365"/>
                  </a:lnTo>
                  <a:cubicBezTo>
                    <a:pt x="511" y="1365"/>
                    <a:pt x="285" y="980"/>
                    <a:pt x="218" y="653"/>
                  </a:cubicBezTo>
                  <a:cubicBezTo>
                    <a:pt x="160" y="327"/>
                    <a:pt x="252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6"/>
            <p:cNvSpPr/>
            <p:nvPr/>
          </p:nvSpPr>
          <p:spPr>
            <a:xfrm>
              <a:off x="1525266" y="1330348"/>
              <a:ext cx="146794" cy="288741"/>
            </a:xfrm>
            <a:custGeom>
              <a:rect b="b" l="l" r="r" t="t"/>
              <a:pathLst>
                <a:path extrusionOk="0" h="3098" w="1575">
                  <a:moveTo>
                    <a:pt x="536" y="1"/>
                  </a:moveTo>
                  <a:lnTo>
                    <a:pt x="536" y="1"/>
                  </a:lnTo>
                  <a:cubicBezTo>
                    <a:pt x="536" y="1"/>
                    <a:pt x="1" y="871"/>
                    <a:pt x="335" y="1775"/>
                  </a:cubicBezTo>
                  <a:cubicBezTo>
                    <a:pt x="679" y="2679"/>
                    <a:pt x="1574" y="3098"/>
                    <a:pt x="1574" y="3098"/>
                  </a:cubicBezTo>
                  <a:cubicBezTo>
                    <a:pt x="1574" y="3098"/>
                    <a:pt x="1248" y="2805"/>
                    <a:pt x="871" y="1909"/>
                  </a:cubicBezTo>
                  <a:cubicBezTo>
                    <a:pt x="494" y="1014"/>
                    <a:pt x="536" y="1"/>
                    <a:pt x="5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6"/>
            <p:cNvSpPr/>
            <p:nvPr/>
          </p:nvSpPr>
          <p:spPr>
            <a:xfrm>
              <a:off x="1845883" y="1565220"/>
              <a:ext cx="174848" cy="222381"/>
            </a:xfrm>
            <a:custGeom>
              <a:rect b="b" l="l" r="r" t="t"/>
              <a:pathLst>
                <a:path extrusionOk="0" h="2386" w="1876">
                  <a:moveTo>
                    <a:pt x="1875" y="0"/>
                  </a:moveTo>
                  <a:lnTo>
                    <a:pt x="1875" y="0"/>
                  </a:lnTo>
                  <a:cubicBezTo>
                    <a:pt x="1842" y="67"/>
                    <a:pt x="1800" y="134"/>
                    <a:pt x="1741" y="193"/>
                  </a:cubicBezTo>
                  <a:cubicBezTo>
                    <a:pt x="1473" y="485"/>
                    <a:pt x="703" y="695"/>
                    <a:pt x="277" y="1364"/>
                  </a:cubicBezTo>
                  <a:cubicBezTo>
                    <a:pt x="0" y="1799"/>
                    <a:pt x="67" y="2143"/>
                    <a:pt x="201" y="2385"/>
                  </a:cubicBezTo>
                  <a:cubicBezTo>
                    <a:pt x="201" y="2385"/>
                    <a:pt x="352" y="1540"/>
                    <a:pt x="762" y="1222"/>
                  </a:cubicBezTo>
                  <a:cubicBezTo>
                    <a:pt x="1172" y="904"/>
                    <a:pt x="1775" y="502"/>
                    <a:pt x="1842" y="201"/>
                  </a:cubicBezTo>
                  <a:cubicBezTo>
                    <a:pt x="1858" y="134"/>
                    <a:pt x="1867" y="59"/>
                    <a:pt x="1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6"/>
            <p:cNvSpPr/>
            <p:nvPr/>
          </p:nvSpPr>
          <p:spPr>
            <a:xfrm>
              <a:off x="2185980" y="1678927"/>
              <a:ext cx="130390" cy="79129"/>
            </a:xfrm>
            <a:custGeom>
              <a:rect b="b" l="l" r="r" t="t"/>
              <a:pathLst>
                <a:path extrusionOk="0" h="849" w="1399">
                  <a:moveTo>
                    <a:pt x="1213" y="1"/>
                  </a:moveTo>
                  <a:cubicBezTo>
                    <a:pt x="1188" y="1"/>
                    <a:pt x="1163" y="6"/>
                    <a:pt x="1139" y="19"/>
                  </a:cubicBezTo>
                  <a:lnTo>
                    <a:pt x="109" y="538"/>
                  </a:lnTo>
                  <a:cubicBezTo>
                    <a:pt x="34" y="579"/>
                    <a:pt x="0" y="672"/>
                    <a:pt x="42" y="755"/>
                  </a:cubicBezTo>
                  <a:cubicBezTo>
                    <a:pt x="72" y="814"/>
                    <a:pt x="127" y="849"/>
                    <a:pt x="186" y="849"/>
                  </a:cubicBezTo>
                  <a:cubicBezTo>
                    <a:pt x="210" y="849"/>
                    <a:pt x="235" y="843"/>
                    <a:pt x="260" y="831"/>
                  </a:cubicBezTo>
                  <a:lnTo>
                    <a:pt x="1289" y="312"/>
                  </a:lnTo>
                  <a:cubicBezTo>
                    <a:pt x="1365" y="270"/>
                    <a:pt x="1398" y="178"/>
                    <a:pt x="1356" y="94"/>
                  </a:cubicBezTo>
                  <a:cubicBezTo>
                    <a:pt x="1327" y="35"/>
                    <a:pt x="1272" y="1"/>
                    <a:pt x="1213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6"/>
            <p:cNvSpPr/>
            <p:nvPr/>
          </p:nvSpPr>
          <p:spPr>
            <a:xfrm>
              <a:off x="1533095" y="1382635"/>
              <a:ext cx="295732" cy="403380"/>
            </a:xfrm>
            <a:custGeom>
              <a:rect b="b" l="l" r="r" t="t"/>
              <a:pathLst>
                <a:path extrusionOk="0" h="4328" w="3173">
                  <a:moveTo>
                    <a:pt x="226" y="1"/>
                  </a:moveTo>
                  <a:cubicBezTo>
                    <a:pt x="226" y="1"/>
                    <a:pt x="0" y="645"/>
                    <a:pt x="327" y="1382"/>
                  </a:cubicBezTo>
                  <a:cubicBezTo>
                    <a:pt x="653" y="2126"/>
                    <a:pt x="3172" y="4328"/>
                    <a:pt x="3172" y="4328"/>
                  </a:cubicBezTo>
                  <a:cubicBezTo>
                    <a:pt x="3172" y="4328"/>
                    <a:pt x="3139" y="3348"/>
                    <a:pt x="2779" y="2947"/>
                  </a:cubicBezTo>
                  <a:cubicBezTo>
                    <a:pt x="2419" y="2545"/>
                    <a:pt x="1624" y="2629"/>
                    <a:pt x="1440" y="2511"/>
                  </a:cubicBezTo>
                  <a:cubicBezTo>
                    <a:pt x="1256" y="2394"/>
                    <a:pt x="829" y="1792"/>
                    <a:pt x="829" y="1792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6"/>
            <p:cNvSpPr/>
            <p:nvPr/>
          </p:nvSpPr>
          <p:spPr>
            <a:xfrm>
              <a:off x="1815499" y="923237"/>
              <a:ext cx="39797" cy="39052"/>
            </a:xfrm>
            <a:custGeom>
              <a:rect b="b" l="l" r="r" t="t"/>
              <a:pathLst>
                <a:path extrusionOk="0" h="419" w="427">
                  <a:moveTo>
                    <a:pt x="234" y="0"/>
                  </a:moveTo>
                  <a:lnTo>
                    <a:pt x="25" y="17"/>
                  </a:lnTo>
                  <a:cubicBezTo>
                    <a:pt x="8" y="25"/>
                    <a:pt x="0" y="50"/>
                    <a:pt x="8" y="59"/>
                  </a:cubicBezTo>
                  <a:lnTo>
                    <a:pt x="84" y="117"/>
                  </a:lnTo>
                  <a:cubicBezTo>
                    <a:pt x="109" y="142"/>
                    <a:pt x="126" y="176"/>
                    <a:pt x="117" y="209"/>
                  </a:cubicBezTo>
                  <a:cubicBezTo>
                    <a:pt x="109" y="260"/>
                    <a:pt x="109" y="327"/>
                    <a:pt x="151" y="377"/>
                  </a:cubicBezTo>
                  <a:cubicBezTo>
                    <a:pt x="180" y="409"/>
                    <a:pt x="227" y="419"/>
                    <a:pt x="275" y="419"/>
                  </a:cubicBezTo>
                  <a:cubicBezTo>
                    <a:pt x="351" y="419"/>
                    <a:pt x="427" y="393"/>
                    <a:pt x="427" y="393"/>
                  </a:cubicBezTo>
                  <a:cubicBezTo>
                    <a:pt x="427" y="393"/>
                    <a:pt x="301" y="310"/>
                    <a:pt x="268" y="234"/>
                  </a:cubicBezTo>
                  <a:cubicBezTo>
                    <a:pt x="226" y="159"/>
                    <a:pt x="259" y="75"/>
                    <a:pt x="259" y="75"/>
                  </a:cubicBezTo>
                  <a:lnTo>
                    <a:pt x="276" y="50"/>
                  </a:lnTo>
                  <a:cubicBezTo>
                    <a:pt x="285" y="25"/>
                    <a:pt x="259" y="0"/>
                    <a:pt x="2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6"/>
            <p:cNvSpPr/>
            <p:nvPr/>
          </p:nvSpPr>
          <p:spPr>
            <a:xfrm>
              <a:off x="1765822" y="690136"/>
              <a:ext cx="34112" cy="27495"/>
            </a:xfrm>
            <a:custGeom>
              <a:rect b="b" l="l" r="r" t="t"/>
              <a:pathLst>
                <a:path extrusionOk="0" h="295" w="366">
                  <a:moveTo>
                    <a:pt x="83" y="0"/>
                  </a:moveTo>
                  <a:cubicBezTo>
                    <a:pt x="37" y="0"/>
                    <a:pt x="0" y="43"/>
                    <a:pt x="14" y="91"/>
                  </a:cubicBezTo>
                  <a:lnTo>
                    <a:pt x="48" y="258"/>
                  </a:lnTo>
                  <a:cubicBezTo>
                    <a:pt x="54" y="284"/>
                    <a:pt x="75" y="295"/>
                    <a:pt x="96" y="295"/>
                  </a:cubicBezTo>
                  <a:cubicBezTo>
                    <a:pt x="102" y="295"/>
                    <a:pt x="109" y="294"/>
                    <a:pt x="115" y="292"/>
                  </a:cubicBezTo>
                  <a:lnTo>
                    <a:pt x="315" y="191"/>
                  </a:lnTo>
                  <a:cubicBezTo>
                    <a:pt x="366" y="158"/>
                    <a:pt x="357" y="82"/>
                    <a:pt x="299" y="66"/>
                  </a:cubicBezTo>
                  <a:lnTo>
                    <a:pt x="115" y="7"/>
                  </a:lnTo>
                  <a:cubicBezTo>
                    <a:pt x="104" y="3"/>
                    <a:pt x="93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6"/>
            <p:cNvSpPr/>
            <p:nvPr/>
          </p:nvSpPr>
          <p:spPr>
            <a:xfrm>
              <a:off x="2604088" y="3294509"/>
              <a:ext cx="65615" cy="73444"/>
            </a:xfrm>
            <a:custGeom>
              <a:rect b="b" l="l" r="r" t="t"/>
              <a:pathLst>
                <a:path extrusionOk="0" h="788" w="704">
                  <a:moveTo>
                    <a:pt x="410" y="1"/>
                  </a:moveTo>
                  <a:lnTo>
                    <a:pt x="0" y="202"/>
                  </a:lnTo>
                  <a:lnTo>
                    <a:pt x="285" y="787"/>
                  </a:lnTo>
                  <a:lnTo>
                    <a:pt x="703" y="578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6"/>
            <p:cNvSpPr/>
            <p:nvPr/>
          </p:nvSpPr>
          <p:spPr>
            <a:xfrm>
              <a:off x="2524493" y="3001386"/>
              <a:ext cx="1006401" cy="530602"/>
            </a:xfrm>
            <a:custGeom>
              <a:rect b="b" l="l" r="r" t="t"/>
              <a:pathLst>
                <a:path extrusionOk="0" h="5693" w="10798">
                  <a:moveTo>
                    <a:pt x="10421" y="0"/>
                  </a:moveTo>
                  <a:cubicBezTo>
                    <a:pt x="10373" y="0"/>
                    <a:pt x="10324" y="11"/>
                    <a:pt x="10278" y="32"/>
                  </a:cubicBezTo>
                  <a:lnTo>
                    <a:pt x="227" y="5071"/>
                  </a:lnTo>
                  <a:cubicBezTo>
                    <a:pt x="68" y="5154"/>
                    <a:pt x="1" y="5347"/>
                    <a:pt x="84" y="5514"/>
                  </a:cubicBezTo>
                  <a:cubicBezTo>
                    <a:pt x="138" y="5626"/>
                    <a:pt x="253" y="5693"/>
                    <a:pt x="372" y="5693"/>
                  </a:cubicBezTo>
                  <a:cubicBezTo>
                    <a:pt x="422" y="5693"/>
                    <a:pt x="473" y="5681"/>
                    <a:pt x="520" y="5657"/>
                  </a:cubicBezTo>
                  <a:lnTo>
                    <a:pt x="10571" y="618"/>
                  </a:lnTo>
                  <a:cubicBezTo>
                    <a:pt x="10730" y="535"/>
                    <a:pt x="10797" y="342"/>
                    <a:pt x="10713" y="183"/>
                  </a:cubicBezTo>
                  <a:cubicBezTo>
                    <a:pt x="10654" y="64"/>
                    <a:pt x="10539" y="0"/>
                    <a:pt x="10421" y="0"/>
                  </a:cubicBezTo>
                  <a:close/>
                </a:path>
              </a:pathLst>
            </a:custGeom>
            <a:solidFill>
              <a:srgbClr val="3030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6"/>
            <p:cNvSpPr/>
            <p:nvPr/>
          </p:nvSpPr>
          <p:spPr>
            <a:xfrm>
              <a:off x="2740537" y="3431518"/>
              <a:ext cx="1005562" cy="530322"/>
            </a:xfrm>
            <a:custGeom>
              <a:rect b="b" l="l" r="r" t="t"/>
              <a:pathLst>
                <a:path extrusionOk="0" h="5690" w="10789">
                  <a:moveTo>
                    <a:pt x="10421" y="1"/>
                  </a:moveTo>
                  <a:cubicBezTo>
                    <a:pt x="10371" y="1"/>
                    <a:pt x="10319" y="13"/>
                    <a:pt x="10270" y="37"/>
                  </a:cubicBezTo>
                  <a:lnTo>
                    <a:pt x="227" y="5076"/>
                  </a:lnTo>
                  <a:cubicBezTo>
                    <a:pt x="60" y="5151"/>
                    <a:pt x="1" y="5352"/>
                    <a:pt x="76" y="5511"/>
                  </a:cubicBezTo>
                  <a:cubicBezTo>
                    <a:pt x="135" y="5623"/>
                    <a:pt x="248" y="5689"/>
                    <a:pt x="369" y="5689"/>
                  </a:cubicBezTo>
                  <a:cubicBezTo>
                    <a:pt x="419" y="5689"/>
                    <a:pt x="471" y="5678"/>
                    <a:pt x="520" y="5653"/>
                  </a:cubicBezTo>
                  <a:lnTo>
                    <a:pt x="10563" y="615"/>
                  </a:lnTo>
                  <a:cubicBezTo>
                    <a:pt x="10722" y="539"/>
                    <a:pt x="10789" y="339"/>
                    <a:pt x="10714" y="179"/>
                  </a:cubicBezTo>
                  <a:cubicBezTo>
                    <a:pt x="10655" y="67"/>
                    <a:pt x="10541" y="1"/>
                    <a:pt x="10421" y="1"/>
                  </a:cubicBezTo>
                  <a:close/>
                </a:path>
              </a:pathLst>
            </a:custGeom>
            <a:solidFill>
              <a:srgbClr val="3030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6"/>
            <p:cNvSpPr/>
            <p:nvPr/>
          </p:nvSpPr>
          <p:spPr>
            <a:xfrm>
              <a:off x="3389600" y="3023847"/>
              <a:ext cx="81925" cy="81273"/>
            </a:xfrm>
            <a:custGeom>
              <a:rect b="b" l="l" r="r" t="t"/>
              <a:pathLst>
                <a:path extrusionOk="0" h="872" w="879">
                  <a:moveTo>
                    <a:pt x="586" y="1"/>
                  </a:moveTo>
                  <a:lnTo>
                    <a:pt x="0" y="294"/>
                  </a:lnTo>
                  <a:lnTo>
                    <a:pt x="293" y="871"/>
                  </a:lnTo>
                  <a:lnTo>
                    <a:pt x="879" y="578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3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6"/>
            <p:cNvSpPr/>
            <p:nvPr/>
          </p:nvSpPr>
          <p:spPr>
            <a:xfrm>
              <a:off x="3605644" y="3453700"/>
              <a:ext cx="81179" cy="81925"/>
            </a:xfrm>
            <a:custGeom>
              <a:rect b="b" l="l" r="r" t="t"/>
              <a:pathLst>
                <a:path extrusionOk="0" h="879" w="871">
                  <a:moveTo>
                    <a:pt x="578" y="0"/>
                  </a:moveTo>
                  <a:lnTo>
                    <a:pt x="0" y="293"/>
                  </a:lnTo>
                  <a:lnTo>
                    <a:pt x="293" y="879"/>
                  </a:lnTo>
                  <a:lnTo>
                    <a:pt x="871" y="586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23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6"/>
            <p:cNvSpPr/>
            <p:nvPr/>
          </p:nvSpPr>
          <p:spPr>
            <a:xfrm>
              <a:off x="2508089" y="1922467"/>
              <a:ext cx="513359" cy="695104"/>
            </a:xfrm>
            <a:custGeom>
              <a:rect b="b" l="l" r="r" t="t"/>
              <a:pathLst>
                <a:path extrusionOk="0" h="7458" w="5508">
                  <a:moveTo>
                    <a:pt x="2428" y="0"/>
                  </a:moveTo>
                  <a:lnTo>
                    <a:pt x="562" y="645"/>
                  </a:lnTo>
                  <a:cubicBezTo>
                    <a:pt x="1" y="1649"/>
                    <a:pt x="1382" y="2260"/>
                    <a:pt x="1382" y="2260"/>
                  </a:cubicBezTo>
                  <a:cubicBezTo>
                    <a:pt x="1382" y="2260"/>
                    <a:pt x="578" y="3013"/>
                    <a:pt x="955" y="3850"/>
                  </a:cubicBezTo>
                  <a:cubicBezTo>
                    <a:pt x="1340" y="4687"/>
                    <a:pt x="2286" y="4796"/>
                    <a:pt x="2286" y="4796"/>
                  </a:cubicBezTo>
                  <a:cubicBezTo>
                    <a:pt x="2286" y="4796"/>
                    <a:pt x="2135" y="5022"/>
                    <a:pt x="2395" y="5482"/>
                  </a:cubicBezTo>
                  <a:cubicBezTo>
                    <a:pt x="2613" y="5863"/>
                    <a:pt x="2987" y="5893"/>
                    <a:pt x="3099" y="5893"/>
                  </a:cubicBezTo>
                  <a:cubicBezTo>
                    <a:pt x="3119" y="5893"/>
                    <a:pt x="3131" y="5892"/>
                    <a:pt x="3131" y="5892"/>
                  </a:cubicBezTo>
                  <a:lnTo>
                    <a:pt x="3131" y="5892"/>
                  </a:lnTo>
                  <a:cubicBezTo>
                    <a:pt x="3131" y="5892"/>
                    <a:pt x="2913" y="6411"/>
                    <a:pt x="3298" y="6938"/>
                  </a:cubicBezTo>
                  <a:cubicBezTo>
                    <a:pt x="3672" y="7449"/>
                    <a:pt x="4312" y="7457"/>
                    <a:pt x="4351" y="7457"/>
                  </a:cubicBezTo>
                  <a:cubicBezTo>
                    <a:pt x="4352" y="7457"/>
                    <a:pt x="4353" y="7457"/>
                    <a:pt x="4353" y="7457"/>
                  </a:cubicBezTo>
                  <a:cubicBezTo>
                    <a:pt x="4353" y="7457"/>
                    <a:pt x="5508" y="7005"/>
                    <a:pt x="5500" y="6143"/>
                  </a:cubicBezTo>
                  <a:cubicBezTo>
                    <a:pt x="5483" y="5290"/>
                    <a:pt x="4847" y="5114"/>
                    <a:pt x="4847" y="5114"/>
                  </a:cubicBezTo>
                  <a:cubicBezTo>
                    <a:pt x="4847" y="5114"/>
                    <a:pt x="5048" y="4235"/>
                    <a:pt x="4855" y="3800"/>
                  </a:cubicBezTo>
                  <a:cubicBezTo>
                    <a:pt x="4663" y="3365"/>
                    <a:pt x="3809" y="2846"/>
                    <a:pt x="3809" y="2846"/>
                  </a:cubicBezTo>
                  <a:cubicBezTo>
                    <a:pt x="3809" y="2846"/>
                    <a:pt x="3859" y="2695"/>
                    <a:pt x="3826" y="2360"/>
                  </a:cubicBezTo>
                  <a:cubicBezTo>
                    <a:pt x="3792" y="2034"/>
                    <a:pt x="3491" y="1758"/>
                    <a:pt x="3215" y="1306"/>
                  </a:cubicBezTo>
                  <a:cubicBezTo>
                    <a:pt x="2959" y="899"/>
                    <a:pt x="2675" y="879"/>
                    <a:pt x="2621" y="879"/>
                  </a:cubicBezTo>
                  <a:cubicBezTo>
                    <a:pt x="2615" y="879"/>
                    <a:pt x="2612" y="879"/>
                    <a:pt x="2612" y="879"/>
                  </a:cubicBezTo>
                  <a:lnTo>
                    <a:pt x="24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6"/>
            <p:cNvSpPr/>
            <p:nvPr/>
          </p:nvSpPr>
          <p:spPr>
            <a:xfrm>
              <a:off x="2508089" y="1960680"/>
              <a:ext cx="474401" cy="651392"/>
            </a:xfrm>
            <a:custGeom>
              <a:rect b="b" l="l" r="r" t="t"/>
              <a:pathLst>
                <a:path extrusionOk="0" h="6989" w="5090">
                  <a:moveTo>
                    <a:pt x="1549" y="0"/>
                  </a:moveTo>
                  <a:lnTo>
                    <a:pt x="620" y="218"/>
                  </a:lnTo>
                  <a:lnTo>
                    <a:pt x="562" y="243"/>
                  </a:lnTo>
                  <a:cubicBezTo>
                    <a:pt x="1" y="1247"/>
                    <a:pt x="1382" y="1850"/>
                    <a:pt x="1382" y="1850"/>
                  </a:cubicBezTo>
                  <a:cubicBezTo>
                    <a:pt x="1382" y="1850"/>
                    <a:pt x="578" y="2611"/>
                    <a:pt x="955" y="3440"/>
                  </a:cubicBezTo>
                  <a:cubicBezTo>
                    <a:pt x="1340" y="4277"/>
                    <a:pt x="2286" y="4386"/>
                    <a:pt x="2286" y="4386"/>
                  </a:cubicBezTo>
                  <a:cubicBezTo>
                    <a:pt x="2286" y="4386"/>
                    <a:pt x="2135" y="4612"/>
                    <a:pt x="2395" y="5072"/>
                  </a:cubicBezTo>
                  <a:cubicBezTo>
                    <a:pt x="2613" y="5453"/>
                    <a:pt x="2987" y="5483"/>
                    <a:pt x="3099" y="5483"/>
                  </a:cubicBezTo>
                  <a:cubicBezTo>
                    <a:pt x="3119" y="5483"/>
                    <a:pt x="3131" y="5482"/>
                    <a:pt x="3131" y="5482"/>
                  </a:cubicBezTo>
                  <a:lnTo>
                    <a:pt x="3131" y="5482"/>
                  </a:lnTo>
                  <a:cubicBezTo>
                    <a:pt x="3131" y="5482"/>
                    <a:pt x="2913" y="6001"/>
                    <a:pt x="3298" y="6528"/>
                  </a:cubicBezTo>
                  <a:cubicBezTo>
                    <a:pt x="3324" y="6562"/>
                    <a:pt x="3349" y="6595"/>
                    <a:pt x="3374" y="6620"/>
                  </a:cubicBezTo>
                  <a:cubicBezTo>
                    <a:pt x="3382" y="6629"/>
                    <a:pt x="3390" y="6637"/>
                    <a:pt x="3399" y="6645"/>
                  </a:cubicBezTo>
                  <a:cubicBezTo>
                    <a:pt x="3416" y="6662"/>
                    <a:pt x="3432" y="6687"/>
                    <a:pt x="3457" y="6704"/>
                  </a:cubicBezTo>
                  <a:cubicBezTo>
                    <a:pt x="3466" y="6712"/>
                    <a:pt x="3474" y="6721"/>
                    <a:pt x="3491" y="6729"/>
                  </a:cubicBezTo>
                  <a:cubicBezTo>
                    <a:pt x="3508" y="6746"/>
                    <a:pt x="3524" y="6763"/>
                    <a:pt x="3541" y="6771"/>
                  </a:cubicBezTo>
                  <a:cubicBezTo>
                    <a:pt x="3550" y="6779"/>
                    <a:pt x="3558" y="6788"/>
                    <a:pt x="3575" y="6796"/>
                  </a:cubicBezTo>
                  <a:cubicBezTo>
                    <a:pt x="3591" y="6805"/>
                    <a:pt x="3608" y="6821"/>
                    <a:pt x="3633" y="6830"/>
                  </a:cubicBezTo>
                  <a:lnTo>
                    <a:pt x="3658" y="6846"/>
                  </a:lnTo>
                  <a:cubicBezTo>
                    <a:pt x="3675" y="6863"/>
                    <a:pt x="3700" y="6871"/>
                    <a:pt x="3717" y="6880"/>
                  </a:cubicBezTo>
                  <a:cubicBezTo>
                    <a:pt x="3725" y="6888"/>
                    <a:pt x="3734" y="6888"/>
                    <a:pt x="3742" y="6897"/>
                  </a:cubicBezTo>
                  <a:cubicBezTo>
                    <a:pt x="3767" y="6905"/>
                    <a:pt x="3792" y="6913"/>
                    <a:pt x="3809" y="6922"/>
                  </a:cubicBezTo>
                  <a:lnTo>
                    <a:pt x="3826" y="6930"/>
                  </a:lnTo>
                  <a:cubicBezTo>
                    <a:pt x="3851" y="6938"/>
                    <a:pt x="3876" y="6947"/>
                    <a:pt x="3901" y="6955"/>
                  </a:cubicBezTo>
                  <a:cubicBezTo>
                    <a:pt x="3901" y="6964"/>
                    <a:pt x="3909" y="6964"/>
                    <a:pt x="3909" y="6964"/>
                  </a:cubicBezTo>
                  <a:cubicBezTo>
                    <a:pt x="3934" y="6972"/>
                    <a:pt x="3960" y="6980"/>
                    <a:pt x="3985" y="6989"/>
                  </a:cubicBezTo>
                  <a:cubicBezTo>
                    <a:pt x="4043" y="6938"/>
                    <a:pt x="4102" y="6880"/>
                    <a:pt x="4152" y="6821"/>
                  </a:cubicBezTo>
                  <a:cubicBezTo>
                    <a:pt x="4353" y="6553"/>
                    <a:pt x="4311" y="5650"/>
                    <a:pt x="4311" y="5650"/>
                  </a:cubicBezTo>
                  <a:lnTo>
                    <a:pt x="5089" y="4829"/>
                  </a:lnTo>
                  <a:cubicBezTo>
                    <a:pt x="4964" y="4737"/>
                    <a:pt x="4847" y="4704"/>
                    <a:pt x="4847" y="4704"/>
                  </a:cubicBezTo>
                  <a:cubicBezTo>
                    <a:pt x="4847" y="4704"/>
                    <a:pt x="4629" y="4905"/>
                    <a:pt x="4462" y="5022"/>
                  </a:cubicBezTo>
                  <a:cubicBezTo>
                    <a:pt x="4326" y="5106"/>
                    <a:pt x="4101" y="5200"/>
                    <a:pt x="3913" y="5200"/>
                  </a:cubicBezTo>
                  <a:cubicBezTo>
                    <a:pt x="3857" y="5200"/>
                    <a:pt x="3805" y="5192"/>
                    <a:pt x="3759" y="5172"/>
                  </a:cubicBezTo>
                  <a:cubicBezTo>
                    <a:pt x="3558" y="5089"/>
                    <a:pt x="3399" y="4754"/>
                    <a:pt x="3399" y="4754"/>
                  </a:cubicBezTo>
                  <a:cubicBezTo>
                    <a:pt x="3399" y="4754"/>
                    <a:pt x="3591" y="4486"/>
                    <a:pt x="3884" y="4034"/>
                  </a:cubicBezTo>
                  <a:cubicBezTo>
                    <a:pt x="4077" y="3750"/>
                    <a:pt x="4269" y="3206"/>
                    <a:pt x="4395" y="2854"/>
                  </a:cubicBezTo>
                  <a:cubicBezTo>
                    <a:pt x="4144" y="2653"/>
                    <a:pt x="3893" y="2486"/>
                    <a:pt x="3826" y="2452"/>
                  </a:cubicBezTo>
                  <a:cubicBezTo>
                    <a:pt x="3817" y="2444"/>
                    <a:pt x="3817" y="2444"/>
                    <a:pt x="3817" y="2444"/>
                  </a:cubicBezTo>
                  <a:cubicBezTo>
                    <a:pt x="3817" y="2444"/>
                    <a:pt x="3511" y="2567"/>
                    <a:pt x="3219" y="2567"/>
                  </a:cubicBezTo>
                  <a:cubicBezTo>
                    <a:pt x="3060" y="2567"/>
                    <a:pt x="2905" y="2531"/>
                    <a:pt x="2805" y="2419"/>
                  </a:cubicBezTo>
                  <a:cubicBezTo>
                    <a:pt x="2579" y="2160"/>
                    <a:pt x="2897" y="1130"/>
                    <a:pt x="3047" y="687"/>
                  </a:cubicBezTo>
                  <a:cubicBezTo>
                    <a:pt x="2837" y="476"/>
                    <a:pt x="2641" y="469"/>
                    <a:pt x="2615" y="469"/>
                  </a:cubicBezTo>
                  <a:cubicBezTo>
                    <a:pt x="2613" y="469"/>
                    <a:pt x="2612" y="469"/>
                    <a:pt x="2612" y="469"/>
                  </a:cubicBezTo>
                  <a:cubicBezTo>
                    <a:pt x="2612" y="469"/>
                    <a:pt x="1897" y="975"/>
                    <a:pt x="1595" y="975"/>
                  </a:cubicBezTo>
                  <a:cubicBezTo>
                    <a:pt x="1550" y="975"/>
                    <a:pt x="1514" y="964"/>
                    <a:pt x="1491" y="938"/>
                  </a:cubicBezTo>
                  <a:cubicBezTo>
                    <a:pt x="1399" y="837"/>
                    <a:pt x="1558" y="176"/>
                    <a:pt x="1549" y="0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6"/>
            <p:cNvSpPr/>
            <p:nvPr/>
          </p:nvSpPr>
          <p:spPr>
            <a:xfrm>
              <a:off x="1975342" y="1778934"/>
              <a:ext cx="840034" cy="889338"/>
            </a:xfrm>
            <a:custGeom>
              <a:rect b="b" l="l" r="r" t="t"/>
              <a:pathLst>
                <a:path extrusionOk="0" h="9542" w="9013">
                  <a:moveTo>
                    <a:pt x="8279" y="0"/>
                  </a:moveTo>
                  <a:cubicBezTo>
                    <a:pt x="8091" y="0"/>
                    <a:pt x="7855" y="18"/>
                    <a:pt x="7558" y="59"/>
                  </a:cubicBezTo>
                  <a:cubicBezTo>
                    <a:pt x="6144" y="251"/>
                    <a:pt x="4545" y="578"/>
                    <a:pt x="4545" y="578"/>
                  </a:cubicBezTo>
                  <a:cubicBezTo>
                    <a:pt x="4545" y="578"/>
                    <a:pt x="1767" y="3047"/>
                    <a:pt x="888" y="4495"/>
                  </a:cubicBezTo>
                  <a:cubicBezTo>
                    <a:pt x="1" y="5942"/>
                    <a:pt x="361" y="7784"/>
                    <a:pt x="361" y="7784"/>
                  </a:cubicBezTo>
                  <a:lnTo>
                    <a:pt x="469" y="9541"/>
                  </a:lnTo>
                  <a:cubicBezTo>
                    <a:pt x="469" y="9541"/>
                    <a:pt x="475" y="9541"/>
                    <a:pt x="487" y="9541"/>
                  </a:cubicBezTo>
                  <a:cubicBezTo>
                    <a:pt x="778" y="9541"/>
                    <a:pt x="4670" y="9510"/>
                    <a:pt x="5290" y="7859"/>
                  </a:cubicBezTo>
                  <a:cubicBezTo>
                    <a:pt x="6027" y="5892"/>
                    <a:pt x="4855" y="3792"/>
                    <a:pt x="4855" y="3792"/>
                  </a:cubicBezTo>
                  <a:lnTo>
                    <a:pt x="6253" y="2268"/>
                  </a:lnTo>
                  <a:cubicBezTo>
                    <a:pt x="6253" y="2268"/>
                    <a:pt x="6349" y="2343"/>
                    <a:pt x="6587" y="2343"/>
                  </a:cubicBezTo>
                  <a:cubicBezTo>
                    <a:pt x="6763" y="2343"/>
                    <a:pt x="7017" y="2302"/>
                    <a:pt x="7366" y="2160"/>
                  </a:cubicBezTo>
                  <a:cubicBezTo>
                    <a:pt x="8194" y="1825"/>
                    <a:pt x="9006" y="979"/>
                    <a:pt x="9006" y="578"/>
                  </a:cubicBezTo>
                  <a:cubicBezTo>
                    <a:pt x="9013" y="260"/>
                    <a:pt x="8988" y="0"/>
                    <a:pt x="8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6"/>
            <p:cNvSpPr/>
            <p:nvPr/>
          </p:nvSpPr>
          <p:spPr>
            <a:xfrm>
              <a:off x="871635" y="3395914"/>
              <a:ext cx="1086648" cy="780198"/>
            </a:xfrm>
            <a:custGeom>
              <a:rect b="b" l="l" r="r" t="t"/>
              <a:pathLst>
                <a:path extrusionOk="0" h="8371" w="11659">
                  <a:moveTo>
                    <a:pt x="2745" y="1"/>
                  </a:moveTo>
                  <a:cubicBezTo>
                    <a:pt x="1858" y="570"/>
                    <a:pt x="921" y="1156"/>
                    <a:pt x="0" y="1716"/>
                  </a:cubicBezTo>
                  <a:cubicBezTo>
                    <a:pt x="1473" y="4378"/>
                    <a:pt x="3557" y="6663"/>
                    <a:pt x="6060" y="8370"/>
                  </a:cubicBezTo>
                  <a:lnTo>
                    <a:pt x="11659" y="2712"/>
                  </a:lnTo>
                  <a:cubicBezTo>
                    <a:pt x="10529" y="2712"/>
                    <a:pt x="9139" y="2654"/>
                    <a:pt x="7717" y="2461"/>
                  </a:cubicBezTo>
                  <a:cubicBezTo>
                    <a:pt x="4377" y="2009"/>
                    <a:pt x="2745" y="1"/>
                    <a:pt x="2745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6"/>
            <p:cNvSpPr/>
            <p:nvPr/>
          </p:nvSpPr>
          <p:spPr>
            <a:xfrm>
              <a:off x="3123600" y="1355326"/>
              <a:ext cx="239530" cy="238785"/>
            </a:xfrm>
            <a:custGeom>
              <a:rect b="b" l="l" r="r" t="t"/>
              <a:pathLst>
                <a:path extrusionOk="0" h="2562" w="2570">
                  <a:moveTo>
                    <a:pt x="0" y="1"/>
                  </a:moveTo>
                  <a:lnTo>
                    <a:pt x="377" y="1281"/>
                  </a:lnTo>
                  <a:lnTo>
                    <a:pt x="0" y="2562"/>
                  </a:lnTo>
                  <a:lnTo>
                    <a:pt x="1281" y="2193"/>
                  </a:lnTo>
                  <a:lnTo>
                    <a:pt x="2570" y="2562"/>
                  </a:lnTo>
                  <a:lnTo>
                    <a:pt x="2570" y="2562"/>
                  </a:lnTo>
                  <a:lnTo>
                    <a:pt x="2193" y="1281"/>
                  </a:lnTo>
                  <a:lnTo>
                    <a:pt x="2570" y="1"/>
                  </a:lnTo>
                  <a:lnTo>
                    <a:pt x="2570" y="1"/>
                  </a:lnTo>
                  <a:lnTo>
                    <a:pt x="1281" y="3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6"/>
            <p:cNvSpPr/>
            <p:nvPr/>
          </p:nvSpPr>
          <p:spPr>
            <a:xfrm>
              <a:off x="1175849" y="2249237"/>
              <a:ext cx="119392" cy="119486"/>
            </a:xfrm>
            <a:custGeom>
              <a:rect b="b" l="l" r="r" t="t"/>
              <a:pathLst>
                <a:path extrusionOk="0" h="1282" w="1281">
                  <a:moveTo>
                    <a:pt x="1281" y="1"/>
                  </a:moveTo>
                  <a:lnTo>
                    <a:pt x="636" y="185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4" y="637"/>
                  </a:lnTo>
                  <a:lnTo>
                    <a:pt x="0" y="1281"/>
                  </a:lnTo>
                  <a:lnTo>
                    <a:pt x="636" y="1089"/>
                  </a:lnTo>
                  <a:lnTo>
                    <a:pt x="1281" y="1281"/>
                  </a:lnTo>
                  <a:lnTo>
                    <a:pt x="1097" y="637"/>
                  </a:lnTo>
                  <a:lnTo>
                    <a:pt x="1281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6"/>
            <p:cNvSpPr/>
            <p:nvPr/>
          </p:nvSpPr>
          <p:spPr>
            <a:xfrm>
              <a:off x="1503456" y="2398269"/>
              <a:ext cx="143625" cy="144371"/>
            </a:xfrm>
            <a:custGeom>
              <a:rect b="b" l="l" r="r" t="t"/>
              <a:pathLst>
                <a:path extrusionOk="0" h="1549" w="1541">
                  <a:moveTo>
                    <a:pt x="0" y="0"/>
                  </a:moveTo>
                  <a:lnTo>
                    <a:pt x="226" y="779"/>
                  </a:lnTo>
                  <a:lnTo>
                    <a:pt x="0" y="1549"/>
                  </a:lnTo>
                  <a:lnTo>
                    <a:pt x="770" y="1323"/>
                  </a:lnTo>
                  <a:lnTo>
                    <a:pt x="1540" y="1549"/>
                  </a:lnTo>
                  <a:lnTo>
                    <a:pt x="1314" y="779"/>
                  </a:lnTo>
                  <a:lnTo>
                    <a:pt x="1540" y="0"/>
                  </a:lnTo>
                  <a:lnTo>
                    <a:pt x="77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6"/>
            <p:cNvSpPr/>
            <p:nvPr/>
          </p:nvSpPr>
          <p:spPr>
            <a:xfrm>
              <a:off x="2793662" y="4342950"/>
              <a:ext cx="239530" cy="238785"/>
            </a:xfrm>
            <a:custGeom>
              <a:rect b="b" l="l" r="r" t="t"/>
              <a:pathLst>
                <a:path extrusionOk="0" h="2562" w="2570">
                  <a:moveTo>
                    <a:pt x="0" y="0"/>
                  </a:moveTo>
                  <a:lnTo>
                    <a:pt x="377" y="1281"/>
                  </a:lnTo>
                  <a:lnTo>
                    <a:pt x="0" y="2561"/>
                  </a:lnTo>
                  <a:lnTo>
                    <a:pt x="1281" y="2193"/>
                  </a:lnTo>
                  <a:lnTo>
                    <a:pt x="2569" y="2561"/>
                  </a:lnTo>
                  <a:lnTo>
                    <a:pt x="2193" y="1281"/>
                  </a:lnTo>
                  <a:lnTo>
                    <a:pt x="2569" y="0"/>
                  </a:lnTo>
                  <a:lnTo>
                    <a:pt x="1281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57"/>
          <p:cNvSpPr txBox="1"/>
          <p:nvPr>
            <p:ph type="title"/>
          </p:nvPr>
        </p:nvSpPr>
        <p:spPr>
          <a:xfrm>
            <a:off x="721200" y="594300"/>
            <a:ext cx="77016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What did we choose?</a:t>
            </a:r>
            <a:endParaRPr sz="4500"/>
          </a:p>
        </p:txBody>
      </p:sp>
      <p:sp>
        <p:nvSpPr>
          <p:cNvPr id="1141" name="Google Shape;1141;p57"/>
          <p:cNvSpPr txBox="1"/>
          <p:nvPr>
            <p:ph idx="1" type="body"/>
          </p:nvPr>
        </p:nvSpPr>
        <p:spPr>
          <a:xfrm>
            <a:off x="121275" y="2734938"/>
            <a:ext cx="4672500" cy="28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 Forest Regression</a:t>
            </a:r>
            <a:endParaRPr/>
          </a:p>
        </p:txBody>
      </p:sp>
      <p:pic>
        <p:nvPicPr>
          <p:cNvPr id="1142" name="Google Shape;114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075" y="3360700"/>
            <a:ext cx="2361550" cy="15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57"/>
          <p:cNvSpPr txBox="1"/>
          <p:nvPr/>
        </p:nvSpPr>
        <p:spPr>
          <a:xfrm>
            <a:off x="206975" y="1311125"/>
            <a:ext cx="338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Karla"/>
              <a:buChar char="●"/>
            </a:pPr>
            <a:r>
              <a:rPr lang="en" sz="16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Linear Regression</a:t>
            </a:r>
            <a:endParaRPr sz="16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144" name="Google Shape;114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3075" y="1267200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58"/>
          <p:cNvSpPr txBox="1"/>
          <p:nvPr>
            <p:ph idx="1" type="subTitle"/>
          </p:nvPr>
        </p:nvSpPr>
        <p:spPr>
          <a:xfrm>
            <a:off x="5055150" y="769325"/>
            <a:ext cx="3366600" cy="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Dataset is divided into training set and testing set.</a:t>
            </a:r>
            <a:endParaRPr sz="1200"/>
          </a:p>
        </p:txBody>
      </p:sp>
      <p:sp>
        <p:nvSpPr>
          <p:cNvPr id="1150" name="Google Shape;1150;p58"/>
          <p:cNvSpPr txBox="1"/>
          <p:nvPr>
            <p:ph type="title"/>
          </p:nvPr>
        </p:nvSpPr>
        <p:spPr>
          <a:xfrm>
            <a:off x="320650" y="2064725"/>
            <a:ext cx="2992200" cy="13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grpSp>
        <p:nvGrpSpPr>
          <p:cNvPr id="1151" name="Google Shape;1151;p58"/>
          <p:cNvGrpSpPr/>
          <p:nvPr/>
        </p:nvGrpSpPr>
        <p:grpSpPr>
          <a:xfrm>
            <a:off x="4290319" y="533607"/>
            <a:ext cx="445685" cy="402911"/>
            <a:chOff x="4290319" y="533607"/>
            <a:chExt cx="445685" cy="402911"/>
          </a:xfrm>
        </p:grpSpPr>
        <p:sp>
          <p:nvSpPr>
            <p:cNvPr id="1152" name="Google Shape;1152;p58"/>
            <p:cNvSpPr/>
            <p:nvPr/>
          </p:nvSpPr>
          <p:spPr>
            <a:xfrm>
              <a:off x="4290319" y="533607"/>
              <a:ext cx="445685" cy="402911"/>
            </a:xfrm>
            <a:custGeom>
              <a:rect b="b" l="l" r="r" t="t"/>
              <a:pathLst>
                <a:path extrusionOk="0" h="18916" w="18915">
                  <a:moveTo>
                    <a:pt x="9458" y="1"/>
                  </a:moveTo>
                  <a:cubicBezTo>
                    <a:pt x="4235" y="1"/>
                    <a:pt x="0" y="4235"/>
                    <a:pt x="0" y="9458"/>
                  </a:cubicBezTo>
                  <a:cubicBezTo>
                    <a:pt x="0" y="14680"/>
                    <a:pt x="4235" y="18915"/>
                    <a:pt x="9458" y="18915"/>
                  </a:cubicBezTo>
                  <a:cubicBezTo>
                    <a:pt x="14680" y="18915"/>
                    <a:pt x="18915" y="14680"/>
                    <a:pt x="18915" y="9458"/>
                  </a:cubicBezTo>
                  <a:cubicBezTo>
                    <a:pt x="18915" y="4235"/>
                    <a:pt x="14680" y="1"/>
                    <a:pt x="9458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8"/>
            <p:cNvSpPr/>
            <p:nvPr/>
          </p:nvSpPr>
          <p:spPr>
            <a:xfrm>
              <a:off x="4404880" y="642003"/>
              <a:ext cx="216563" cy="186119"/>
            </a:xfrm>
            <a:custGeom>
              <a:rect b="b" l="l" r="r" t="t"/>
              <a:pathLst>
                <a:path extrusionOk="0" h="8738" w="9191">
                  <a:moveTo>
                    <a:pt x="4596" y="0"/>
                  </a:moveTo>
                  <a:lnTo>
                    <a:pt x="3173" y="2879"/>
                  </a:lnTo>
                  <a:lnTo>
                    <a:pt x="1" y="3339"/>
                  </a:lnTo>
                  <a:lnTo>
                    <a:pt x="2294" y="5574"/>
                  </a:lnTo>
                  <a:lnTo>
                    <a:pt x="1750" y="8738"/>
                  </a:lnTo>
                  <a:lnTo>
                    <a:pt x="4596" y="7248"/>
                  </a:lnTo>
                  <a:lnTo>
                    <a:pt x="7433" y="8738"/>
                  </a:lnTo>
                  <a:lnTo>
                    <a:pt x="6889" y="5574"/>
                  </a:lnTo>
                  <a:lnTo>
                    <a:pt x="9190" y="3339"/>
                  </a:lnTo>
                  <a:lnTo>
                    <a:pt x="6018" y="287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8"/>
            <p:cNvSpPr/>
            <p:nvPr/>
          </p:nvSpPr>
          <p:spPr>
            <a:xfrm>
              <a:off x="4447693" y="675338"/>
              <a:ext cx="90928" cy="85413"/>
            </a:xfrm>
            <a:custGeom>
              <a:rect b="b" l="l" r="r" t="t"/>
              <a:pathLst>
                <a:path extrusionOk="0" h="4010" w="3859">
                  <a:moveTo>
                    <a:pt x="3549" y="0"/>
                  </a:moveTo>
                  <a:lnTo>
                    <a:pt x="0" y="3549"/>
                  </a:lnTo>
                  <a:lnTo>
                    <a:pt x="477" y="4009"/>
                  </a:lnTo>
                  <a:lnTo>
                    <a:pt x="3858" y="628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8"/>
            <p:cNvSpPr/>
            <p:nvPr/>
          </p:nvSpPr>
          <p:spPr>
            <a:xfrm>
              <a:off x="4446114" y="703496"/>
              <a:ext cx="150282" cy="124626"/>
            </a:xfrm>
            <a:custGeom>
              <a:rect b="b" l="l" r="r" t="t"/>
              <a:pathLst>
                <a:path extrusionOk="0" h="5851" w="6378">
                  <a:moveTo>
                    <a:pt x="4327" y="1"/>
                  </a:moveTo>
                  <a:lnTo>
                    <a:pt x="318" y="4001"/>
                  </a:lnTo>
                  <a:lnTo>
                    <a:pt x="0" y="5851"/>
                  </a:lnTo>
                  <a:lnTo>
                    <a:pt x="1733" y="4947"/>
                  </a:lnTo>
                  <a:lnTo>
                    <a:pt x="6378" y="293"/>
                  </a:lnTo>
                  <a:lnTo>
                    <a:pt x="43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6" name="Google Shape;1156;p58"/>
          <p:cNvSpPr txBox="1"/>
          <p:nvPr>
            <p:ph idx="2" type="subTitle"/>
          </p:nvPr>
        </p:nvSpPr>
        <p:spPr>
          <a:xfrm>
            <a:off x="5047575" y="307950"/>
            <a:ext cx="36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Step 1: Dividing Data </a:t>
            </a:r>
            <a:endParaRPr/>
          </a:p>
        </p:txBody>
      </p:sp>
      <p:sp>
        <p:nvSpPr>
          <p:cNvPr id="1157" name="Google Shape;1157;p58"/>
          <p:cNvSpPr txBox="1"/>
          <p:nvPr>
            <p:ph idx="1" type="subTitle"/>
          </p:nvPr>
        </p:nvSpPr>
        <p:spPr>
          <a:xfrm>
            <a:off x="5055163" y="2352263"/>
            <a:ext cx="3366600" cy="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Linear Model </a:t>
            </a:r>
            <a:r>
              <a:rPr lang="en"/>
              <a:t> Regression model is trained and coefficients are recorded.</a:t>
            </a:r>
            <a:endParaRPr sz="1200"/>
          </a:p>
        </p:txBody>
      </p:sp>
      <p:grpSp>
        <p:nvGrpSpPr>
          <p:cNvPr id="1158" name="Google Shape;1158;p58"/>
          <p:cNvGrpSpPr/>
          <p:nvPr/>
        </p:nvGrpSpPr>
        <p:grpSpPr>
          <a:xfrm>
            <a:off x="4290331" y="2116545"/>
            <a:ext cx="445685" cy="402911"/>
            <a:chOff x="4290319" y="533607"/>
            <a:chExt cx="445685" cy="402911"/>
          </a:xfrm>
        </p:grpSpPr>
        <p:sp>
          <p:nvSpPr>
            <p:cNvPr id="1159" name="Google Shape;1159;p58"/>
            <p:cNvSpPr/>
            <p:nvPr/>
          </p:nvSpPr>
          <p:spPr>
            <a:xfrm>
              <a:off x="4290319" y="533607"/>
              <a:ext cx="445685" cy="402911"/>
            </a:xfrm>
            <a:custGeom>
              <a:rect b="b" l="l" r="r" t="t"/>
              <a:pathLst>
                <a:path extrusionOk="0" h="18916" w="18915">
                  <a:moveTo>
                    <a:pt x="9458" y="1"/>
                  </a:moveTo>
                  <a:cubicBezTo>
                    <a:pt x="4235" y="1"/>
                    <a:pt x="0" y="4235"/>
                    <a:pt x="0" y="9458"/>
                  </a:cubicBezTo>
                  <a:cubicBezTo>
                    <a:pt x="0" y="14680"/>
                    <a:pt x="4235" y="18915"/>
                    <a:pt x="9458" y="18915"/>
                  </a:cubicBezTo>
                  <a:cubicBezTo>
                    <a:pt x="14680" y="18915"/>
                    <a:pt x="18915" y="14680"/>
                    <a:pt x="18915" y="9458"/>
                  </a:cubicBezTo>
                  <a:cubicBezTo>
                    <a:pt x="18915" y="4235"/>
                    <a:pt x="14680" y="1"/>
                    <a:pt x="9458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8"/>
            <p:cNvSpPr/>
            <p:nvPr/>
          </p:nvSpPr>
          <p:spPr>
            <a:xfrm>
              <a:off x="4404880" y="642003"/>
              <a:ext cx="216563" cy="186119"/>
            </a:xfrm>
            <a:custGeom>
              <a:rect b="b" l="l" r="r" t="t"/>
              <a:pathLst>
                <a:path extrusionOk="0" h="8738" w="9191">
                  <a:moveTo>
                    <a:pt x="4596" y="0"/>
                  </a:moveTo>
                  <a:lnTo>
                    <a:pt x="3173" y="2879"/>
                  </a:lnTo>
                  <a:lnTo>
                    <a:pt x="1" y="3339"/>
                  </a:lnTo>
                  <a:lnTo>
                    <a:pt x="2294" y="5574"/>
                  </a:lnTo>
                  <a:lnTo>
                    <a:pt x="1750" y="8738"/>
                  </a:lnTo>
                  <a:lnTo>
                    <a:pt x="4596" y="7248"/>
                  </a:lnTo>
                  <a:lnTo>
                    <a:pt x="7433" y="8738"/>
                  </a:lnTo>
                  <a:lnTo>
                    <a:pt x="6889" y="5574"/>
                  </a:lnTo>
                  <a:lnTo>
                    <a:pt x="9190" y="3339"/>
                  </a:lnTo>
                  <a:lnTo>
                    <a:pt x="6018" y="287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8"/>
            <p:cNvSpPr/>
            <p:nvPr/>
          </p:nvSpPr>
          <p:spPr>
            <a:xfrm>
              <a:off x="4447693" y="675338"/>
              <a:ext cx="90928" cy="85413"/>
            </a:xfrm>
            <a:custGeom>
              <a:rect b="b" l="l" r="r" t="t"/>
              <a:pathLst>
                <a:path extrusionOk="0" h="4010" w="3859">
                  <a:moveTo>
                    <a:pt x="3549" y="0"/>
                  </a:moveTo>
                  <a:lnTo>
                    <a:pt x="0" y="3549"/>
                  </a:lnTo>
                  <a:lnTo>
                    <a:pt x="477" y="4009"/>
                  </a:lnTo>
                  <a:lnTo>
                    <a:pt x="3858" y="628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8"/>
            <p:cNvSpPr/>
            <p:nvPr/>
          </p:nvSpPr>
          <p:spPr>
            <a:xfrm>
              <a:off x="4446114" y="703496"/>
              <a:ext cx="150282" cy="124626"/>
            </a:xfrm>
            <a:custGeom>
              <a:rect b="b" l="l" r="r" t="t"/>
              <a:pathLst>
                <a:path extrusionOk="0" h="5851" w="6378">
                  <a:moveTo>
                    <a:pt x="4327" y="1"/>
                  </a:moveTo>
                  <a:lnTo>
                    <a:pt x="318" y="4001"/>
                  </a:lnTo>
                  <a:lnTo>
                    <a:pt x="0" y="5851"/>
                  </a:lnTo>
                  <a:lnTo>
                    <a:pt x="1733" y="4947"/>
                  </a:lnTo>
                  <a:lnTo>
                    <a:pt x="6378" y="293"/>
                  </a:lnTo>
                  <a:lnTo>
                    <a:pt x="43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3" name="Google Shape;1163;p58"/>
          <p:cNvSpPr txBox="1"/>
          <p:nvPr>
            <p:ph idx="2" type="subTitle"/>
          </p:nvPr>
        </p:nvSpPr>
        <p:spPr>
          <a:xfrm>
            <a:off x="5047588" y="1890888"/>
            <a:ext cx="30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Step 2: Training Models</a:t>
            </a:r>
            <a:endParaRPr/>
          </a:p>
        </p:txBody>
      </p:sp>
      <p:sp>
        <p:nvSpPr>
          <p:cNvPr id="1164" name="Google Shape;1164;p58"/>
          <p:cNvSpPr txBox="1"/>
          <p:nvPr>
            <p:ph idx="1" type="subTitle"/>
          </p:nvPr>
        </p:nvSpPr>
        <p:spPr>
          <a:xfrm>
            <a:off x="5001575" y="3935200"/>
            <a:ext cx="3366600" cy="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Linear Equation is formed using Y=mx+c </a:t>
            </a:r>
            <a:r>
              <a:rPr lang="en"/>
              <a:t>where</a:t>
            </a:r>
            <a:r>
              <a:rPr lang="en"/>
              <a:t> m is the </a:t>
            </a:r>
            <a:r>
              <a:rPr lang="en"/>
              <a:t>coefficient and x is the predicting variable.</a:t>
            </a:r>
            <a:endParaRPr sz="1200"/>
          </a:p>
        </p:txBody>
      </p:sp>
      <p:grpSp>
        <p:nvGrpSpPr>
          <p:cNvPr id="1165" name="Google Shape;1165;p58"/>
          <p:cNvGrpSpPr/>
          <p:nvPr/>
        </p:nvGrpSpPr>
        <p:grpSpPr>
          <a:xfrm>
            <a:off x="4236744" y="3699482"/>
            <a:ext cx="445685" cy="402911"/>
            <a:chOff x="4290319" y="533607"/>
            <a:chExt cx="445685" cy="402911"/>
          </a:xfrm>
        </p:grpSpPr>
        <p:sp>
          <p:nvSpPr>
            <p:cNvPr id="1166" name="Google Shape;1166;p58"/>
            <p:cNvSpPr/>
            <p:nvPr/>
          </p:nvSpPr>
          <p:spPr>
            <a:xfrm>
              <a:off x="4290319" y="533607"/>
              <a:ext cx="445685" cy="402911"/>
            </a:xfrm>
            <a:custGeom>
              <a:rect b="b" l="l" r="r" t="t"/>
              <a:pathLst>
                <a:path extrusionOk="0" h="18916" w="18915">
                  <a:moveTo>
                    <a:pt x="9458" y="1"/>
                  </a:moveTo>
                  <a:cubicBezTo>
                    <a:pt x="4235" y="1"/>
                    <a:pt x="0" y="4235"/>
                    <a:pt x="0" y="9458"/>
                  </a:cubicBezTo>
                  <a:cubicBezTo>
                    <a:pt x="0" y="14680"/>
                    <a:pt x="4235" y="18915"/>
                    <a:pt x="9458" y="18915"/>
                  </a:cubicBezTo>
                  <a:cubicBezTo>
                    <a:pt x="14680" y="18915"/>
                    <a:pt x="18915" y="14680"/>
                    <a:pt x="18915" y="9458"/>
                  </a:cubicBezTo>
                  <a:cubicBezTo>
                    <a:pt x="18915" y="4235"/>
                    <a:pt x="14680" y="1"/>
                    <a:pt x="9458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8"/>
            <p:cNvSpPr/>
            <p:nvPr/>
          </p:nvSpPr>
          <p:spPr>
            <a:xfrm>
              <a:off x="4404880" y="642003"/>
              <a:ext cx="216563" cy="186119"/>
            </a:xfrm>
            <a:custGeom>
              <a:rect b="b" l="l" r="r" t="t"/>
              <a:pathLst>
                <a:path extrusionOk="0" h="8738" w="9191">
                  <a:moveTo>
                    <a:pt x="4596" y="0"/>
                  </a:moveTo>
                  <a:lnTo>
                    <a:pt x="3173" y="2879"/>
                  </a:lnTo>
                  <a:lnTo>
                    <a:pt x="1" y="3339"/>
                  </a:lnTo>
                  <a:lnTo>
                    <a:pt x="2294" y="5574"/>
                  </a:lnTo>
                  <a:lnTo>
                    <a:pt x="1750" y="8738"/>
                  </a:lnTo>
                  <a:lnTo>
                    <a:pt x="4596" y="7248"/>
                  </a:lnTo>
                  <a:lnTo>
                    <a:pt x="7433" y="8738"/>
                  </a:lnTo>
                  <a:lnTo>
                    <a:pt x="6889" y="5574"/>
                  </a:lnTo>
                  <a:lnTo>
                    <a:pt x="9190" y="3339"/>
                  </a:lnTo>
                  <a:lnTo>
                    <a:pt x="6018" y="287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8"/>
            <p:cNvSpPr/>
            <p:nvPr/>
          </p:nvSpPr>
          <p:spPr>
            <a:xfrm>
              <a:off x="4447693" y="675338"/>
              <a:ext cx="90928" cy="85413"/>
            </a:xfrm>
            <a:custGeom>
              <a:rect b="b" l="l" r="r" t="t"/>
              <a:pathLst>
                <a:path extrusionOk="0" h="4010" w="3859">
                  <a:moveTo>
                    <a:pt x="3549" y="0"/>
                  </a:moveTo>
                  <a:lnTo>
                    <a:pt x="0" y="3549"/>
                  </a:lnTo>
                  <a:lnTo>
                    <a:pt x="477" y="4009"/>
                  </a:lnTo>
                  <a:lnTo>
                    <a:pt x="3858" y="628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8"/>
            <p:cNvSpPr/>
            <p:nvPr/>
          </p:nvSpPr>
          <p:spPr>
            <a:xfrm>
              <a:off x="4446114" y="703496"/>
              <a:ext cx="150282" cy="124626"/>
            </a:xfrm>
            <a:custGeom>
              <a:rect b="b" l="l" r="r" t="t"/>
              <a:pathLst>
                <a:path extrusionOk="0" h="5851" w="6378">
                  <a:moveTo>
                    <a:pt x="4327" y="1"/>
                  </a:moveTo>
                  <a:lnTo>
                    <a:pt x="318" y="4001"/>
                  </a:lnTo>
                  <a:lnTo>
                    <a:pt x="0" y="5851"/>
                  </a:lnTo>
                  <a:lnTo>
                    <a:pt x="1733" y="4947"/>
                  </a:lnTo>
                  <a:lnTo>
                    <a:pt x="6378" y="293"/>
                  </a:lnTo>
                  <a:lnTo>
                    <a:pt x="43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0" name="Google Shape;1170;p58"/>
          <p:cNvSpPr txBox="1"/>
          <p:nvPr>
            <p:ph idx="2" type="subTitle"/>
          </p:nvPr>
        </p:nvSpPr>
        <p:spPr>
          <a:xfrm>
            <a:off x="4994000" y="3473825"/>
            <a:ext cx="391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Step 3: Linear Equation formed</a:t>
            </a:r>
            <a:endParaRPr/>
          </a:p>
        </p:txBody>
      </p:sp>
      <p:sp>
        <p:nvSpPr>
          <p:cNvPr id="1171" name="Google Shape;1171;p58"/>
          <p:cNvSpPr txBox="1"/>
          <p:nvPr>
            <p:ph type="title"/>
          </p:nvPr>
        </p:nvSpPr>
        <p:spPr>
          <a:xfrm>
            <a:off x="320650" y="196625"/>
            <a:ext cx="385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Linear Regression</a:t>
            </a:r>
            <a:endParaRPr b="1" u="sng"/>
          </a:p>
        </p:txBody>
      </p:sp>
      <p:pic>
        <p:nvPicPr>
          <p:cNvPr id="1172" name="Google Shape;117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325" y="4747525"/>
            <a:ext cx="4784525" cy="276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59"/>
          <p:cNvSpPr txBox="1"/>
          <p:nvPr/>
        </p:nvSpPr>
        <p:spPr>
          <a:xfrm>
            <a:off x="1285875" y="0"/>
            <a:ext cx="6922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How we did it:</a:t>
            </a:r>
            <a:endParaRPr/>
          </a:p>
        </p:txBody>
      </p:sp>
      <p:pic>
        <p:nvPicPr>
          <p:cNvPr id="1178" name="Google Shape;117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69422"/>
            <a:ext cx="8839202" cy="359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9" name="Google Shape;117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525" y="4048130"/>
            <a:ext cx="8839200" cy="507167"/>
          </a:xfrm>
          <a:prstGeom prst="rect">
            <a:avLst/>
          </a:prstGeom>
          <a:noFill/>
          <a:ln>
            <a:noFill/>
          </a:ln>
        </p:spPr>
      </p:pic>
      <p:sp>
        <p:nvSpPr>
          <p:cNvPr id="1180" name="Google Shape;1180;p59"/>
          <p:cNvSpPr txBox="1"/>
          <p:nvPr/>
        </p:nvSpPr>
        <p:spPr>
          <a:xfrm>
            <a:off x="2053825" y="1175488"/>
            <a:ext cx="49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1)Extract Numeric Data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81" name="Google Shape;1181;p59"/>
          <p:cNvSpPr txBox="1"/>
          <p:nvPr/>
        </p:nvSpPr>
        <p:spPr>
          <a:xfrm>
            <a:off x="2096700" y="2371638"/>
            <a:ext cx="49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)Split into Test and Training test set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82" name="Google Shape;1182;p59"/>
          <p:cNvSpPr txBox="1"/>
          <p:nvPr/>
        </p:nvSpPr>
        <p:spPr>
          <a:xfrm>
            <a:off x="2271675" y="3567788"/>
            <a:ext cx="49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3) Train the Linear Regression model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183" name="Google Shape;118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1475" y="1728100"/>
            <a:ext cx="6588823" cy="4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8" name="Google Shape;118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7997"/>
            <a:ext cx="8839200" cy="495572"/>
          </a:xfrm>
          <a:prstGeom prst="rect">
            <a:avLst/>
          </a:prstGeom>
          <a:noFill/>
          <a:ln>
            <a:noFill/>
          </a:ln>
        </p:spPr>
      </p:pic>
      <p:sp>
        <p:nvSpPr>
          <p:cNvPr id="1189" name="Google Shape;1189;p60"/>
          <p:cNvSpPr txBox="1"/>
          <p:nvPr/>
        </p:nvSpPr>
        <p:spPr>
          <a:xfrm>
            <a:off x="1285875" y="0"/>
            <a:ext cx="6922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How we did it:</a:t>
            </a:r>
            <a:endParaRPr/>
          </a:p>
        </p:txBody>
      </p:sp>
      <p:sp>
        <p:nvSpPr>
          <p:cNvPr id="1190" name="Google Shape;1190;p60"/>
          <p:cNvSpPr txBox="1"/>
          <p:nvPr/>
        </p:nvSpPr>
        <p:spPr>
          <a:xfrm>
            <a:off x="2096700" y="933838"/>
            <a:ext cx="49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4) Predict response variable for both test and train data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91" name="Google Shape;1191;p60"/>
          <p:cNvSpPr txBox="1"/>
          <p:nvPr/>
        </p:nvSpPr>
        <p:spPr>
          <a:xfrm>
            <a:off x="2096700" y="1977488"/>
            <a:ext cx="49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5</a:t>
            </a: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)Evaluate the Linear Regression Model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192" name="Google Shape;119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8125" y="2377701"/>
            <a:ext cx="4147750" cy="2605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61"/>
          <p:cNvSpPr txBox="1"/>
          <p:nvPr>
            <p:ph idx="1" type="subTitle"/>
          </p:nvPr>
        </p:nvSpPr>
        <p:spPr>
          <a:xfrm>
            <a:off x="5055150" y="769325"/>
            <a:ext cx="3366600" cy="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Random samples are continuously taken from training data </a:t>
            </a:r>
            <a:endParaRPr sz="1200"/>
          </a:p>
        </p:txBody>
      </p:sp>
      <p:sp>
        <p:nvSpPr>
          <p:cNvPr id="1198" name="Google Shape;1198;p61"/>
          <p:cNvSpPr txBox="1"/>
          <p:nvPr>
            <p:ph type="title"/>
          </p:nvPr>
        </p:nvSpPr>
        <p:spPr>
          <a:xfrm>
            <a:off x="127750" y="1651400"/>
            <a:ext cx="2992200" cy="13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grpSp>
        <p:nvGrpSpPr>
          <p:cNvPr id="1199" name="Google Shape;1199;p61"/>
          <p:cNvGrpSpPr/>
          <p:nvPr/>
        </p:nvGrpSpPr>
        <p:grpSpPr>
          <a:xfrm>
            <a:off x="4290319" y="533607"/>
            <a:ext cx="445685" cy="402911"/>
            <a:chOff x="4290319" y="533607"/>
            <a:chExt cx="445685" cy="402911"/>
          </a:xfrm>
        </p:grpSpPr>
        <p:sp>
          <p:nvSpPr>
            <p:cNvPr id="1200" name="Google Shape;1200;p61"/>
            <p:cNvSpPr/>
            <p:nvPr/>
          </p:nvSpPr>
          <p:spPr>
            <a:xfrm>
              <a:off x="4290319" y="533607"/>
              <a:ext cx="445685" cy="402911"/>
            </a:xfrm>
            <a:custGeom>
              <a:rect b="b" l="l" r="r" t="t"/>
              <a:pathLst>
                <a:path extrusionOk="0" h="18916" w="18915">
                  <a:moveTo>
                    <a:pt x="9458" y="1"/>
                  </a:moveTo>
                  <a:cubicBezTo>
                    <a:pt x="4235" y="1"/>
                    <a:pt x="0" y="4235"/>
                    <a:pt x="0" y="9458"/>
                  </a:cubicBezTo>
                  <a:cubicBezTo>
                    <a:pt x="0" y="14680"/>
                    <a:pt x="4235" y="18915"/>
                    <a:pt x="9458" y="18915"/>
                  </a:cubicBezTo>
                  <a:cubicBezTo>
                    <a:pt x="14680" y="18915"/>
                    <a:pt x="18915" y="14680"/>
                    <a:pt x="18915" y="9458"/>
                  </a:cubicBezTo>
                  <a:cubicBezTo>
                    <a:pt x="18915" y="4235"/>
                    <a:pt x="14680" y="1"/>
                    <a:pt x="9458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61"/>
            <p:cNvSpPr/>
            <p:nvPr/>
          </p:nvSpPr>
          <p:spPr>
            <a:xfrm>
              <a:off x="4404880" y="642003"/>
              <a:ext cx="216563" cy="186119"/>
            </a:xfrm>
            <a:custGeom>
              <a:rect b="b" l="l" r="r" t="t"/>
              <a:pathLst>
                <a:path extrusionOk="0" h="8738" w="9191">
                  <a:moveTo>
                    <a:pt x="4596" y="0"/>
                  </a:moveTo>
                  <a:lnTo>
                    <a:pt x="3173" y="2879"/>
                  </a:lnTo>
                  <a:lnTo>
                    <a:pt x="1" y="3339"/>
                  </a:lnTo>
                  <a:lnTo>
                    <a:pt x="2294" y="5574"/>
                  </a:lnTo>
                  <a:lnTo>
                    <a:pt x="1750" y="8738"/>
                  </a:lnTo>
                  <a:lnTo>
                    <a:pt x="4596" y="7248"/>
                  </a:lnTo>
                  <a:lnTo>
                    <a:pt x="7433" y="8738"/>
                  </a:lnTo>
                  <a:lnTo>
                    <a:pt x="6889" y="5574"/>
                  </a:lnTo>
                  <a:lnTo>
                    <a:pt x="9190" y="3339"/>
                  </a:lnTo>
                  <a:lnTo>
                    <a:pt x="6018" y="287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61"/>
            <p:cNvSpPr/>
            <p:nvPr/>
          </p:nvSpPr>
          <p:spPr>
            <a:xfrm>
              <a:off x="4447693" y="675338"/>
              <a:ext cx="90928" cy="85413"/>
            </a:xfrm>
            <a:custGeom>
              <a:rect b="b" l="l" r="r" t="t"/>
              <a:pathLst>
                <a:path extrusionOk="0" h="4010" w="3859">
                  <a:moveTo>
                    <a:pt x="3549" y="0"/>
                  </a:moveTo>
                  <a:lnTo>
                    <a:pt x="0" y="3549"/>
                  </a:lnTo>
                  <a:lnTo>
                    <a:pt x="477" y="4009"/>
                  </a:lnTo>
                  <a:lnTo>
                    <a:pt x="3858" y="628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61"/>
            <p:cNvSpPr/>
            <p:nvPr/>
          </p:nvSpPr>
          <p:spPr>
            <a:xfrm>
              <a:off x="4446114" y="703496"/>
              <a:ext cx="150282" cy="124626"/>
            </a:xfrm>
            <a:custGeom>
              <a:rect b="b" l="l" r="r" t="t"/>
              <a:pathLst>
                <a:path extrusionOk="0" h="5851" w="6378">
                  <a:moveTo>
                    <a:pt x="4327" y="1"/>
                  </a:moveTo>
                  <a:lnTo>
                    <a:pt x="318" y="4001"/>
                  </a:lnTo>
                  <a:lnTo>
                    <a:pt x="0" y="5851"/>
                  </a:lnTo>
                  <a:lnTo>
                    <a:pt x="1733" y="4947"/>
                  </a:lnTo>
                  <a:lnTo>
                    <a:pt x="6378" y="293"/>
                  </a:lnTo>
                  <a:lnTo>
                    <a:pt x="43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4" name="Google Shape;1204;p61"/>
          <p:cNvSpPr txBox="1"/>
          <p:nvPr>
            <p:ph idx="2" type="subTitle"/>
          </p:nvPr>
        </p:nvSpPr>
        <p:spPr>
          <a:xfrm>
            <a:off x="5047575" y="307950"/>
            <a:ext cx="30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Step 1: Random samples</a:t>
            </a:r>
            <a:endParaRPr/>
          </a:p>
        </p:txBody>
      </p:sp>
      <p:sp>
        <p:nvSpPr>
          <p:cNvPr id="1205" name="Google Shape;1205;p61"/>
          <p:cNvSpPr txBox="1"/>
          <p:nvPr>
            <p:ph idx="1" type="subTitle"/>
          </p:nvPr>
        </p:nvSpPr>
        <p:spPr>
          <a:xfrm>
            <a:off x="5055163" y="2352263"/>
            <a:ext cx="3366600" cy="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Random Forest Regressor model is trained for each sample and  predictions is recorded</a:t>
            </a:r>
            <a:endParaRPr sz="1200"/>
          </a:p>
        </p:txBody>
      </p:sp>
      <p:grpSp>
        <p:nvGrpSpPr>
          <p:cNvPr id="1206" name="Google Shape;1206;p61"/>
          <p:cNvGrpSpPr/>
          <p:nvPr/>
        </p:nvGrpSpPr>
        <p:grpSpPr>
          <a:xfrm>
            <a:off x="4290331" y="2116545"/>
            <a:ext cx="445685" cy="402911"/>
            <a:chOff x="4290319" y="533607"/>
            <a:chExt cx="445685" cy="402911"/>
          </a:xfrm>
        </p:grpSpPr>
        <p:sp>
          <p:nvSpPr>
            <p:cNvPr id="1207" name="Google Shape;1207;p61"/>
            <p:cNvSpPr/>
            <p:nvPr/>
          </p:nvSpPr>
          <p:spPr>
            <a:xfrm>
              <a:off x="4290319" y="533607"/>
              <a:ext cx="445685" cy="402911"/>
            </a:xfrm>
            <a:custGeom>
              <a:rect b="b" l="l" r="r" t="t"/>
              <a:pathLst>
                <a:path extrusionOk="0" h="18916" w="18915">
                  <a:moveTo>
                    <a:pt x="9458" y="1"/>
                  </a:moveTo>
                  <a:cubicBezTo>
                    <a:pt x="4235" y="1"/>
                    <a:pt x="0" y="4235"/>
                    <a:pt x="0" y="9458"/>
                  </a:cubicBezTo>
                  <a:cubicBezTo>
                    <a:pt x="0" y="14680"/>
                    <a:pt x="4235" y="18915"/>
                    <a:pt x="9458" y="18915"/>
                  </a:cubicBezTo>
                  <a:cubicBezTo>
                    <a:pt x="14680" y="18915"/>
                    <a:pt x="18915" y="14680"/>
                    <a:pt x="18915" y="9458"/>
                  </a:cubicBezTo>
                  <a:cubicBezTo>
                    <a:pt x="18915" y="4235"/>
                    <a:pt x="14680" y="1"/>
                    <a:pt x="9458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61"/>
            <p:cNvSpPr/>
            <p:nvPr/>
          </p:nvSpPr>
          <p:spPr>
            <a:xfrm>
              <a:off x="4404880" y="642003"/>
              <a:ext cx="216563" cy="186119"/>
            </a:xfrm>
            <a:custGeom>
              <a:rect b="b" l="l" r="r" t="t"/>
              <a:pathLst>
                <a:path extrusionOk="0" h="8738" w="9191">
                  <a:moveTo>
                    <a:pt x="4596" y="0"/>
                  </a:moveTo>
                  <a:lnTo>
                    <a:pt x="3173" y="2879"/>
                  </a:lnTo>
                  <a:lnTo>
                    <a:pt x="1" y="3339"/>
                  </a:lnTo>
                  <a:lnTo>
                    <a:pt x="2294" y="5574"/>
                  </a:lnTo>
                  <a:lnTo>
                    <a:pt x="1750" y="8738"/>
                  </a:lnTo>
                  <a:lnTo>
                    <a:pt x="4596" y="7248"/>
                  </a:lnTo>
                  <a:lnTo>
                    <a:pt x="7433" y="8738"/>
                  </a:lnTo>
                  <a:lnTo>
                    <a:pt x="6889" y="5574"/>
                  </a:lnTo>
                  <a:lnTo>
                    <a:pt x="9190" y="3339"/>
                  </a:lnTo>
                  <a:lnTo>
                    <a:pt x="6018" y="287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61"/>
            <p:cNvSpPr/>
            <p:nvPr/>
          </p:nvSpPr>
          <p:spPr>
            <a:xfrm>
              <a:off x="4447693" y="675338"/>
              <a:ext cx="90928" cy="85413"/>
            </a:xfrm>
            <a:custGeom>
              <a:rect b="b" l="l" r="r" t="t"/>
              <a:pathLst>
                <a:path extrusionOk="0" h="4010" w="3859">
                  <a:moveTo>
                    <a:pt x="3549" y="0"/>
                  </a:moveTo>
                  <a:lnTo>
                    <a:pt x="0" y="3549"/>
                  </a:lnTo>
                  <a:lnTo>
                    <a:pt x="477" y="4009"/>
                  </a:lnTo>
                  <a:lnTo>
                    <a:pt x="3858" y="628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61"/>
            <p:cNvSpPr/>
            <p:nvPr/>
          </p:nvSpPr>
          <p:spPr>
            <a:xfrm>
              <a:off x="4446114" y="703496"/>
              <a:ext cx="150282" cy="124626"/>
            </a:xfrm>
            <a:custGeom>
              <a:rect b="b" l="l" r="r" t="t"/>
              <a:pathLst>
                <a:path extrusionOk="0" h="5851" w="6378">
                  <a:moveTo>
                    <a:pt x="4327" y="1"/>
                  </a:moveTo>
                  <a:lnTo>
                    <a:pt x="318" y="4001"/>
                  </a:lnTo>
                  <a:lnTo>
                    <a:pt x="0" y="5851"/>
                  </a:lnTo>
                  <a:lnTo>
                    <a:pt x="1733" y="4947"/>
                  </a:lnTo>
                  <a:lnTo>
                    <a:pt x="6378" y="293"/>
                  </a:lnTo>
                  <a:lnTo>
                    <a:pt x="43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1" name="Google Shape;1211;p61"/>
          <p:cNvSpPr txBox="1"/>
          <p:nvPr>
            <p:ph idx="2" type="subTitle"/>
          </p:nvPr>
        </p:nvSpPr>
        <p:spPr>
          <a:xfrm>
            <a:off x="5047588" y="1890888"/>
            <a:ext cx="30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Step 2: Training Models</a:t>
            </a:r>
            <a:endParaRPr/>
          </a:p>
        </p:txBody>
      </p:sp>
      <p:sp>
        <p:nvSpPr>
          <p:cNvPr id="1212" name="Google Shape;1212;p61"/>
          <p:cNvSpPr txBox="1"/>
          <p:nvPr>
            <p:ph idx="1" type="subTitle"/>
          </p:nvPr>
        </p:nvSpPr>
        <p:spPr>
          <a:xfrm>
            <a:off x="5001575" y="3935200"/>
            <a:ext cx="3366600" cy="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Prediction is calculated by averaging all the predictions taken</a:t>
            </a:r>
            <a:endParaRPr sz="1200"/>
          </a:p>
        </p:txBody>
      </p:sp>
      <p:grpSp>
        <p:nvGrpSpPr>
          <p:cNvPr id="1213" name="Google Shape;1213;p61"/>
          <p:cNvGrpSpPr/>
          <p:nvPr/>
        </p:nvGrpSpPr>
        <p:grpSpPr>
          <a:xfrm>
            <a:off x="4236744" y="3699482"/>
            <a:ext cx="445685" cy="402911"/>
            <a:chOff x="4290319" y="533607"/>
            <a:chExt cx="445685" cy="402911"/>
          </a:xfrm>
        </p:grpSpPr>
        <p:sp>
          <p:nvSpPr>
            <p:cNvPr id="1214" name="Google Shape;1214;p61"/>
            <p:cNvSpPr/>
            <p:nvPr/>
          </p:nvSpPr>
          <p:spPr>
            <a:xfrm>
              <a:off x="4290319" y="533607"/>
              <a:ext cx="445685" cy="402911"/>
            </a:xfrm>
            <a:custGeom>
              <a:rect b="b" l="l" r="r" t="t"/>
              <a:pathLst>
                <a:path extrusionOk="0" h="18916" w="18915">
                  <a:moveTo>
                    <a:pt x="9458" y="1"/>
                  </a:moveTo>
                  <a:cubicBezTo>
                    <a:pt x="4235" y="1"/>
                    <a:pt x="0" y="4235"/>
                    <a:pt x="0" y="9458"/>
                  </a:cubicBezTo>
                  <a:cubicBezTo>
                    <a:pt x="0" y="14680"/>
                    <a:pt x="4235" y="18915"/>
                    <a:pt x="9458" y="18915"/>
                  </a:cubicBezTo>
                  <a:cubicBezTo>
                    <a:pt x="14680" y="18915"/>
                    <a:pt x="18915" y="14680"/>
                    <a:pt x="18915" y="9458"/>
                  </a:cubicBezTo>
                  <a:cubicBezTo>
                    <a:pt x="18915" y="4235"/>
                    <a:pt x="14680" y="1"/>
                    <a:pt x="9458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61"/>
            <p:cNvSpPr/>
            <p:nvPr/>
          </p:nvSpPr>
          <p:spPr>
            <a:xfrm>
              <a:off x="4404880" y="642003"/>
              <a:ext cx="216563" cy="186119"/>
            </a:xfrm>
            <a:custGeom>
              <a:rect b="b" l="l" r="r" t="t"/>
              <a:pathLst>
                <a:path extrusionOk="0" h="8738" w="9191">
                  <a:moveTo>
                    <a:pt x="4596" y="0"/>
                  </a:moveTo>
                  <a:lnTo>
                    <a:pt x="3173" y="2879"/>
                  </a:lnTo>
                  <a:lnTo>
                    <a:pt x="1" y="3339"/>
                  </a:lnTo>
                  <a:lnTo>
                    <a:pt x="2294" y="5574"/>
                  </a:lnTo>
                  <a:lnTo>
                    <a:pt x="1750" y="8738"/>
                  </a:lnTo>
                  <a:lnTo>
                    <a:pt x="4596" y="7248"/>
                  </a:lnTo>
                  <a:lnTo>
                    <a:pt x="7433" y="8738"/>
                  </a:lnTo>
                  <a:lnTo>
                    <a:pt x="6889" y="5574"/>
                  </a:lnTo>
                  <a:lnTo>
                    <a:pt x="9190" y="3339"/>
                  </a:lnTo>
                  <a:lnTo>
                    <a:pt x="6018" y="287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61"/>
            <p:cNvSpPr/>
            <p:nvPr/>
          </p:nvSpPr>
          <p:spPr>
            <a:xfrm>
              <a:off x="4447693" y="675338"/>
              <a:ext cx="90928" cy="85413"/>
            </a:xfrm>
            <a:custGeom>
              <a:rect b="b" l="l" r="r" t="t"/>
              <a:pathLst>
                <a:path extrusionOk="0" h="4010" w="3859">
                  <a:moveTo>
                    <a:pt x="3549" y="0"/>
                  </a:moveTo>
                  <a:lnTo>
                    <a:pt x="0" y="3549"/>
                  </a:lnTo>
                  <a:lnTo>
                    <a:pt x="477" y="4009"/>
                  </a:lnTo>
                  <a:lnTo>
                    <a:pt x="3858" y="628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61"/>
            <p:cNvSpPr/>
            <p:nvPr/>
          </p:nvSpPr>
          <p:spPr>
            <a:xfrm>
              <a:off x="4446114" y="703496"/>
              <a:ext cx="150282" cy="124626"/>
            </a:xfrm>
            <a:custGeom>
              <a:rect b="b" l="l" r="r" t="t"/>
              <a:pathLst>
                <a:path extrusionOk="0" h="5851" w="6378">
                  <a:moveTo>
                    <a:pt x="4327" y="1"/>
                  </a:moveTo>
                  <a:lnTo>
                    <a:pt x="318" y="4001"/>
                  </a:lnTo>
                  <a:lnTo>
                    <a:pt x="0" y="5851"/>
                  </a:lnTo>
                  <a:lnTo>
                    <a:pt x="1733" y="4947"/>
                  </a:lnTo>
                  <a:lnTo>
                    <a:pt x="6378" y="293"/>
                  </a:lnTo>
                  <a:lnTo>
                    <a:pt x="43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8" name="Google Shape;1218;p61"/>
          <p:cNvSpPr txBox="1"/>
          <p:nvPr>
            <p:ph idx="2" type="subTitle"/>
          </p:nvPr>
        </p:nvSpPr>
        <p:spPr>
          <a:xfrm>
            <a:off x="4994000" y="3473825"/>
            <a:ext cx="35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Step 3: Ensemble predictions</a:t>
            </a:r>
            <a:endParaRPr/>
          </a:p>
        </p:txBody>
      </p:sp>
      <p:sp>
        <p:nvSpPr>
          <p:cNvPr id="1219" name="Google Shape;1219;p61"/>
          <p:cNvSpPr txBox="1"/>
          <p:nvPr>
            <p:ph type="title"/>
          </p:nvPr>
        </p:nvSpPr>
        <p:spPr>
          <a:xfrm>
            <a:off x="213475" y="78750"/>
            <a:ext cx="425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Random Forest</a:t>
            </a:r>
            <a:r>
              <a:rPr b="1" lang="en" u="sng"/>
              <a:t> Regression</a:t>
            </a:r>
            <a:endParaRPr b="1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"/>
          <p:cNvSpPr/>
          <p:nvPr/>
        </p:nvSpPr>
        <p:spPr>
          <a:xfrm>
            <a:off x="4386088" y="2023401"/>
            <a:ext cx="1091709" cy="1091709"/>
          </a:xfrm>
          <a:custGeom>
            <a:rect b="b" l="l" r="r" t="t"/>
            <a:pathLst>
              <a:path extrusionOk="0" h="38125" w="38125">
                <a:moveTo>
                  <a:pt x="19063" y="1"/>
                </a:moveTo>
                <a:cubicBezTo>
                  <a:pt x="8525" y="1"/>
                  <a:pt x="1" y="8538"/>
                  <a:pt x="1" y="19063"/>
                </a:cubicBezTo>
                <a:cubicBezTo>
                  <a:pt x="1" y="29588"/>
                  <a:pt x="8525" y="38125"/>
                  <a:pt x="19063" y="38125"/>
                </a:cubicBezTo>
                <a:cubicBezTo>
                  <a:pt x="29588" y="38125"/>
                  <a:pt x="38124" y="29588"/>
                  <a:pt x="38124" y="19063"/>
                </a:cubicBezTo>
                <a:cubicBezTo>
                  <a:pt x="38124" y="8538"/>
                  <a:pt x="29588" y="1"/>
                  <a:pt x="19063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5"/>
          <p:cNvSpPr txBox="1"/>
          <p:nvPr>
            <p:ph type="title"/>
          </p:nvPr>
        </p:nvSpPr>
        <p:spPr>
          <a:xfrm>
            <a:off x="5598300" y="2273300"/>
            <a:ext cx="27834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394" name="Google Shape;394;p35"/>
          <p:cNvSpPr txBox="1"/>
          <p:nvPr>
            <p:ph idx="3" type="title"/>
          </p:nvPr>
        </p:nvSpPr>
        <p:spPr>
          <a:xfrm>
            <a:off x="4374838" y="2019475"/>
            <a:ext cx="10917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95" name="Google Shape;395;p35"/>
          <p:cNvGrpSpPr/>
          <p:nvPr/>
        </p:nvGrpSpPr>
        <p:grpSpPr>
          <a:xfrm>
            <a:off x="646923" y="556763"/>
            <a:ext cx="3618680" cy="4024973"/>
            <a:chOff x="646923" y="556763"/>
            <a:chExt cx="3618680" cy="4024973"/>
          </a:xfrm>
        </p:grpSpPr>
        <p:sp>
          <p:nvSpPr>
            <p:cNvPr id="396" name="Google Shape;396;p35"/>
            <p:cNvSpPr/>
            <p:nvPr/>
          </p:nvSpPr>
          <p:spPr>
            <a:xfrm>
              <a:off x="646923" y="872534"/>
              <a:ext cx="3618680" cy="3618680"/>
            </a:xfrm>
            <a:custGeom>
              <a:rect b="b" l="l" r="r" t="t"/>
              <a:pathLst>
                <a:path extrusionOk="0" h="38826" w="38826">
                  <a:moveTo>
                    <a:pt x="19409" y="0"/>
                  </a:moveTo>
                  <a:cubicBezTo>
                    <a:pt x="8688" y="0"/>
                    <a:pt x="1" y="8687"/>
                    <a:pt x="1" y="19408"/>
                  </a:cubicBezTo>
                  <a:cubicBezTo>
                    <a:pt x="1" y="30130"/>
                    <a:pt x="8688" y="38825"/>
                    <a:pt x="19409" y="38825"/>
                  </a:cubicBezTo>
                  <a:cubicBezTo>
                    <a:pt x="30130" y="38825"/>
                    <a:pt x="38826" y="30130"/>
                    <a:pt x="38826" y="19408"/>
                  </a:cubicBezTo>
                  <a:cubicBezTo>
                    <a:pt x="38826" y="8687"/>
                    <a:pt x="30130" y="0"/>
                    <a:pt x="19409" y="0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872381" y="1922467"/>
              <a:ext cx="2149902" cy="2253636"/>
            </a:xfrm>
            <a:custGeom>
              <a:rect b="b" l="l" r="r" t="t"/>
              <a:pathLst>
                <a:path extrusionOk="0" h="24180" w="23067">
                  <a:moveTo>
                    <a:pt x="19978" y="0"/>
                  </a:moveTo>
                  <a:lnTo>
                    <a:pt x="12195" y="6244"/>
                  </a:lnTo>
                  <a:cubicBezTo>
                    <a:pt x="12119" y="7407"/>
                    <a:pt x="11400" y="9098"/>
                    <a:pt x="11400" y="9098"/>
                  </a:cubicBezTo>
                  <a:cubicBezTo>
                    <a:pt x="11400" y="9098"/>
                    <a:pt x="9809" y="10763"/>
                    <a:pt x="6043" y="13558"/>
                  </a:cubicBezTo>
                  <a:cubicBezTo>
                    <a:pt x="4545" y="14672"/>
                    <a:pt x="2235" y="16153"/>
                    <a:pt x="1" y="17525"/>
                  </a:cubicBezTo>
                  <a:cubicBezTo>
                    <a:pt x="1474" y="20195"/>
                    <a:pt x="3549" y="22472"/>
                    <a:pt x="6052" y="24179"/>
                  </a:cubicBezTo>
                  <a:lnTo>
                    <a:pt x="16747" y="13374"/>
                  </a:lnTo>
                  <a:cubicBezTo>
                    <a:pt x="16747" y="13374"/>
                    <a:pt x="16751" y="13375"/>
                    <a:pt x="16759" y="13375"/>
                  </a:cubicBezTo>
                  <a:cubicBezTo>
                    <a:pt x="16818" y="13375"/>
                    <a:pt x="17144" y="13336"/>
                    <a:pt x="18455" y="12688"/>
                  </a:cubicBezTo>
                  <a:cubicBezTo>
                    <a:pt x="19936" y="11952"/>
                    <a:pt x="21903" y="7457"/>
                    <a:pt x="21903" y="7457"/>
                  </a:cubicBezTo>
                  <a:cubicBezTo>
                    <a:pt x="21903" y="7457"/>
                    <a:pt x="23066" y="7005"/>
                    <a:pt x="23050" y="6143"/>
                  </a:cubicBezTo>
                  <a:cubicBezTo>
                    <a:pt x="23033" y="5290"/>
                    <a:pt x="22397" y="5114"/>
                    <a:pt x="22397" y="5114"/>
                  </a:cubicBezTo>
                  <a:cubicBezTo>
                    <a:pt x="22397" y="5114"/>
                    <a:pt x="22598" y="4235"/>
                    <a:pt x="22405" y="3800"/>
                  </a:cubicBezTo>
                  <a:cubicBezTo>
                    <a:pt x="22213" y="3365"/>
                    <a:pt x="21359" y="2846"/>
                    <a:pt x="21359" y="2846"/>
                  </a:cubicBezTo>
                  <a:cubicBezTo>
                    <a:pt x="21359" y="2846"/>
                    <a:pt x="21409" y="2695"/>
                    <a:pt x="21376" y="2360"/>
                  </a:cubicBezTo>
                  <a:cubicBezTo>
                    <a:pt x="21342" y="2034"/>
                    <a:pt x="21041" y="1758"/>
                    <a:pt x="20765" y="1306"/>
                  </a:cubicBezTo>
                  <a:cubicBezTo>
                    <a:pt x="20509" y="899"/>
                    <a:pt x="20225" y="879"/>
                    <a:pt x="20171" y="879"/>
                  </a:cubicBezTo>
                  <a:cubicBezTo>
                    <a:pt x="20165" y="879"/>
                    <a:pt x="20162" y="879"/>
                    <a:pt x="20162" y="879"/>
                  </a:cubicBezTo>
                  <a:lnTo>
                    <a:pt x="199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2409853" y="2486439"/>
              <a:ext cx="383901" cy="488381"/>
            </a:xfrm>
            <a:custGeom>
              <a:rect b="b" l="l" r="r" t="t"/>
              <a:pathLst>
                <a:path extrusionOk="0" h="5240" w="4119">
                  <a:moveTo>
                    <a:pt x="1247" y="0"/>
                  </a:moveTo>
                  <a:lnTo>
                    <a:pt x="218" y="276"/>
                  </a:lnTo>
                  <a:cubicBezTo>
                    <a:pt x="218" y="276"/>
                    <a:pt x="0" y="2477"/>
                    <a:pt x="1080" y="3683"/>
                  </a:cubicBezTo>
                  <a:cubicBezTo>
                    <a:pt x="2168" y="4888"/>
                    <a:pt x="4118" y="5239"/>
                    <a:pt x="4118" y="5239"/>
                  </a:cubicBezTo>
                  <a:lnTo>
                    <a:pt x="2043" y="695"/>
                  </a:lnTo>
                  <a:lnTo>
                    <a:pt x="1247" y="0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1562733" y="862375"/>
              <a:ext cx="1618648" cy="2382349"/>
            </a:xfrm>
            <a:custGeom>
              <a:rect b="b" l="l" r="r" t="t"/>
              <a:pathLst>
                <a:path extrusionOk="0" h="25561" w="17367">
                  <a:moveTo>
                    <a:pt x="3649" y="0"/>
                  </a:moveTo>
                  <a:lnTo>
                    <a:pt x="2804" y="51"/>
                  </a:lnTo>
                  <a:lnTo>
                    <a:pt x="2260" y="695"/>
                  </a:lnTo>
                  <a:cubicBezTo>
                    <a:pt x="2260" y="695"/>
                    <a:pt x="2486" y="1657"/>
                    <a:pt x="2042" y="2294"/>
                  </a:cubicBezTo>
                  <a:cubicBezTo>
                    <a:pt x="1591" y="2930"/>
                    <a:pt x="0" y="4503"/>
                    <a:pt x="0" y="4503"/>
                  </a:cubicBezTo>
                  <a:cubicBezTo>
                    <a:pt x="0" y="4503"/>
                    <a:pt x="1423" y="8261"/>
                    <a:pt x="2938" y="8663"/>
                  </a:cubicBezTo>
                  <a:cubicBezTo>
                    <a:pt x="4018" y="8939"/>
                    <a:pt x="5273" y="10512"/>
                    <a:pt x="5901" y="11383"/>
                  </a:cubicBezTo>
                  <a:cubicBezTo>
                    <a:pt x="5892" y="11759"/>
                    <a:pt x="5968" y="12705"/>
                    <a:pt x="6729" y="14228"/>
                  </a:cubicBezTo>
                  <a:cubicBezTo>
                    <a:pt x="7734" y="16237"/>
                    <a:pt x="10646" y="18639"/>
                    <a:pt x="10646" y="18639"/>
                  </a:cubicBezTo>
                  <a:cubicBezTo>
                    <a:pt x="10646" y="18639"/>
                    <a:pt x="10546" y="19317"/>
                    <a:pt x="11081" y="20388"/>
                  </a:cubicBezTo>
                  <a:cubicBezTo>
                    <a:pt x="11625" y="21459"/>
                    <a:pt x="13626" y="23895"/>
                    <a:pt x="13626" y="23895"/>
                  </a:cubicBezTo>
                  <a:cubicBezTo>
                    <a:pt x="13626" y="23895"/>
                    <a:pt x="13441" y="24129"/>
                    <a:pt x="13157" y="24522"/>
                  </a:cubicBezTo>
                  <a:cubicBezTo>
                    <a:pt x="12872" y="24916"/>
                    <a:pt x="12638" y="25560"/>
                    <a:pt x="12638" y="25560"/>
                  </a:cubicBezTo>
                  <a:lnTo>
                    <a:pt x="15006" y="24380"/>
                  </a:lnTo>
                  <a:lnTo>
                    <a:pt x="17367" y="23192"/>
                  </a:lnTo>
                  <a:cubicBezTo>
                    <a:pt x="17367" y="23192"/>
                    <a:pt x="16705" y="22991"/>
                    <a:pt x="16220" y="22982"/>
                  </a:cubicBezTo>
                  <a:cubicBezTo>
                    <a:pt x="16058" y="22980"/>
                    <a:pt x="15918" y="22979"/>
                    <a:pt x="15802" y="22979"/>
                  </a:cubicBezTo>
                  <a:cubicBezTo>
                    <a:pt x="15572" y="22979"/>
                    <a:pt x="15442" y="22982"/>
                    <a:pt x="15442" y="22982"/>
                  </a:cubicBezTo>
                  <a:cubicBezTo>
                    <a:pt x="15442" y="22982"/>
                    <a:pt x="14688" y="19919"/>
                    <a:pt x="14153" y="18848"/>
                  </a:cubicBezTo>
                  <a:cubicBezTo>
                    <a:pt x="13609" y="17777"/>
                    <a:pt x="13006" y="17450"/>
                    <a:pt x="13006" y="17450"/>
                  </a:cubicBezTo>
                  <a:cubicBezTo>
                    <a:pt x="13006" y="17450"/>
                    <a:pt x="12822" y="13684"/>
                    <a:pt x="11818" y="11675"/>
                  </a:cubicBezTo>
                  <a:cubicBezTo>
                    <a:pt x="11056" y="10161"/>
                    <a:pt x="10336" y="9525"/>
                    <a:pt x="10027" y="9307"/>
                  </a:cubicBezTo>
                  <a:cubicBezTo>
                    <a:pt x="9709" y="8286"/>
                    <a:pt x="9198" y="6344"/>
                    <a:pt x="9625" y="5306"/>
                  </a:cubicBezTo>
                  <a:cubicBezTo>
                    <a:pt x="10219" y="3859"/>
                    <a:pt x="8052" y="469"/>
                    <a:pt x="8052" y="469"/>
                  </a:cubicBezTo>
                  <a:cubicBezTo>
                    <a:pt x="8052" y="469"/>
                    <a:pt x="5943" y="779"/>
                    <a:pt x="5124" y="779"/>
                  </a:cubicBezTo>
                  <a:cubicBezTo>
                    <a:pt x="5103" y="779"/>
                    <a:pt x="5083" y="779"/>
                    <a:pt x="5064" y="779"/>
                  </a:cubicBezTo>
                  <a:cubicBezTo>
                    <a:pt x="4285" y="754"/>
                    <a:pt x="3649" y="0"/>
                    <a:pt x="3649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1773372" y="862375"/>
              <a:ext cx="372158" cy="174755"/>
            </a:xfrm>
            <a:custGeom>
              <a:rect b="b" l="l" r="r" t="t"/>
              <a:pathLst>
                <a:path extrusionOk="0" h="1875" w="3993">
                  <a:moveTo>
                    <a:pt x="1389" y="0"/>
                  </a:moveTo>
                  <a:lnTo>
                    <a:pt x="544" y="51"/>
                  </a:lnTo>
                  <a:lnTo>
                    <a:pt x="0" y="695"/>
                  </a:lnTo>
                  <a:cubicBezTo>
                    <a:pt x="0" y="695"/>
                    <a:pt x="126" y="1222"/>
                    <a:pt x="8" y="1750"/>
                  </a:cubicBezTo>
                  <a:cubicBezTo>
                    <a:pt x="282" y="1818"/>
                    <a:pt x="650" y="1875"/>
                    <a:pt x="1116" y="1875"/>
                  </a:cubicBezTo>
                  <a:cubicBezTo>
                    <a:pt x="1333" y="1875"/>
                    <a:pt x="1572" y="1862"/>
                    <a:pt x="1833" y="1833"/>
                  </a:cubicBezTo>
                  <a:cubicBezTo>
                    <a:pt x="2611" y="1758"/>
                    <a:pt x="3440" y="1155"/>
                    <a:pt x="3992" y="703"/>
                  </a:cubicBezTo>
                  <a:lnTo>
                    <a:pt x="3992" y="703"/>
                  </a:lnTo>
                  <a:cubicBezTo>
                    <a:pt x="3572" y="748"/>
                    <a:pt x="3165" y="780"/>
                    <a:pt x="2892" y="780"/>
                  </a:cubicBezTo>
                  <a:cubicBezTo>
                    <a:pt x="2861" y="780"/>
                    <a:pt x="2831" y="780"/>
                    <a:pt x="2804" y="779"/>
                  </a:cubicBezTo>
                  <a:cubicBezTo>
                    <a:pt x="2025" y="762"/>
                    <a:pt x="1389" y="0"/>
                    <a:pt x="1389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1579883" y="556763"/>
              <a:ext cx="370573" cy="426495"/>
            </a:xfrm>
            <a:custGeom>
              <a:rect b="b" l="l" r="r" t="t"/>
              <a:pathLst>
                <a:path extrusionOk="0" h="4576" w="3976">
                  <a:moveTo>
                    <a:pt x="1689" y="0"/>
                  </a:moveTo>
                  <a:cubicBezTo>
                    <a:pt x="1467" y="0"/>
                    <a:pt x="1241" y="51"/>
                    <a:pt x="1030" y="158"/>
                  </a:cubicBezTo>
                  <a:cubicBezTo>
                    <a:pt x="302" y="526"/>
                    <a:pt x="1" y="1413"/>
                    <a:pt x="369" y="2149"/>
                  </a:cubicBezTo>
                  <a:lnTo>
                    <a:pt x="1164" y="3740"/>
                  </a:lnTo>
                  <a:cubicBezTo>
                    <a:pt x="1298" y="3999"/>
                    <a:pt x="1524" y="4200"/>
                    <a:pt x="1792" y="4300"/>
                  </a:cubicBezTo>
                  <a:lnTo>
                    <a:pt x="2361" y="4510"/>
                  </a:lnTo>
                  <a:cubicBezTo>
                    <a:pt x="2472" y="4554"/>
                    <a:pt x="2588" y="4576"/>
                    <a:pt x="2703" y="4576"/>
                  </a:cubicBezTo>
                  <a:cubicBezTo>
                    <a:pt x="2848" y="4576"/>
                    <a:pt x="2992" y="4541"/>
                    <a:pt x="3122" y="4476"/>
                  </a:cubicBezTo>
                  <a:lnTo>
                    <a:pt x="3231" y="4418"/>
                  </a:lnTo>
                  <a:cubicBezTo>
                    <a:pt x="3474" y="4300"/>
                    <a:pt x="3650" y="4083"/>
                    <a:pt x="3725" y="3832"/>
                  </a:cubicBezTo>
                  <a:lnTo>
                    <a:pt x="3892" y="3246"/>
                  </a:lnTo>
                  <a:cubicBezTo>
                    <a:pt x="3976" y="2970"/>
                    <a:pt x="3951" y="2668"/>
                    <a:pt x="3817" y="2409"/>
                  </a:cubicBezTo>
                  <a:lnTo>
                    <a:pt x="3022" y="819"/>
                  </a:lnTo>
                  <a:cubicBezTo>
                    <a:pt x="2760" y="302"/>
                    <a:pt x="2234" y="0"/>
                    <a:pt x="1689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2184396" y="2009053"/>
              <a:ext cx="299646" cy="479806"/>
            </a:xfrm>
            <a:custGeom>
              <a:rect b="b" l="l" r="r" t="t"/>
              <a:pathLst>
                <a:path extrusionOk="0" h="5148" w="3215">
                  <a:moveTo>
                    <a:pt x="1" y="0"/>
                  </a:moveTo>
                  <a:lnTo>
                    <a:pt x="1" y="0"/>
                  </a:lnTo>
                  <a:cubicBezTo>
                    <a:pt x="17" y="360"/>
                    <a:pt x="135" y="1071"/>
                    <a:pt x="662" y="2134"/>
                  </a:cubicBezTo>
                  <a:cubicBezTo>
                    <a:pt x="1214" y="3231"/>
                    <a:pt x="2469" y="4477"/>
                    <a:pt x="3214" y="5147"/>
                  </a:cubicBezTo>
                  <a:lnTo>
                    <a:pt x="3214" y="5147"/>
                  </a:lnTo>
                  <a:cubicBezTo>
                    <a:pt x="3187" y="5115"/>
                    <a:pt x="2038" y="3181"/>
                    <a:pt x="1457" y="2226"/>
                  </a:cubicBezTo>
                  <a:cubicBezTo>
                    <a:pt x="880" y="1264"/>
                    <a:pt x="1" y="0"/>
                    <a:pt x="1" y="0"/>
                  </a:cubicBezTo>
                  <a:close/>
                  <a:moveTo>
                    <a:pt x="3214" y="5147"/>
                  </a:moveTo>
                  <a:cubicBezTo>
                    <a:pt x="3214" y="5147"/>
                    <a:pt x="3214" y="5147"/>
                    <a:pt x="3214" y="5147"/>
                  </a:cubicBezTo>
                  <a:cubicBezTo>
                    <a:pt x="3214" y="5147"/>
                    <a:pt x="3214" y="5147"/>
                    <a:pt x="3214" y="5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2585354" y="2966155"/>
              <a:ext cx="818318" cy="468902"/>
            </a:xfrm>
            <a:custGeom>
              <a:rect b="b" l="l" r="r" t="t"/>
              <a:pathLst>
                <a:path extrusionOk="0" h="5031" w="8780">
                  <a:moveTo>
                    <a:pt x="8361" y="0"/>
                  </a:moveTo>
                  <a:lnTo>
                    <a:pt x="1" y="4193"/>
                  </a:lnTo>
                  <a:lnTo>
                    <a:pt x="419" y="5030"/>
                  </a:lnTo>
                  <a:lnTo>
                    <a:pt x="8780" y="837"/>
                  </a:lnTo>
                  <a:lnTo>
                    <a:pt x="8361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2667279" y="3271954"/>
              <a:ext cx="127221" cy="121722"/>
            </a:xfrm>
            <a:custGeom>
              <a:rect b="b" l="l" r="r" t="t"/>
              <a:pathLst>
                <a:path extrusionOk="0" h="1306" w="1365">
                  <a:moveTo>
                    <a:pt x="946" y="0"/>
                  </a:moveTo>
                  <a:lnTo>
                    <a:pt x="0" y="469"/>
                  </a:lnTo>
                  <a:lnTo>
                    <a:pt x="419" y="1306"/>
                  </a:lnTo>
                  <a:lnTo>
                    <a:pt x="1364" y="829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2585354" y="2966155"/>
              <a:ext cx="812073" cy="429850"/>
            </a:xfrm>
            <a:custGeom>
              <a:rect b="b" l="l" r="r" t="t"/>
              <a:pathLst>
                <a:path extrusionOk="0" h="4612" w="8713">
                  <a:moveTo>
                    <a:pt x="8361" y="0"/>
                  </a:moveTo>
                  <a:lnTo>
                    <a:pt x="1" y="4193"/>
                  </a:lnTo>
                  <a:lnTo>
                    <a:pt x="210" y="4612"/>
                  </a:lnTo>
                  <a:lnTo>
                    <a:pt x="8713" y="703"/>
                  </a:lnTo>
                  <a:lnTo>
                    <a:pt x="8361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2551055" y="2935771"/>
              <a:ext cx="847956" cy="451473"/>
            </a:xfrm>
            <a:custGeom>
              <a:rect b="b" l="l" r="r" t="t"/>
              <a:pathLst>
                <a:path extrusionOk="0" h="4844" w="9098">
                  <a:moveTo>
                    <a:pt x="8723" y="1"/>
                  </a:moveTo>
                  <a:cubicBezTo>
                    <a:pt x="8674" y="1"/>
                    <a:pt x="8625" y="12"/>
                    <a:pt x="8579" y="33"/>
                  </a:cubicBezTo>
                  <a:lnTo>
                    <a:pt x="226" y="4226"/>
                  </a:lnTo>
                  <a:cubicBezTo>
                    <a:pt x="59" y="4310"/>
                    <a:pt x="0" y="4503"/>
                    <a:pt x="76" y="4662"/>
                  </a:cubicBezTo>
                  <a:cubicBezTo>
                    <a:pt x="136" y="4776"/>
                    <a:pt x="253" y="4843"/>
                    <a:pt x="373" y="4843"/>
                  </a:cubicBezTo>
                  <a:cubicBezTo>
                    <a:pt x="420" y="4843"/>
                    <a:pt x="467" y="4833"/>
                    <a:pt x="511" y="4812"/>
                  </a:cubicBezTo>
                  <a:lnTo>
                    <a:pt x="8872" y="619"/>
                  </a:lnTo>
                  <a:cubicBezTo>
                    <a:pt x="9031" y="536"/>
                    <a:pt x="9098" y="343"/>
                    <a:pt x="9014" y="184"/>
                  </a:cubicBezTo>
                  <a:cubicBezTo>
                    <a:pt x="8960" y="65"/>
                    <a:pt x="8843" y="1"/>
                    <a:pt x="8723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2564290" y="3037921"/>
              <a:ext cx="1142849" cy="887008"/>
            </a:xfrm>
            <a:custGeom>
              <a:rect b="b" l="l" r="r" t="t"/>
              <a:pathLst>
                <a:path extrusionOk="0" h="9517" w="12262">
                  <a:moveTo>
                    <a:pt x="10002" y="0"/>
                  </a:moveTo>
                  <a:lnTo>
                    <a:pt x="1" y="5022"/>
                  </a:lnTo>
                  <a:lnTo>
                    <a:pt x="2252" y="9516"/>
                  </a:lnTo>
                  <a:lnTo>
                    <a:pt x="12262" y="4495"/>
                  </a:lnTo>
                  <a:lnTo>
                    <a:pt x="10002" y="0"/>
                  </a:lnTo>
                  <a:close/>
                </a:path>
              </a:pathLst>
            </a:custGeom>
            <a:solidFill>
              <a:srgbClr val="3030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3292856" y="3090954"/>
              <a:ext cx="340935" cy="452498"/>
            </a:xfrm>
            <a:custGeom>
              <a:rect b="b" l="l" r="r" t="t"/>
              <a:pathLst>
                <a:path extrusionOk="0" h="4855" w="3658">
                  <a:moveTo>
                    <a:pt x="1632" y="0"/>
                  </a:moveTo>
                  <a:lnTo>
                    <a:pt x="0" y="821"/>
                  </a:lnTo>
                  <a:lnTo>
                    <a:pt x="2026" y="4855"/>
                  </a:lnTo>
                  <a:lnTo>
                    <a:pt x="3658" y="4034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rgbClr val="23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2564290" y="3038667"/>
              <a:ext cx="978253" cy="514944"/>
            </a:xfrm>
            <a:custGeom>
              <a:rect b="b" l="l" r="r" t="t"/>
              <a:pathLst>
                <a:path extrusionOk="0" h="5525" w="10496">
                  <a:moveTo>
                    <a:pt x="10002" y="1"/>
                  </a:moveTo>
                  <a:lnTo>
                    <a:pt x="1" y="5014"/>
                  </a:lnTo>
                  <a:lnTo>
                    <a:pt x="252" y="5524"/>
                  </a:lnTo>
                  <a:lnTo>
                    <a:pt x="10496" y="971"/>
                  </a:lnTo>
                  <a:lnTo>
                    <a:pt x="10002" y="1"/>
                  </a:lnTo>
                  <a:close/>
                </a:path>
              </a:pathLst>
            </a:custGeom>
            <a:solidFill>
              <a:srgbClr val="23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1697691" y="1354581"/>
              <a:ext cx="277743" cy="126476"/>
            </a:xfrm>
            <a:custGeom>
              <a:rect b="b" l="l" r="r" t="t"/>
              <a:pathLst>
                <a:path extrusionOk="0" h="1357" w="2980">
                  <a:moveTo>
                    <a:pt x="0" y="0"/>
                  </a:moveTo>
                  <a:lnTo>
                    <a:pt x="1406" y="1189"/>
                  </a:lnTo>
                  <a:lnTo>
                    <a:pt x="2009" y="1356"/>
                  </a:lnTo>
                  <a:lnTo>
                    <a:pt x="2980" y="394"/>
                  </a:lnTo>
                  <a:lnTo>
                    <a:pt x="2980" y="394"/>
                  </a:lnTo>
                  <a:cubicBezTo>
                    <a:pt x="2980" y="394"/>
                    <a:pt x="2519" y="645"/>
                    <a:pt x="2026" y="720"/>
                  </a:cubicBezTo>
                  <a:cubicBezTo>
                    <a:pt x="2003" y="724"/>
                    <a:pt x="1979" y="725"/>
                    <a:pt x="1953" y="725"/>
                  </a:cubicBezTo>
                  <a:cubicBezTo>
                    <a:pt x="1396" y="7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1612690" y="976269"/>
              <a:ext cx="869020" cy="908818"/>
            </a:xfrm>
            <a:custGeom>
              <a:rect b="b" l="l" r="r" t="t"/>
              <a:pathLst>
                <a:path extrusionOk="0" h="9751" w="9324">
                  <a:moveTo>
                    <a:pt x="7574" y="0"/>
                  </a:moveTo>
                  <a:cubicBezTo>
                    <a:pt x="7574" y="0"/>
                    <a:pt x="7348" y="50"/>
                    <a:pt x="7306" y="477"/>
                  </a:cubicBezTo>
                  <a:lnTo>
                    <a:pt x="7298" y="410"/>
                  </a:lnTo>
                  <a:lnTo>
                    <a:pt x="7239" y="2494"/>
                  </a:lnTo>
                  <a:cubicBezTo>
                    <a:pt x="7223" y="2904"/>
                    <a:pt x="6921" y="3256"/>
                    <a:pt x="6520" y="3323"/>
                  </a:cubicBezTo>
                  <a:lnTo>
                    <a:pt x="4771" y="3633"/>
                  </a:lnTo>
                  <a:cubicBezTo>
                    <a:pt x="4712" y="3641"/>
                    <a:pt x="4662" y="3666"/>
                    <a:pt x="4620" y="3708"/>
                  </a:cubicBezTo>
                  <a:lnTo>
                    <a:pt x="3423" y="4838"/>
                  </a:lnTo>
                  <a:lnTo>
                    <a:pt x="3247" y="4988"/>
                  </a:lnTo>
                  <a:cubicBezTo>
                    <a:pt x="3092" y="5100"/>
                    <a:pt x="2911" y="5157"/>
                    <a:pt x="2729" y="5157"/>
                  </a:cubicBezTo>
                  <a:cubicBezTo>
                    <a:pt x="2557" y="5157"/>
                    <a:pt x="2385" y="5107"/>
                    <a:pt x="2235" y="5005"/>
                  </a:cubicBezTo>
                  <a:lnTo>
                    <a:pt x="971" y="4118"/>
                  </a:lnTo>
                  <a:cubicBezTo>
                    <a:pt x="633" y="3789"/>
                    <a:pt x="395" y="3715"/>
                    <a:pt x="248" y="3715"/>
                  </a:cubicBezTo>
                  <a:cubicBezTo>
                    <a:pt x="126" y="3715"/>
                    <a:pt x="67" y="3766"/>
                    <a:pt x="67" y="3766"/>
                  </a:cubicBezTo>
                  <a:lnTo>
                    <a:pt x="0" y="4068"/>
                  </a:lnTo>
                  <a:lnTo>
                    <a:pt x="1908" y="6177"/>
                  </a:lnTo>
                  <a:lnTo>
                    <a:pt x="1682" y="6369"/>
                  </a:lnTo>
                  <a:cubicBezTo>
                    <a:pt x="1900" y="6570"/>
                    <a:pt x="2536" y="7181"/>
                    <a:pt x="3197" y="7842"/>
                  </a:cubicBezTo>
                  <a:cubicBezTo>
                    <a:pt x="3892" y="8328"/>
                    <a:pt x="4578" y="9114"/>
                    <a:pt x="5063" y="9750"/>
                  </a:cubicBezTo>
                  <a:cubicBezTo>
                    <a:pt x="5150" y="9656"/>
                    <a:pt x="5299" y="9625"/>
                    <a:pt x="5489" y="9625"/>
                  </a:cubicBezTo>
                  <a:cubicBezTo>
                    <a:pt x="5841" y="9625"/>
                    <a:pt x="6331" y="9731"/>
                    <a:pt x="6813" y="9731"/>
                  </a:cubicBezTo>
                  <a:cubicBezTo>
                    <a:pt x="7106" y="9731"/>
                    <a:pt x="7396" y="9692"/>
                    <a:pt x="7650" y="9566"/>
                  </a:cubicBezTo>
                  <a:cubicBezTo>
                    <a:pt x="8394" y="9190"/>
                    <a:pt x="8662" y="7641"/>
                    <a:pt x="9323" y="7507"/>
                  </a:cubicBezTo>
                  <a:cubicBezTo>
                    <a:pt x="9206" y="7089"/>
                    <a:pt x="9089" y="6604"/>
                    <a:pt x="9014" y="6110"/>
                  </a:cubicBezTo>
                  <a:lnTo>
                    <a:pt x="9022" y="6110"/>
                  </a:lnTo>
                  <a:lnTo>
                    <a:pt x="8989" y="5934"/>
                  </a:lnTo>
                  <a:cubicBezTo>
                    <a:pt x="8980" y="5875"/>
                    <a:pt x="8972" y="5817"/>
                    <a:pt x="8964" y="5767"/>
                  </a:cubicBezTo>
                  <a:cubicBezTo>
                    <a:pt x="8754" y="4620"/>
                    <a:pt x="8520" y="3298"/>
                    <a:pt x="8478" y="2971"/>
                  </a:cubicBezTo>
                  <a:lnTo>
                    <a:pt x="8411" y="2980"/>
                  </a:lnTo>
                  <a:lnTo>
                    <a:pt x="7859" y="126"/>
                  </a:lnTo>
                  <a:lnTo>
                    <a:pt x="7574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1501126" y="1282069"/>
              <a:ext cx="539829" cy="565646"/>
            </a:xfrm>
            <a:custGeom>
              <a:rect b="b" l="l" r="r" t="t"/>
              <a:pathLst>
                <a:path extrusionOk="0" h="6069" w="5792">
                  <a:moveTo>
                    <a:pt x="670" y="0"/>
                  </a:moveTo>
                  <a:cubicBezTo>
                    <a:pt x="670" y="0"/>
                    <a:pt x="0" y="854"/>
                    <a:pt x="260" y="1967"/>
                  </a:cubicBezTo>
                  <a:cubicBezTo>
                    <a:pt x="527" y="3088"/>
                    <a:pt x="1875" y="4344"/>
                    <a:pt x="3147" y="5432"/>
                  </a:cubicBezTo>
                  <a:cubicBezTo>
                    <a:pt x="3736" y="5934"/>
                    <a:pt x="4350" y="6069"/>
                    <a:pt x="4838" y="6069"/>
                  </a:cubicBezTo>
                  <a:cubicBezTo>
                    <a:pt x="5398" y="6069"/>
                    <a:pt x="5792" y="5892"/>
                    <a:pt x="5792" y="5892"/>
                  </a:cubicBezTo>
                  <a:cubicBezTo>
                    <a:pt x="5792" y="5892"/>
                    <a:pt x="5499" y="5256"/>
                    <a:pt x="5080" y="4787"/>
                  </a:cubicBezTo>
                  <a:cubicBezTo>
                    <a:pt x="4654" y="4319"/>
                    <a:pt x="4017" y="3607"/>
                    <a:pt x="2963" y="2109"/>
                  </a:cubicBezTo>
                  <a:cubicBezTo>
                    <a:pt x="1917" y="611"/>
                    <a:pt x="670" y="0"/>
                    <a:pt x="670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2288969" y="905994"/>
              <a:ext cx="301976" cy="710762"/>
            </a:xfrm>
            <a:custGeom>
              <a:rect b="b" l="l" r="r" t="t"/>
              <a:pathLst>
                <a:path extrusionOk="0" h="7626" w="3240">
                  <a:moveTo>
                    <a:pt x="269" y="1"/>
                  </a:moveTo>
                  <a:cubicBezTo>
                    <a:pt x="263" y="1"/>
                    <a:pt x="260" y="1"/>
                    <a:pt x="260" y="1"/>
                  </a:cubicBezTo>
                  <a:cubicBezTo>
                    <a:pt x="260" y="1"/>
                    <a:pt x="0" y="1365"/>
                    <a:pt x="578" y="3106"/>
                  </a:cubicBezTo>
                  <a:cubicBezTo>
                    <a:pt x="1147" y="4838"/>
                    <a:pt x="1339" y="5776"/>
                    <a:pt x="1456" y="6395"/>
                  </a:cubicBezTo>
                  <a:cubicBezTo>
                    <a:pt x="1574" y="7014"/>
                    <a:pt x="1917" y="7625"/>
                    <a:pt x="1917" y="7625"/>
                  </a:cubicBezTo>
                  <a:cubicBezTo>
                    <a:pt x="1917" y="7625"/>
                    <a:pt x="3239" y="6889"/>
                    <a:pt x="3130" y="5232"/>
                  </a:cubicBezTo>
                  <a:cubicBezTo>
                    <a:pt x="3013" y="3566"/>
                    <a:pt x="2821" y="1733"/>
                    <a:pt x="2076" y="855"/>
                  </a:cubicBezTo>
                  <a:cubicBezTo>
                    <a:pt x="1379" y="23"/>
                    <a:pt x="375" y="1"/>
                    <a:pt x="26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2309194" y="1019143"/>
              <a:ext cx="141295" cy="413539"/>
            </a:xfrm>
            <a:custGeom>
              <a:rect b="b" l="l" r="r" t="t"/>
              <a:pathLst>
                <a:path extrusionOk="0" h="4437" w="1516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  <a:moveTo>
                    <a:pt x="1" y="1"/>
                  </a:moveTo>
                  <a:cubicBezTo>
                    <a:pt x="26" y="520"/>
                    <a:pt x="118" y="1172"/>
                    <a:pt x="361" y="1892"/>
                  </a:cubicBezTo>
                  <a:cubicBezTo>
                    <a:pt x="737" y="3047"/>
                    <a:pt x="955" y="3850"/>
                    <a:pt x="1080" y="4436"/>
                  </a:cubicBezTo>
                  <a:cubicBezTo>
                    <a:pt x="1147" y="4361"/>
                    <a:pt x="1382" y="4043"/>
                    <a:pt x="1449" y="3683"/>
                  </a:cubicBezTo>
                  <a:cubicBezTo>
                    <a:pt x="1516" y="3273"/>
                    <a:pt x="1164" y="2737"/>
                    <a:pt x="771" y="2285"/>
                  </a:cubicBezTo>
                  <a:cubicBezTo>
                    <a:pt x="387" y="1835"/>
                    <a:pt x="3" y="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2310033" y="1835881"/>
              <a:ext cx="758296" cy="1293371"/>
            </a:xfrm>
            <a:custGeom>
              <a:rect b="b" l="l" r="r" t="t"/>
              <a:pathLst>
                <a:path extrusionOk="0" h="13877" w="8136">
                  <a:moveTo>
                    <a:pt x="0" y="0"/>
                  </a:moveTo>
                  <a:lnTo>
                    <a:pt x="6930" y="13818"/>
                  </a:lnTo>
                  <a:lnTo>
                    <a:pt x="7022" y="13743"/>
                  </a:lnTo>
                  <a:lnTo>
                    <a:pt x="7097" y="13876"/>
                  </a:lnTo>
                  <a:lnTo>
                    <a:pt x="8135" y="13358"/>
                  </a:lnTo>
                  <a:cubicBezTo>
                    <a:pt x="8127" y="13358"/>
                    <a:pt x="7758" y="13023"/>
                    <a:pt x="7357" y="12973"/>
                  </a:cubicBezTo>
                  <a:cubicBezTo>
                    <a:pt x="7244" y="12960"/>
                    <a:pt x="7137" y="12956"/>
                    <a:pt x="7042" y="12956"/>
                  </a:cubicBezTo>
                  <a:cubicBezTo>
                    <a:pt x="6947" y="12956"/>
                    <a:pt x="6863" y="12960"/>
                    <a:pt x="6796" y="12964"/>
                  </a:cubicBezTo>
                  <a:cubicBezTo>
                    <a:pt x="6361" y="11759"/>
                    <a:pt x="5532" y="9466"/>
                    <a:pt x="5281" y="8905"/>
                  </a:cubicBezTo>
                  <a:cubicBezTo>
                    <a:pt x="4938" y="8127"/>
                    <a:pt x="4285" y="7382"/>
                    <a:pt x="4285" y="7382"/>
                  </a:cubicBezTo>
                  <a:cubicBezTo>
                    <a:pt x="4285" y="7382"/>
                    <a:pt x="2712" y="3273"/>
                    <a:pt x="2377" y="2586"/>
                  </a:cubicBezTo>
                  <a:cubicBezTo>
                    <a:pt x="2051" y="1900"/>
                    <a:pt x="1590" y="1230"/>
                    <a:pt x="1590" y="1230"/>
                  </a:cubicBezTo>
                  <a:lnTo>
                    <a:pt x="1465" y="67"/>
                  </a:lnTo>
                  <a:lnTo>
                    <a:pt x="921" y="1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2202384" y="1664201"/>
              <a:ext cx="769946" cy="1472227"/>
            </a:xfrm>
            <a:custGeom>
              <a:rect b="b" l="l" r="r" t="t"/>
              <a:pathLst>
                <a:path extrusionOk="0" h="15796" w="8261">
                  <a:moveTo>
                    <a:pt x="620" y="1"/>
                  </a:moveTo>
                  <a:lnTo>
                    <a:pt x="0" y="311"/>
                  </a:lnTo>
                  <a:lnTo>
                    <a:pt x="7918" y="15702"/>
                  </a:lnTo>
                  <a:cubicBezTo>
                    <a:pt x="7947" y="15761"/>
                    <a:pt x="8006" y="15795"/>
                    <a:pt x="8068" y="15795"/>
                  </a:cubicBezTo>
                  <a:cubicBezTo>
                    <a:pt x="8093" y="15795"/>
                    <a:pt x="8119" y="15789"/>
                    <a:pt x="8143" y="15777"/>
                  </a:cubicBezTo>
                  <a:cubicBezTo>
                    <a:pt x="8227" y="15735"/>
                    <a:pt x="8261" y="15635"/>
                    <a:pt x="8219" y="15551"/>
                  </a:cubicBezTo>
                  <a:lnTo>
                    <a:pt x="62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2202384" y="1679021"/>
              <a:ext cx="710669" cy="1396360"/>
            </a:xfrm>
            <a:custGeom>
              <a:rect b="b" l="l" r="r" t="t"/>
              <a:pathLst>
                <a:path extrusionOk="0" h="14982" w="7625">
                  <a:moveTo>
                    <a:pt x="310" y="1"/>
                  </a:moveTo>
                  <a:lnTo>
                    <a:pt x="0" y="152"/>
                  </a:lnTo>
                  <a:lnTo>
                    <a:pt x="7625" y="1498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114960" y="1408079"/>
              <a:ext cx="443178" cy="329564"/>
            </a:xfrm>
            <a:custGeom>
              <a:rect b="b" l="l" r="r" t="t"/>
              <a:pathLst>
                <a:path extrusionOk="0" h="3536" w="4755">
                  <a:moveTo>
                    <a:pt x="3833" y="1"/>
                  </a:moveTo>
                  <a:cubicBezTo>
                    <a:pt x="3627" y="1"/>
                    <a:pt x="3372" y="53"/>
                    <a:pt x="3072" y="188"/>
                  </a:cubicBezTo>
                  <a:cubicBezTo>
                    <a:pt x="2386" y="498"/>
                    <a:pt x="2035" y="1293"/>
                    <a:pt x="1725" y="1510"/>
                  </a:cubicBezTo>
                  <a:cubicBezTo>
                    <a:pt x="1424" y="1728"/>
                    <a:pt x="1047" y="1619"/>
                    <a:pt x="871" y="1686"/>
                  </a:cubicBezTo>
                  <a:cubicBezTo>
                    <a:pt x="704" y="1753"/>
                    <a:pt x="1" y="2305"/>
                    <a:pt x="1" y="2305"/>
                  </a:cubicBezTo>
                  <a:cubicBezTo>
                    <a:pt x="1" y="2305"/>
                    <a:pt x="76" y="2607"/>
                    <a:pt x="235" y="2757"/>
                  </a:cubicBezTo>
                  <a:cubicBezTo>
                    <a:pt x="394" y="2916"/>
                    <a:pt x="620" y="3017"/>
                    <a:pt x="737" y="3209"/>
                  </a:cubicBezTo>
                  <a:cubicBezTo>
                    <a:pt x="846" y="3393"/>
                    <a:pt x="1281" y="3536"/>
                    <a:pt x="1281" y="3536"/>
                  </a:cubicBezTo>
                  <a:cubicBezTo>
                    <a:pt x="1281" y="3536"/>
                    <a:pt x="1775" y="3109"/>
                    <a:pt x="1934" y="2950"/>
                  </a:cubicBezTo>
                  <a:cubicBezTo>
                    <a:pt x="2093" y="2782"/>
                    <a:pt x="3516" y="2649"/>
                    <a:pt x="4135" y="1962"/>
                  </a:cubicBezTo>
                  <a:cubicBezTo>
                    <a:pt x="4755" y="1276"/>
                    <a:pt x="4637" y="498"/>
                    <a:pt x="4378" y="196"/>
                  </a:cubicBezTo>
                  <a:cubicBezTo>
                    <a:pt x="4284" y="88"/>
                    <a:pt x="4099" y="1"/>
                    <a:pt x="3833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1832649" y="1429423"/>
              <a:ext cx="373742" cy="414099"/>
            </a:xfrm>
            <a:custGeom>
              <a:rect b="b" l="l" r="r" t="t"/>
              <a:pathLst>
                <a:path extrusionOk="0" h="4443" w="4010">
                  <a:moveTo>
                    <a:pt x="3011" y="0"/>
                  </a:moveTo>
                  <a:cubicBezTo>
                    <a:pt x="2966" y="0"/>
                    <a:pt x="2920" y="19"/>
                    <a:pt x="2888" y="51"/>
                  </a:cubicBezTo>
                  <a:cubicBezTo>
                    <a:pt x="2712" y="227"/>
                    <a:pt x="2277" y="662"/>
                    <a:pt x="2201" y="796"/>
                  </a:cubicBezTo>
                  <a:cubicBezTo>
                    <a:pt x="2101" y="963"/>
                    <a:pt x="2151" y="1357"/>
                    <a:pt x="1883" y="1650"/>
                  </a:cubicBezTo>
                  <a:cubicBezTo>
                    <a:pt x="1615" y="1942"/>
                    <a:pt x="845" y="2152"/>
                    <a:pt x="419" y="2821"/>
                  </a:cubicBezTo>
                  <a:cubicBezTo>
                    <a:pt x="0" y="3491"/>
                    <a:pt x="385" y="3943"/>
                    <a:pt x="553" y="4135"/>
                  </a:cubicBezTo>
                  <a:cubicBezTo>
                    <a:pt x="727" y="4326"/>
                    <a:pt x="1228" y="4442"/>
                    <a:pt x="1654" y="4442"/>
                  </a:cubicBezTo>
                  <a:cubicBezTo>
                    <a:pt x="1881" y="4442"/>
                    <a:pt x="2087" y="4409"/>
                    <a:pt x="2210" y="4336"/>
                  </a:cubicBezTo>
                  <a:cubicBezTo>
                    <a:pt x="3047" y="3842"/>
                    <a:pt x="3114" y="2160"/>
                    <a:pt x="3306" y="2018"/>
                  </a:cubicBezTo>
                  <a:cubicBezTo>
                    <a:pt x="3499" y="1876"/>
                    <a:pt x="4009" y="1415"/>
                    <a:pt x="4009" y="1415"/>
                  </a:cubicBezTo>
                  <a:cubicBezTo>
                    <a:pt x="4009" y="1415"/>
                    <a:pt x="3934" y="955"/>
                    <a:pt x="3766" y="821"/>
                  </a:cubicBezTo>
                  <a:cubicBezTo>
                    <a:pt x="3599" y="679"/>
                    <a:pt x="3524" y="444"/>
                    <a:pt x="3398" y="260"/>
                  </a:cubicBezTo>
                  <a:cubicBezTo>
                    <a:pt x="3323" y="151"/>
                    <a:pt x="3180" y="68"/>
                    <a:pt x="3080" y="18"/>
                  </a:cubicBezTo>
                  <a:cubicBezTo>
                    <a:pt x="3059" y="6"/>
                    <a:pt x="3035" y="0"/>
                    <a:pt x="3011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1662554" y="748481"/>
              <a:ext cx="89008" cy="57972"/>
            </a:xfrm>
            <a:custGeom>
              <a:rect b="b" l="l" r="r" t="t"/>
              <a:pathLst>
                <a:path extrusionOk="0" h="622" w="955">
                  <a:moveTo>
                    <a:pt x="888" y="0"/>
                  </a:moveTo>
                  <a:lnTo>
                    <a:pt x="1" y="444"/>
                  </a:lnTo>
                  <a:cubicBezTo>
                    <a:pt x="1" y="444"/>
                    <a:pt x="173" y="621"/>
                    <a:pt x="407" y="621"/>
                  </a:cubicBezTo>
                  <a:cubicBezTo>
                    <a:pt x="474" y="621"/>
                    <a:pt x="546" y="607"/>
                    <a:pt x="620" y="570"/>
                  </a:cubicBezTo>
                  <a:cubicBezTo>
                    <a:pt x="955" y="402"/>
                    <a:pt x="888" y="0"/>
                    <a:pt x="888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776447" y="691534"/>
              <a:ext cx="89008" cy="146701"/>
            </a:xfrm>
            <a:custGeom>
              <a:rect b="b" l="l" r="r" t="t"/>
              <a:pathLst>
                <a:path extrusionOk="0" h="1574" w="955">
                  <a:moveTo>
                    <a:pt x="888" y="0"/>
                  </a:moveTo>
                  <a:lnTo>
                    <a:pt x="1" y="444"/>
                  </a:lnTo>
                  <a:lnTo>
                    <a:pt x="570" y="1574"/>
                  </a:lnTo>
                  <a:cubicBezTo>
                    <a:pt x="570" y="1574"/>
                    <a:pt x="762" y="1197"/>
                    <a:pt x="645" y="963"/>
                  </a:cubicBezTo>
                  <a:cubicBezTo>
                    <a:pt x="578" y="829"/>
                    <a:pt x="453" y="703"/>
                    <a:pt x="352" y="620"/>
                  </a:cubicBezTo>
                  <a:cubicBezTo>
                    <a:pt x="436" y="620"/>
                    <a:pt x="519" y="611"/>
                    <a:pt x="620" y="570"/>
                  </a:cubicBezTo>
                  <a:cubicBezTo>
                    <a:pt x="955" y="394"/>
                    <a:pt x="888" y="1"/>
                    <a:pt x="888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1783437" y="861537"/>
              <a:ext cx="100752" cy="50050"/>
            </a:xfrm>
            <a:custGeom>
              <a:rect b="b" l="l" r="r" t="t"/>
              <a:pathLst>
                <a:path extrusionOk="0" h="537" w="1081">
                  <a:moveTo>
                    <a:pt x="1081" y="1"/>
                  </a:moveTo>
                  <a:lnTo>
                    <a:pt x="1081" y="1"/>
                  </a:lnTo>
                  <a:cubicBezTo>
                    <a:pt x="1080" y="1"/>
                    <a:pt x="662" y="34"/>
                    <a:pt x="570" y="76"/>
                  </a:cubicBezTo>
                  <a:cubicBezTo>
                    <a:pt x="545" y="93"/>
                    <a:pt x="528" y="110"/>
                    <a:pt x="520" y="135"/>
                  </a:cubicBezTo>
                  <a:cubicBezTo>
                    <a:pt x="503" y="160"/>
                    <a:pt x="478" y="168"/>
                    <a:pt x="453" y="168"/>
                  </a:cubicBezTo>
                  <a:cubicBezTo>
                    <a:pt x="442" y="165"/>
                    <a:pt x="432" y="163"/>
                    <a:pt x="422" y="163"/>
                  </a:cubicBezTo>
                  <a:cubicBezTo>
                    <a:pt x="407" y="163"/>
                    <a:pt x="392" y="167"/>
                    <a:pt x="378" y="177"/>
                  </a:cubicBezTo>
                  <a:cubicBezTo>
                    <a:pt x="277" y="227"/>
                    <a:pt x="1" y="537"/>
                    <a:pt x="1" y="537"/>
                  </a:cubicBezTo>
                  <a:lnTo>
                    <a:pt x="503" y="294"/>
                  </a:lnTo>
                  <a:lnTo>
                    <a:pt x="587" y="25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1622756" y="622098"/>
              <a:ext cx="84348" cy="158165"/>
            </a:xfrm>
            <a:custGeom>
              <a:rect b="b" l="l" r="r" t="t"/>
              <a:pathLst>
                <a:path extrusionOk="0" h="1697" w="905">
                  <a:moveTo>
                    <a:pt x="252" y="1"/>
                  </a:moveTo>
                  <a:cubicBezTo>
                    <a:pt x="252" y="1"/>
                    <a:pt x="76" y="335"/>
                    <a:pt x="34" y="653"/>
                  </a:cubicBezTo>
                  <a:cubicBezTo>
                    <a:pt x="1" y="971"/>
                    <a:pt x="244" y="1482"/>
                    <a:pt x="244" y="1482"/>
                  </a:cubicBezTo>
                  <a:lnTo>
                    <a:pt x="244" y="1649"/>
                  </a:lnTo>
                  <a:cubicBezTo>
                    <a:pt x="244" y="1675"/>
                    <a:pt x="264" y="1697"/>
                    <a:pt x="289" y="1697"/>
                  </a:cubicBezTo>
                  <a:cubicBezTo>
                    <a:pt x="296" y="1697"/>
                    <a:pt x="303" y="1695"/>
                    <a:pt x="310" y="1691"/>
                  </a:cubicBezTo>
                  <a:lnTo>
                    <a:pt x="871" y="1407"/>
                  </a:lnTo>
                  <a:cubicBezTo>
                    <a:pt x="905" y="1390"/>
                    <a:pt x="888" y="1348"/>
                    <a:pt x="854" y="1348"/>
                  </a:cubicBezTo>
                  <a:lnTo>
                    <a:pt x="511" y="1365"/>
                  </a:lnTo>
                  <a:cubicBezTo>
                    <a:pt x="511" y="1365"/>
                    <a:pt x="285" y="980"/>
                    <a:pt x="218" y="653"/>
                  </a:cubicBezTo>
                  <a:cubicBezTo>
                    <a:pt x="160" y="327"/>
                    <a:pt x="252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525266" y="1330348"/>
              <a:ext cx="146794" cy="288741"/>
            </a:xfrm>
            <a:custGeom>
              <a:rect b="b" l="l" r="r" t="t"/>
              <a:pathLst>
                <a:path extrusionOk="0" h="3098" w="1575">
                  <a:moveTo>
                    <a:pt x="536" y="1"/>
                  </a:moveTo>
                  <a:lnTo>
                    <a:pt x="536" y="1"/>
                  </a:lnTo>
                  <a:cubicBezTo>
                    <a:pt x="536" y="1"/>
                    <a:pt x="1" y="871"/>
                    <a:pt x="335" y="1775"/>
                  </a:cubicBezTo>
                  <a:cubicBezTo>
                    <a:pt x="679" y="2679"/>
                    <a:pt x="1574" y="3098"/>
                    <a:pt x="1574" y="3098"/>
                  </a:cubicBezTo>
                  <a:cubicBezTo>
                    <a:pt x="1574" y="3098"/>
                    <a:pt x="1248" y="2805"/>
                    <a:pt x="871" y="1909"/>
                  </a:cubicBezTo>
                  <a:cubicBezTo>
                    <a:pt x="494" y="1014"/>
                    <a:pt x="536" y="1"/>
                    <a:pt x="5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845883" y="1565220"/>
              <a:ext cx="174848" cy="222381"/>
            </a:xfrm>
            <a:custGeom>
              <a:rect b="b" l="l" r="r" t="t"/>
              <a:pathLst>
                <a:path extrusionOk="0" h="2386" w="1876">
                  <a:moveTo>
                    <a:pt x="1875" y="0"/>
                  </a:moveTo>
                  <a:lnTo>
                    <a:pt x="1875" y="0"/>
                  </a:lnTo>
                  <a:cubicBezTo>
                    <a:pt x="1842" y="67"/>
                    <a:pt x="1800" y="134"/>
                    <a:pt x="1741" y="193"/>
                  </a:cubicBezTo>
                  <a:cubicBezTo>
                    <a:pt x="1473" y="485"/>
                    <a:pt x="703" y="695"/>
                    <a:pt x="277" y="1364"/>
                  </a:cubicBezTo>
                  <a:cubicBezTo>
                    <a:pt x="0" y="1799"/>
                    <a:pt x="67" y="2143"/>
                    <a:pt x="201" y="2385"/>
                  </a:cubicBezTo>
                  <a:cubicBezTo>
                    <a:pt x="201" y="2385"/>
                    <a:pt x="352" y="1540"/>
                    <a:pt x="762" y="1222"/>
                  </a:cubicBezTo>
                  <a:cubicBezTo>
                    <a:pt x="1172" y="904"/>
                    <a:pt x="1775" y="502"/>
                    <a:pt x="1842" y="201"/>
                  </a:cubicBezTo>
                  <a:cubicBezTo>
                    <a:pt x="1858" y="134"/>
                    <a:pt x="1867" y="59"/>
                    <a:pt x="1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185980" y="1678927"/>
              <a:ext cx="130390" cy="79129"/>
            </a:xfrm>
            <a:custGeom>
              <a:rect b="b" l="l" r="r" t="t"/>
              <a:pathLst>
                <a:path extrusionOk="0" h="849" w="1399">
                  <a:moveTo>
                    <a:pt x="1213" y="1"/>
                  </a:moveTo>
                  <a:cubicBezTo>
                    <a:pt x="1188" y="1"/>
                    <a:pt x="1163" y="6"/>
                    <a:pt x="1139" y="19"/>
                  </a:cubicBezTo>
                  <a:lnTo>
                    <a:pt x="109" y="538"/>
                  </a:lnTo>
                  <a:cubicBezTo>
                    <a:pt x="34" y="579"/>
                    <a:pt x="0" y="672"/>
                    <a:pt x="42" y="755"/>
                  </a:cubicBezTo>
                  <a:cubicBezTo>
                    <a:pt x="72" y="814"/>
                    <a:pt x="127" y="849"/>
                    <a:pt x="186" y="849"/>
                  </a:cubicBezTo>
                  <a:cubicBezTo>
                    <a:pt x="210" y="849"/>
                    <a:pt x="235" y="843"/>
                    <a:pt x="260" y="831"/>
                  </a:cubicBezTo>
                  <a:lnTo>
                    <a:pt x="1289" y="312"/>
                  </a:lnTo>
                  <a:cubicBezTo>
                    <a:pt x="1365" y="270"/>
                    <a:pt x="1398" y="178"/>
                    <a:pt x="1356" y="94"/>
                  </a:cubicBezTo>
                  <a:cubicBezTo>
                    <a:pt x="1327" y="35"/>
                    <a:pt x="1272" y="1"/>
                    <a:pt x="1213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1533095" y="1382635"/>
              <a:ext cx="295732" cy="403380"/>
            </a:xfrm>
            <a:custGeom>
              <a:rect b="b" l="l" r="r" t="t"/>
              <a:pathLst>
                <a:path extrusionOk="0" h="4328" w="3173">
                  <a:moveTo>
                    <a:pt x="226" y="1"/>
                  </a:moveTo>
                  <a:cubicBezTo>
                    <a:pt x="226" y="1"/>
                    <a:pt x="0" y="645"/>
                    <a:pt x="327" y="1382"/>
                  </a:cubicBezTo>
                  <a:cubicBezTo>
                    <a:pt x="653" y="2126"/>
                    <a:pt x="3172" y="4328"/>
                    <a:pt x="3172" y="4328"/>
                  </a:cubicBezTo>
                  <a:cubicBezTo>
                    <a:pt x="3172" y="4328"/>
                    <a:pt x="3139" y="3348"/>
                    <a:pt x="2779" y="2947"/>
                  </a:cubicBezTo>
                  <a:cubicBezTo>
                    <a:pt x="2419" y="2545"/>
                    <a:pt x="1624" y="2629"/>
                    <a:pt x="1440" y="2511"/>
                  </a:cubicBezTo>
                  <a:cubicBezTo>
                    <a:pt x="1256" y="2394"/>
                    <a:pt x="829" y="1792"/>
                    <a:pt x="829" y="1792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1815499" y="923237"/>
              <a:ext cx="39797" cy="39052"/>
            </a:xfrm>
            <a:custGeom>
              <a:rect b="b" l="l" r="r" t="t"/>
              <a:pathLst>
                <a:path extrusionOk="0" h="419" w="427">
                  <a:moveTo>
                    <a:pt x="234" y="0"/>
                  </a:moveTo>
                  <a:lnTo>
                    <a:pt x="25" y="17"/>
                  </a:lnTo>
                  <a:cubicBezTo>
                    <a:pt x="8" y="25"/>
                    <a:pt x="0" y="50"/>
                    <a:pt x="8" y="59"/>
                  </a:cubicBezTo>
                  <a:lnTo>
                    <a:pt x="84" y="117"/>
                  </a:lnTo>
                  <a:cubicBezTo>
                    <a:pt x="109" y="142"/>
                    <a:pt x="126" y="176"/>
                    <a:pt x="117" y="209"/>
                  </a:cubicBezTo>
                  <a:cubicBezTo>
                    <a:pt x="109" y="260"/>
                    <a:pt x="109" y="327"/>
                    <a:pt x="151" y="377"/>
                  </a:cubicBezTo>
                  <a:cubicBezTo>
                    <a:pt x="180" y="409"/>
                    <a:pt x="227" y="419"/>
                    <a:pt x="275" y="419"/>
                  </a:cubicBezTo>
                  <a:cubicBezTo>
                    <a:pt x="351" y="419"/>
                    <a:pt x="427" y="393"/>
                    <a:pt x="427" y="393"/>
                  </a:cubicBezTo>
                  <a:cubicBezTo>
                    <a:pt x="427" y="393"/>
                    <a:pt x="301" y="310"/>
                    <a:pt x="268" y="234"/>
                  </a:cubicBezTo>
                  <a:cubicBezTo>
                    <a:pt x="226" y="159"/>
                    <a:pt x="259" y="75"/>
                    <a:pt x="259" y="75"/>
                  </a:cubicBezTo>
                  <a:lnTo>
                    <a:pt x="276" y="50"/>
                  </a:lnTo>
                  <a:cubicBezTo>
                    <a:pt x="285" y="25"/>
                    <a:pt x="259" y="0"/>
                    <a:pt x="2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1765822" y="690136"/>
              <a:ext cx="34112" cy="27495"/>
            </a:xfrm>
            <a:custGeom>
              <a:rect b="b" l="l" r="r" t="t"/>
              <a:pathLst>
                <a:path extrusionOk="0" h="295" w="366">
                  <a:moveTo>
                    <a:pt x="83" y="0"/>
                  </a:moveTo>
                  <a:cubicBezTo>
                    <a:pt x="37" y="0"/>
                    <a:pt x="0" y="43"/>
                    <a:pt x="14" y="91"/>
                  </a:cubicBezTo>
                  <a:lnTo>
                    <a:pt x="48" y="258"/>
                  </a:lnTo>
                  <a:cubicBezTo>
                    <a:pt x="54" y="284"/>
                    <a:pt x="75" y="295"/>
                    <a:pt x="96" y="295"/>
                  </a:cubicBezTo>
                  <a:cubicBezTo>
                    <a:pt x="102" y="295"/>
                    <a:pt x="109" y="294"/>
                    <a:pt x="115" y="292"/>
                  </a:cubicBezTo>
                  <a:lnTo>
                    <a:pt x="315" y="191"/>
                  </a:lnTo>
                  <a:cubicBezTo>
                    <a:pt x="366" y="158"/>
                    <a:pt x="357" y="82"/>
                    <a:pt x="299" y="66"/>
                  </a:cubicBezTo>
                  <a:lnTo>
                    <a:pt x="115" y="7"/>
                  </a:lnTo>
                  <a:cubicBezTo>
                    <a:pt x="104" y="3"/>
                    <a:pt x="93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2604088" y="3294509"/>
              <a:ext cx="65615" cy="73444"/>
            </a:xfrm>
            <a:custGeom>
              <a:rect b="b" l="l" r="r" t="t"/>
              <a:pathLst>
                <a:path extrusionOk="0" h="788" w="704">
                  <a:moveTo>
                    <a:pt x="410" y="1"/>
                  </a:moveTo>
                  <a:lnTo>
                    <a:pt x="0" y="202"/>
                  </a:lnTo>
                  <a:lnTo>
                    <a:pt x="285" y="787"/>
                  </a:lnTo>
                  <a:lnTo>
                    <a:pt x="703" y="578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2524493" y="3001386"/>
              <a:ext cx="1006401" cy="530602"/>
            </a:xfrm>
            <a:custGeom>
              <a:rect b="b" l="l" r="r" t="t"/>
              <a:pathLst>
                <a:path extrusionOk="0" h="5693" w="10798">
                  <a:moveTo>
                    <a:pt x="10421" y="0"/>
                  </a:moveTo>
                  <a:cubicBezTo>
                    <a:pt x="10373" y="0"/>
                    <a:pt x="10324" y="11"/>
                    <a:pt x="10278" y="32"/>
                  </a:cubicBezTo>
                  <a:lnTo>
                    <a:pt x="227" y="5071"/>
                  </a:lnTo>
                  <a:cubicBezTo>
                    <a:pt x="68" y="5154"/>
                    <a:pt x="1" y="5347"/>
                    <a:pt x="84" y="5514"/>
                  </a:cubicBezTo>
                  <a:cubicBezTo>
                    <a:pt x="138" y="5626"/>
                    <a:pt x="253" y="5693"/>
                    <a:pt x="372" y="5693"/>
                  </a:cubicBezTo>
                  <a:cubicBezTo>
                    <a:pt x="422" y="5693"/>
                    <a:pt x="473" y="5681"/>
                    <a:pt x="520" y="5657"/>
                  </a:cubicBezTo>
                  <a:lnTo>
                    <a:pt x="10571" y="618"/>
                  </a:lnTo>
                  <a:cubicBezTo>
                    <a:pt x="10730" y="535"/>
                    <a:pt x="10797" y="342"/>
                    <a:pt x="10713" y="183"/>
                  </a:cubicBezTo>
                  <a:cubicBezTo>
                    <a:pt x="10654" y="64"/>
                    <a:pt x="10539" y="0"/>
                    <a:pt x="10421" y="0"/>
                  </a:cubicBezTo>
                  <a:close/>
                </a:path>
              </a:pathLst>
            </a:custGeom>
            <a:solidFill>
              <a:srgbClr val="3030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2740537" y="3431518"/>
              <a:ext cx="1005562" cy="530322"/>
            </a:xfrm>
            <a:custGeom>
              <a:rect b="b" l="l" r="r" t="t"/>
              <a:pathLst>
                <a:path extrusionOk="0" h="5690" w="10789">
                  <a:moveTo>
                    <a:pt x="10421" y="1"/>
                  </a:moveTo>
                  <a:cubicBezTo>
                    <a:pt x="10371" y="1"/>
                    <a:pt x="10319" y="13"/>
                    <a:pt x="10270" y="37"/>
                  </a:cubicBezTo>
                  <a:lnTo>
                    <a:pt x="227" y="5076"/>
                  </a:lnTo>
                  <a:cubicBezTo>
                    <a:pt x="60" y="5151"/>
                    <a:pt x="1" y="5352"/>
                    <a:pt x="76" y="5511"/>
                  </a:cubicBezTo>
                  <a:cubicBezTo>
                    <a:pt x="135" y="5623"/>
                    <a:pt x="248" y="5689"/>
                    <a:pt x="369" y="5689"/>
                  </a:cubicBezTo>
                  <a:cubicBezTo>
                    <a:pt x="419" y="5689"/>
                    <a:pt x="471" y="5678"/>
                    <a:pt x="520" y="5653"/>
                  </a:cubicBezTo>
                  <a:lnTo>
                    <a:pt x="10563" y="615"/>
                  </a:lnTo>
                  <a:cubicBezTo>
                    <a:pt x="10722" y="539"/>
                    <a:pt x="10789" y="339"/>
                    <a:pt x="10714" y="179"/>
                  </a:cubicBezTo>
                  <a:cubicBezTo>
                    <a:pt x="10655" y="67"/>
                    <a:pt x="10541" y="1"/>
                    <a:pt x="10421" y="1"/>
                  </a:cubicBezTo>
                  <a:close/>
                </a:path>
              </a:pathLst>
            </a:custGeom>
            <a:solidFill>
              <a:srgbClr val="3030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3389600" y="3023847"/>
              <a:ext cx="81925" cy="81273"/>
            </a:xfrm>
            <a:custGeom>
              <a:rect b="b" l="l" r="r" t="t"/>
              <a:pathLst>
                <a:path extrusionOk="0" h="872" w="879">
                  <a:moveTo>
                    <a:pt x="586" y="1"/>
                  </a:moveTo>
                  <a:lnTo>
                    <a:pt x="0" y="294"/>
                  </a:lnTo>
                  <a:lnTo>
                    <a:pt x="293" y="871"/>
                  </a:lnTo>
                  <a:lnTo>
                    <a:pt x="879" y="578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23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3605644" y="3453700"/>
              <a:ext cx="81179" cy="81925"/>
            </a:xfrm>
            <a:custGeom>
              <a:rect b="b" l="l" r="r" t="t"/>
              <a:pathLst>
                <a:path extrusionOk="0" h="879" w="871">
                  <a:moveTo>
                    <a:pt x="578" y="0"/>
                  </a:moveTo>
                  <a:lnTo>
                    <a:pt x="0" y="293"/>
                  </a:lnTo>
                  <a:lnTo>
                    <a:pt x="293" y="879"/>
                  </a:lnTo>
                  <a:lnTo>
                    <a:pt x="871" y="586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23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2508089" y="1922467"/>
              <a:ext cx="513359" cy="695104"/>
            </a:xfrm>
            <a:custGeom>
              <a:rect b="b" l="l" r="r" t="t"/>
              <a:pathLst>
                <a:path extrusionOk="0" h="7458" w="5508">
                  <a:moveTo>
                    <a:pt x="2428" y="0"/>
                  </a:moveTo>
                  <a:lnTo>
                    <a:pt x="562" y="645"/>
                  </a:lnTo>
                  <a:cubicBezTo>
                    <a:pt x="1" y="1649"/>
                    <a:pt x="1382" y="2260"/>
                    <a:pt x="1382" y="2260"/>
                  </a:cubicBezTo>
                  <a:cubicBezTo>
                    <a:pt x="1382" y="2260"/>
                    <a:pt x="578" y="3013"/>
                    <a:pt x="955" y="3850"/>
                  </a:cubicBezTo>
                  <a:cubicBezTo>
                    <a:pt x="1340" y="4687"/>
                    <a:pt x="2286" y="4796"/>
                    <a:pt x="2286" y="4796"/>
                  </a:cubicBezTo>
                  <a:cubicBezTo>
                    <a:pt x="2286" y="4796"/>
                    <a:pt x="2135" y="5022"/>
                    <a:pt x="2395" y="5482"/>
                  </a:cubicBezTo>
                  <a:cubicBezTo>
                    <a:pt x="2613" y="5863"/>
                    <a:pt x="2987" y="5893"/>
                    <a:pt x="3099" y="5893"/>
                  </a:cubicBezTo>
                  <a:cubicBezTo>
                    <a:pt x="3119" y="5893"/>
                    <a:pt x="3131" y="5892"/>
                    <a:pt x="3131" y="5892"/>
                  </a:cubicBezTo>
                  <a:lnTo>
                    <a:pt x="3131" y="5892"/>
                  </a:lnTo>
                  <a:cubicBezTo>
                    <a:pt x="3131" y="5892"/>
                    <a:pt x="2913" y="6411"/>
                    <a:pt x="3298" y="6938"/>
                  </a:cubicBezTo>
                  <a:cubicBezTo>
                    <a:pt x="3672" y="7449"/>
                    <a:pt x="4312" y="7457"/>
                    <a:pt x="4351" y="7457"/>
                  </a:cubicBezTo>
                  <a:cubicBezTo>
                    <a:pt x="4352" y="7457"/>
                    <a:pt x="4353" y="7457"/>
                    <a:pt x="4353" y="7457"/>
                  </a:cubicBezTo>
                  <a:cubicBezTo>
                    <a:pt x="4353" y="7457"/>
                    <a:pt x="5508" y="7005"/>
                    <a:pt x="5500" y="6143"/>
                  </a:cubicBezTo>
                  <a:cubicBezTo>
                    <a:pt x="5483" y="5290"/>
                    <a:pt x="4847" y="5114"/>
                    <a:pt x="4847" y="5114"/>
                  </a:cubicBezTo>
                  <a:cubicBezTo>
                    <a:pt x="4847" y="5114"/>
                    <a:pt x="5048" y="4235"/>
                    <a:pt x="4855" y="3800"/>
                  </a:cubicBezTo>
                  <a:cubicBezTo>
                    <a:pt x="4663" y="3365"/>
                    <a:pt x="3809" y="2846"/>
                    <a:pt x="3809" y="2846"/>
                  </a:cubicBezTo>
                  <a:cubicBezTo>
                    <a:pt x="3809" y="2846"/>
                    <a:pt x="3859" y="2695"/>
                    <a:pt x="3826" y="2360"/>
                  </a:cubicBezTo>
                  <a:cubicBezTo>
                    <a:pt x="3792" y="2034"/>
                    <a:pt x="3491" y="1758"/>
                    <a:pt x="3215" y="1306"/>
                  </a:cubicBezTo>
                  <a:cubicBezTo>
                    <a:pt x="2959" y="899"/>
                    <a:pt x="2675" y="879"/>
                    <a:pt x="2621" y="879"/>
                  </a:cubicBezTo>
                  <a:cubicBezTo>
                    <a:pt x="2615" y="879"/>
                    <a:pt x="2612" y="879"/>
                    <a:pt x="2612" y="879"/>
                  </a:cubicBezTo>
                  <a:lnTo>
                    <a:pt x="24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2508089" y="1960680"/>
              <a:ext cx="474401" cy="651392"/>
            </a:xfrm>
            <a:custGeom>
              <a:rect b="b" l="l" r="r" t="t"/>
              <a:pathLst>
                <a:path extrusionOk="0" h="6989" w="5090">
                  <a:moveTo>
                    <a:pt x="1549" y="0"/>
                  </a:moveTo>
                  <a:lnTo>
                    <a:pt x="620" y="218"/>
                  </a:lnTo>
                  <a:lnTo>
                    <a:pt x="562" y="243"/>
                  </a:lnTo>
                  <a:cubicBezTo>
                    <a:pt x="1" y="1247"/>
                    <a:pt x="1382" y="1850"/>
                    <a:pt x="1382" y="1850"/>
                  </a:cubicBezTo>
                  <a:cubicBezTo>
                    <a:pt x="1382" y="1850"/>
                    <a:pt x="578" y="2611"/>
                    <a:pt x="955" y="3440"/>
                  </a:cubicBezTo>
                  <a:cubicBezTo>
                    <a:pt x="1340" y="4277"/>
                    <a:pt x="2286" y="4386"/>
                    <a:pt x="2286" y="4386"/>
                  </a:cubicBezTo>
                  <a:cubicBezTo>
                    <a:pt x="2286" y="4386"/>
                    <a:pt x="2135" y="4612"/>
                    <a:pt x="2395" y="5072"/>
                  </a:cubicBezTo>
                  <a:cubicBezTo>
                    <a:pt x="2613" y="5453"/>
                    <a:pt x="2987" y="5483"/>
                    <a:pt x="3099" y="5483"/>
                  </a:cubicBezTo>
                  <a:cubicBezTo>
                    <a:pt x="3119" y="5483"/>
                    <a:pt x="3131" y="5482"/>
                    <a:pt x="3131" y="5482"/>
                  </a:cubicBezTo>
                  <a:lnTo>
                    <a:pt x="3131" y="5482"/>
                  </a:lnTo>
                  <a:cubicBezTo>
                    <a:pt x="3131" y="5482"/>
                    <a:pt x="2913" y="6001"/>
                    <a:pt x="3298" y="6528"/>
                  </a:cubicBezTo>
                  <a:cubicBezTo>
                    <a:pt x="3324" y="6562"/>
                    <a:pt x="3349" y="6595"/>
                    <a:pt x="3374" y="6620"/>
                  </a:cubicBezTo>
                  <a:cubicBezTo>
                    <a:pt x="3382" y="6629"/>
                    <a:pt x="3390" y="6637"/>
                    <a:pt x="3399" y="6645"/>
                  </a:cubicBezTo>
                  <a:cubicBezTo>
                    <a:pt x="3416" y="6662"/>
                    <a:pt x="3432" y="6687"/>
                    <a:pt x="3457" y="6704"/>
                  </a:cubicBezTo>
                  <a:cubicBezTo>
                    <a:pt x="3466" y="6712"/>
                    <a:pt x="3474" y="6721"/>
                    <a:pt x="3491" y="6729"/>
                  </a:cubicBezTo>
                  <a:cubicBezTo>
                    <a:pt x="3508" y="6746"/>
                    <a:pt x="3524" y="6763"/>
                    <a:pt x="3541" y="6771"/>
                  </a:cubicBezTo>
                  <a:cubicBezTo>
                    <a:pt x="3550" y="6779"/>
                    <a:pt x="3558" y="6788"/>
                    <a:pt x="3575" y="6796"/>
                  </a:cubicBezTo>
                  <a:cubicBezTo>
                    <a:pt x="3591" y="6805"/>
                    <a:pt x="3608" y="6821"/>
                    <a:pt x="3633" y="6830"/>
                  </a:cubicBezTo>
                  <a:lnTo>
                    <a:pt x="3658" y="6846"/>
                  </a:lnTo>
                  <a:cubicBezTo>
                    <a:pt x="3675" y="6863"/>
                    <a:pt x="3700" y="6871"/>
                    <a:pt x="3717" y="6880"/>
                  </a:cubicBezTo>
                  <a:cubicBezTo>
                    <a:pt x="3725" y="6888"/>
                    <a:pt x="3734" y="6888"/>
                    <a:pt x="3742" y="6897"/>
                  </a:cubicBezTo>
                  <a:cubicBezTo>
                    <a:pt x="3767" y="6905"/>
                    <a:pt x="3792" y="6913"/>
                    <a:pt x="3809" y="6922"/>
                  </a:cubicBezTo>
                  <a:lnTo>
                    <a:pt x="3826" y="6930"/>
                  </a:lnTo>
                  <a:cubicBezTo>
                    <a:pt x="3851" y="6938"/>
                    <a:pt x="3876" y="6947"/>
                    <a:pt x="3901" y="6955"/>
                  </a:cubicBezTo>
                  <a:cubicBezTo>
                    <a:pt x="3901" y="6964"/>
                    <a:pt x="3909" y="6964"/>
                    <a:pt x="3909" y="6964"/>
                  </a:cubicBezTo>
                  <a:cubicBezTo>
                    <a:pt x="3934" y="6972"/>
                    <a:pt x="3960" y="6980"/>
                    <a:pt x="3985" y="6989"/>
                  </a:cubicBezTo>
                  <a:cubicBezTo>
                    <a:pt x="4043" y="6938"/>
                    <a:pt x="4102" y="6880"/>
                    <a:pt x="4152" y="6821"/>
                  </a:cubicBezTo>
                  <a:cubicBezTo>
                    <a:pt x="4353" y="6553"/>
                    <a:pt x="4311" y="5650"/>
                    <a:pt x="4311" y="5650"/>
                  </a:cubicBezTo>
                  <a:lnTo>
                    <a:pt x="5089" y="4829"/>
                  </a:lnTo>
                  <a:cubicBezTo>
                    <a:pt x="4964" y="4737"/>
                    <a:pt x="4847" y="4704"/>
                    <a:pt x="4847" y="4704"/>
                  </a:cubicBezTo>
                  <a:cubicBezTo>
                    <a:pt x="4847" y="4704"/>
                    <a:pt x="4629" y="4905"/>
                    <a:pt x="4462" y="5022"/>
                  </a:cubicBezTo>
                  <a:cubicBezTo>
                    <a:pt x="4326" y="5106"/>
                    <a:pt x="4101" y="5200"/>
                    <a:pt x="3913" y="5200"/>
                  </a:cubicBezTo>
                  <a:cubicBezTo>
                    <a:pt x="3857" y="5200"/>
                    <a:pt x="3805" y="5192"/>
                    <a:pt x="3759" y="5172"/>
                  </a:cubicBezTo>
                  <a:cubicBezTo>
                    <a:pt x="3558" y="5089"/>
                    <a:pt x="3399" y="4754"/>
                    <a:pt x="3399" y="4754"/>
                  </a:cubicBezTo>
                  <a:cubicBezTo>
                    <a:pt x="3399" y="4754"/>
                    <a:pt x="3591" y="4486"/>
                    <a:pt x="3884" y="4034"/>
                  </a:cubicBezTo>
                  <a:cubicBezTo>
                    <a:pt x="4077" y="3750"/>
                    <a:pt x="4269" y="3206"/>
                    <a:pt x="4395" y="2854"/>
                  </a:cubicBezTo>
                  <a:cubicBezTo>
                    <a:pt x="4144" y="2653"/>
                    <a:pt x="3893" y="2486"/>
                    <a:pt x="3826" y="2452"/>
                  </a:cubicBezTo>
                  <a:cubicBezTo>
                    <a:pt x="3817" y="2444"/>
                    <a:pt x="3817" y="2444"/>
                    <a:pt x="3817" y="2444"/>
                  </a:cubicBezTo>
                  <a:cubicBezTo>
                    <a:pt x="3817" y="2444"/>
                    <a:pt x="3511" y="2567"/>
                    <a:pt x="3219" y="2567"/>
                  </a:cubicBezTo>
                  <a:cubicBezTo>
                    <a:pt x="3060" y="2567"/>
                    <a:pt x="2905" y="2531"/>
                    <a:pt x="2805" y="2419"/>
                  </a:cubicBezTo>
                  <a:cubicBezTo>
                    <a:pt x="2579" y="2160"/>
                    <a:pt x="2897" y="1130"/>
                    <a:pt x="3047" y="687"/>
                  </a:cubicBezTo>
                  <a:cubicBezTo>
                    <a:pt x="2837" y="476"/>
                    <a:pt x="2641" y="469"/>
                    <a:pt x="2615" y="469"/>
                  </a:cubicBezTo>
                  <a:cubicBezTo>
                    <a:pt x="2613" y="469"/>
                    <a:pt x="2612" y="469"/>
                    <a:pt x="2612" y="469"/>
                  </a:cubicBezTo>
                  <a:cubicBezTo>
                    <a:pt x="2612" y="469"/>
                    <a:pt x="1897" y="975"/>
                    <a:pt x="1595" y="975"/>
                  </a:cubicBezTo>
                  <a:cubicBezTo>
                    <a:pt x="1550" y="975"/>
                    <a:pt x="1514" y="964"/>
                    <a:pt x="1491" y="938"/>
                  </a:cubicBezTo>
                  <a:cubicBezTo>
                    <a:pt x="1399" y="837"/>
                    <a:pt x="1558" y="176"/>
                    <a:pt x="1549" y="0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1975342" y="1778934"/>
              <a:ext cx="840034" cy="889338"/>
            </a:xfrm>
            <a:custGeom>
              <a:rect b="b" l="l" r="r" t="t"/>
              <a:pathLst>
                <a:path extrusionOk="0" h="9542" w="9013">
                  <a:moveTo>
                    <a:pt x="8279" y="0"/>
                  </a:moveTo>
                  <a:cubicBezTo>
                    <a:pt x="8091" y="0"/>
                    <a:pt x="7855" y="18"/>
                    <a:pt x="7558" y="59"/>
                  </a:cubicBezTo>
                  <a:cubicBezTo>
                    <a:pt x="6144" y="251"/>
                    <a:pt x="4545" y="578"/>
                    <a:pt x="4545" y="578"/>
                  </a:cubicBezTo>
                  <a:cubicBezTo>
                    <a:pt x="4545" y="578"/>
                    <a:pt x="1767" y="3047"/>
                    <a:pt x="888" y="4495"/>
                  </a:cubicBezTo>
                  <a:cubicBezTo>
                    <a:pt x="1" y="5942"/>
                    <a:pt x="361" y="7784"/>
                    <a:pt x="361" y="7784"/>
                  </a:cubicBezTo>
                  <a:lnTo>
                    <a:pt x="469" y="9541"/>
                  </a:lnTo>
                  <a:cubicBezTo>
                    <a:pt x="469" y="9541"/>
                    <a:pt x="475" y="9541"/>
                    <a:pt x="487" y="9541"/>
                  </a:cubicBezTo>
                  <a:cubicBezTo>
                    <a:pt x="778" y="9541"/>
                    <a:pt x="4670" y="9510"/>
                    <a:pt x="5290" y="7859"/>
                  </a:cubicBezTo>
                  <a:cubicBezTo>
                    <a:pt x="6027" y="5892"/>
                    <a:pt x="4855" y="3792"/>
                    <a:pt x="4855" y="3792"/>
                  </a:cubicBezTo>
                  <a:lnTo>
                    <a:pt x="6253" y="2268"/>
                  </a:lnTo>
                  <a:cubicBezTo>
                    <a:pt x="6253" y="2268"/>
                    <a:pt x="6349" y="2343"/>
                    <a:pt x="6587" y="2343"/>
                  </a:cubicBezTo>
                  <a:cubicBezTo>
                    <a:pt x="6763" y="2343"/>
                    <a:pt x="7017" y="2302"/>
                    <a:pt x="7366" y="2160"/>
                  </a:cubicBezTo>
                  <a:cubicBezTo>
                    <a:pt x="8194" y="1825"/>
                    <a:pt x="9006" y="979"/>
                    <a:pt x="9006" y="578"/>
                  </a:cubicBezTo>
                  <a:cubicBezTo>
                    <a:pt x="9013" y="260"/>
                    <a:pt x="8988" y="0"/>
                    <a:pt x="8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871635" y="3395914"/>
              <a:ext cx="1086648" cy="780198"/>
            </a:xfrm>
            <a:custGeom>
              <a:rect b="b" l="l" r="r" t="t"/>
              <a:pathLst>
                <a:path extrusionOk="0" h="8371" w="11659">
                  <a:moveTo>
                    <a:pt x="2745" y="1"/>
                  </a:moveTo>
                  <a:cubicBezTo>
                    <a:pt x="1858" y="570"/>
                    <a:pt x="921" y="1156"/>
                    <a:pt x="0" y="1716"/>
                  </a:cubicBezTo>
                  <a:cubicBezTo>
                    <a:pt x="1473" y="4378"/>
                    <a:pt x="3557" y="6663"/>
                    <a:pt x="6060" y="8370"/>
                  </a:cubicBezTo>
                  <a:lnTo>
                    <a:pt x="11659" y="2712"/>
                  </a:lnTo>
                  <a:cubicBezTo>
                    <a:pt x="10529" y="2712"/>
                    <a:pt x="9139" y="2654"/>
                    <a:pt x="7717" y="2461"/>
                  </a:cubicBezTo>
                  <a:cubicBezTo>
                    <a:pt x="4377" y="2009"/>
                    <a:pt x="2745" y="1"/>
                    <a:pt x="2745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3123600" y="1355326"/>
              <a:ext cx="239530" cy="238785"/>
            </a:xfrm>
            <a:custGeom>
              <a:rect b="b" l="l" r="r" t="t"/>
              <a:pathLst>
                <a:path extrusionOk="0" h="2562" w="2570">
                  <a:moveTo>
                    <a:pt x="0" y="1"/>
                  </a:moveTo>
                  <a:lnTo>
                    <a:pt x="377" y="1281"/>
                  </a:lnTo>
                  <a:lnTo>
                    <a:pt x="0" y="2562"/>
                  </a:lnTo>
                  <a:lnTo>
                    <a:pt x="1281" y="2193"/>
                  </a:lnTo>
                  <a:lnTo>
                    <a:pt x="2570" y="2562"/>
                  </a:lnTo>
                  <a:lnTo>
                    <a:pt x="2570" y="2562"/>
                  </a:lnTo>
                  <a:lnTo>
                    <a:pt x="2193" y="1281"/>
                  </a:lnTo>
                  <a:lnTo>
                    <a:pt x="2570" y="1"/>
                  </a:lnTo>
                  <a:lnTo>
                    <a:pt x="2570" y="1"/>
                  </a:lnTo>
                  <a:lnTo>
                    <a:pt x="1281" y="3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1175849" y="2249237"/>
              <a:ext cx="119392" cy="119486"/>
            </a:xfrm>
            <a:custGeom>
              <a:rect b="b" l="l" r="r" t="t"/>
              <a:pathLst>
                <a:path extrusionOk="0" h="1282" w="1281">
                  <a:moveTo>
                    <a:pt x="1281" y="1"/>
                  </a:moveTo>
                  <a:lnTo>
                    <a:pt x="636" y="185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4" y="637"/>
                  </a:lnTo>
                  <a:lnTo>
                    <a:pt x="0" y="1281"/>
                  </a:lnTo>
                  <a:lnTo>
                    <a:pt x="636" y="1089"/>
                  </a:lnTo>
                  <a:lnTo>
                    <a:pt x="1281" y="1281"/>
                  </a:lnTo>
                  <a:lnTo>
                    <a:pt x="1097" y="637"/>
                  </a:lnTo>
                  <a:lnTo>
                    <a:pt x="1281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1503456" y="2398269"/>
              <a:ext cx="143625" cy="144371"/>
            </a:xfrm>
            <a:custGeom>
              <a:rect b="b" l="l" r="r" t="t"/>
              <a:pathLst>
                <a:path extrusionOk="0" h="1549" w="1541">
                  <a:moveTo>
                    <a:pt x="0" y="0"/>
                  </a:moveTo>
                  <a:lnTo>
                    <a:pt x="226" y="779"/>
                  </a:lnTo>
                  <a:lnTo>
                    <a:pt x="0" y="1549"/>
                  </a:lnTo>
                  <a:lnTo>
                    <a:pt x="770" y="1323"/>
                  </a:lnTo>
                  <a:lnTo>
                    <a:pt x="1540" y="1549"/>
                  </a:lnTo>
                  <a:lnTo>
                    <a:pt x="1314" y="779"/>
                  </a:lnTo>
                  <a:lnTo>
                    <a:pt x="1540" y="0"/>
                  </a:lnTo>
                  <a:lnTo>
                    <a:pt x="77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2793662" y="4342950"/>
              <a:ext cx="239530" cy="238785"/>
            </a:xfrm>
            <a:custGeom>
              <a:rect b="b" l="l" r="r" t="t"/>
              <a:pathLst>
                <a:path extrusionOk="0" h="2562" w="2570">
                  <a:moveTo>
                    <a:pt x="0" y="0"/>
                  </a:moveTo>
                  <a:lnTo>
                    <a:pt x="377" y="1281"/>
                  </a:lnTo>
                  <a:lnTo>
                    <a:pt x="0" y="2561"/>
                  </a:lnTo>
                  <a:lnTo>
                    <a:pt x="1281" y="2193"/>
                  </a:lnTo>
                  <a:lnTo>
                    <a:pt x="2569" y="2561"/>
                  </a:lnTo>
                  <a:lnTo>
                    <a:pt x="2193" y="1281"/>
                  </a:lnTo>
                  <a:lnTo>
                    <a:pt x="2569" y="0"/>
                  </a:lnTo>
                  <a:lnTo>
                    <a:pt x="1281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62"/>
          <p:cNvSpPr txBox="1"/>
          <p:nvPr>
            <p:ph idx="3" type="title"/>
          </p:nvPr>
        </p:nvSpPr>
        <p:spPr>
          <a:xfrm>
            <a:off x="624900" y="441725"/>
            <a:ext cx="696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How we did it:</a:t>
            </a:r>
            <a:endParaRPr sz="4500"/>
          </a:p>
        </p:txBody>
      </p:sp>
      <p:sp>
        <p:nvSpPr>
          <p:cNvPr id="1225" name="Google Shape;1225;p62"/>
          <p:cNvSpPr txBox="1"/>
          <p:nvPr/>
        </p:nvSpPr>
        <p:spPr>
          <a:xfrm>
            <a:off x="921550" y="1457325"/>
            <a:ext cx="7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26" name="Google Shape;1226;p62"/>
          <p:cNvSpPr/>
          <p:nvPr/>
        </p:nvSpPr>
        <p:spPr>
          <a:xfrm rot="-1703479">
            <a:off x="484993" y="2222641"/>
            <a:ext cx="5319468" cy="93872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Transform</a:t>
            </a:r>
          </a:p>
        </p:txBody>
      </p:sp>
      <p:pic>
        <p:nvPicPr>
          <p:cNvPr id="1227" name="Google Shape;122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9876" y="121500"/>
            <a:ext cx="1892025" cy="49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63"/>
          <p:cNvSpPr txBox="1"/>
          <p:nvPr/>
        </p:nvSpPr>
        <p:spPr>
          <a:xfrm>
            <a:off x="921550" y="1457325"/>
            <a:ext cx="7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1)Splitting into training and testing data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233" name="Google Shape;123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00" y="1857525"/>
            <a:ext cx="83724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4" name="Google Shape;123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00" y="2839400"/>
            <a:ext cx="8372475" cy="5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5" name="Google Shape;1235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388" y="4131275"/>
            <a:ext cx="8372476" cy="1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6" name="Google Shape;1236;p63"/>
          <p:cNvSpPr txBox="1"/>
          <p:nvPr/>
        </p:nvSpPr>
        <p:spPr>
          <a:xfrm>
            <a:off x="921550" y="2371650"/>
            <a:ext cx="7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2)Training model 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37" name="Google Shape;1237;p63"/>
          <p:cNvSpPr txBox="1"/>
          <p:nvPr/>
        </p:nvSpPr>
        <p:spPr>
          <a:xfrm>
            <a:off x="921550" y="3668713"/>
            <a:ext cx="7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3)Predict Profits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38" name="Google Shape;1238;p63"/>
          <p:cNvSpPr txBox="1"/>
          <p:nvPr>
            <p:ph idx="3" type="title"/>
          </p:nvPr>
        </p:nvSpPr>
        <p:spPr>
          <a:xfrm>
            <a:off x="624900" y="441725"/>
            <a:ext cx="696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How we did it:</a:t>
            </a:r>
            <a:endParaRPr sz="4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64"/>
          <p:cNvSpPr txBox="1"/>
          <p:nvPr>
            <p:ph idx="3" type="title"/>
          </p:nvPr>
        </p:nvSpPr>
        <p:spPr>
          <a:xfrm>
            <a:off x="624900" y="66675"/>
            <a:ext cx="696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How we did it:</a:t>
            </a:r>
            <a:endParaRPr sz="4500"/>
          </a:p>
        </p:txBody>
      </p:sp>
      <p:sp>
        <p:nvSpPr>
          <p:cNvPr id="1244" name="Google Shape;1244;p64"/>
          <p:cNvSpPr txBox="1"/>
          <p:nvPr/>
        </p:nvSpPr>
        <p:spPr>
          <a:xfrm>
            <a:off x="546500" y="975125"/>
            <a:ext cx="48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4) Calculate Feature Importance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245" name="Google Shape;124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400" y="127275"/>
            <a:ext cx="1352625" cy="498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6" name="Google Shape;1246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775" y="2205563"/>
            <a:ext cx="3154850" cy="7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65"/>
          <p:cNvSpPr txBox="1"/>
          <p:nvPr>
            <p:ph idx="3" type="title"/>
          </p:nvPr>
        </p:nvSpPr>
        <p:spPr>
          <a:xfrm>
            <a:off x="624900" y="66675"/>
            <a:ext cx="696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Improvement:</a:t>
            </a:r>
            <a:endParaRPr sz="4500"/>
          </a:p>
        </p:txBody>
      </p:sp>
      <p:sp>
        <p:nvSpPr>
          <p:cNvPr id="1252" name="Google Shape;1252;p65"/>
          <p:cNvSpPr txBox="1"/>
          <p:nvPr/>
        </p:nvSpPr>
        <p:spPr>
          <a:xfrm>
            <a:off x="152400" y="1735925"/>
            <a:ext cx="618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Dropping least importance feature to try to increase explained variance value.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253" name="Google Shape;125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350" y="2442950"/>
            <a:ext cx="49815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4" name="Google Shape;125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350" y="3144675"/>
            <a:ext cx="278130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66"/>
          <p:cNvSpPr txBox="1"/>
          <p:nvPr>
            <p:ph type="title"/>
          </p:nvPr>
        </p:nvSpPr>
        <p:spPr>
          <a:xfrm>
            <a:off x="2559575" y="1470675"/>
            <a:ext cx="4019700" cy="21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</a:t>
            </a:r>
            <a:r>
              <a:rPr lang="en"/>
              <a:t>I am always ready to learn even though I don’t like to be taught</a:t>
            </a:r>
            <a:r>
              <a:rPr lang="en" sz="2400"/>
              <a:t>”</a:t>
            </a:r>
            <a:endParaRPr sz="2400"/>
          </a:p>
        </p:txBody>
      </p:sp>
      <p:sp>
        <p:nvSpPr>
          <p:cNvPr id="1260" name="Google Shape;1260;p66"/>
          <p:cNvSpPr txBox="1"/>
          <p:nvPr>
            <p:ph idx="2" type="title"/>
          </p:nvPr>
        </p:nvSpPr>
        <p:spPr>
          <a:xfrm>
            <a:off x="3087250" y="3783650"/>
            <a:ext cx="29736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—Winston Churchill</a:t>
            </a:r>
            <a:endParaRPr/>
          </a:p>
        </p:txBody>
      </p:sp>
      <p:sp>
        <p:nvSpPr>
          <p:cNvPr id="1261" name="Google Shape;1261;p66"/>
          <p:cNvSpPr/>
          <p:nvPr/>
        </p:nvSpPr>
        <p:spPr>
          <a:xfrm>
            <a:off x="1253243" y="1389325"/>
            <a:ext cx="1231424" cy="2356896"/>
          </a:xfrm>
          <a:custGeom>
            <a:rect b="b" l="l" r="r" t="t"/>
            <a:pathLst>
              <a:path extrusionOk="0" h="73653" w="38482">
                <a:moveTo>
                  <a:pt x="38350" y="69425"/>
                </a:moveTo>
                <a:cubicBezTo>
                  <a:pt x="38481" y="69259"/>
                  <a:pt x="38338" y="69056"/>
                  <a:pt x="38350" y="68711"/>
                </a:cubicBezTo>
                <a:cubicBezTo>
                  <a:pt x="38100" y="68675"/>
                  <a:pt x="35588" y="68628"/>
                  <a:pt x="35326" y="68604"/>
                </a:cubicBezTo>
                <a:cubicBezTo>
                  <a:pt x="35362" y="66473"/>
                  <a:pt x="34766" y="64544"/>
                  <a:pt x="33481" y="63044"/>
                </a:cubicBezTo>
                <a:cubicBezTo>
                  <a:pt x="32123" y="61460"/>
                  <a:pt x="30147" y="60567"/>
                  <a:pt x="27849" y="60317"/>
                </a:cubicBezTo>
                <a:cubicBezTo>
                  <a:pt x="27742" y="62615"/>
                  <a:pt x="28325" y="64699"/>
                  <a:pt x="29694" y="66306"/>
                </a:cubicBezTo>
                <a:cubicBezTo>
                  <a:pt x="30278" y="66997"/>
                  <a:pt x="31004" y="67568"/>
                  <a:pt x="31802" y="67985"/>
                </a:cubicBezTo>
                <a:cubicBezTo>
                  <a:pt x="30206" y="67509"/>
                  <a:pt x="28658" y="66901"/>
                  <a:pt x="27158" y="66175"/>
                </a:cubicBezTo>
                <a:cubicBezTo>
                  <a:pt x="27813" y="64056"/>
                  <a:pt x="27754" y="61960"/>
                  <a:pt x="26884" y="60127"/>
                </a:cubicBezTo>
                <a:cubicBezTo>
                  <a:pt x="25968" y="58234"/>
                  <a:pt x="24289" y="56852"/>
                  <a:pt x="22122" y="56043"/>
                </a:cubicBezTo>
                <a:cubicBezTo>
                  <a:pt x="21408" y="58234"/>
                  <a:pt x="21443" y="60401"/>
                  <a:pt x="22360" y="62294"/>
                </a:cubicBezTo>
                <a:cubicBezTo>
                  <a:pt x="22729" y="63056"/>
                  <a:pt x="23229" y="63746"/>
                  <a:pt x="23836" y="64353"/>
                </a:cubicBezTo>
                <a:cubicBezTo>
                  <a:pt x="22372" y="63425"/>
                  <a:pt x="20979" y="62389"/>
                  <a:pt x="19669" y="61270"/>
                </a:cubicBezTo>
                <a:cubicBezTo>
                  <a:pt x="20931" y="59353"/>
                  <a:pt x="21491" y="57269"/>
                  <a:pt x="21134" y="55198"/>
                </a:cubicBezTo>
                <a:cubicBezTo>
                  <a:pt x="20765" y="53126"/>
                  <a:pt x="19526" y="51352"/>
                  <a:pt x="17669" y="49995"/>
                </a:cubicBezTo>
                <a:cubicBezTo>
                  <a:pt x="16395" y="51911"/>
                  <a:pt x="15835" y="54007"/>
                  <a:pt x="16216" y="56079"/>
                </a:cubicBezTo>
                <a:cubicBezTo>
                  <a:pt x="16443" y="57353"/>
                  <a:pt x="17002" y="58543"/>
                  <a:pt x="17824" y="59543"/>
                </a:cubicBezTo>
                <a:cubicBezTo>
                  <a:pt x="16395" y="58103"/>
                  <a:pt x="15097" y="56543"/>
                  <a:pt x="13954" y="54876"/>
                </a:cubicBezTo>
                <a:cubicBezTo>
                  <a:pt x="14157" y="54662"/>
                  <a:pt x="14133" y="54686"/>
                  <a:pt x="14526" y="54257"/>
                </a:cubicBezTo>
                <a:cubicBezTo>
                  <a:pt x="15895" y="52828"/>
                  <a:pt x="16728" y="51149"/>
                  <a:pt x="16883" y="49304"/>
                </a:cubicBezTo>
                <a:cubicBezTo>
                  <a:pt x="17026" y="47208"/>
                  <a:pt x="16264" y="45184"/>
                  <a:pt x="14812" y="43398"/>
                </a:cubicBezTo>
                <a:cubicBezTo>
                  <a:pt x="13109" y="44946"/>
                  <a:pt x="12049" y="46827"/>
                  <a:pt x="11883" y="48923"/>
                </a:cubicBezTo>
                <a:cubicBezTo>
                  <a:pt x="11799" y="50280"/>
                  <a:pt x="12061" y="51626"/>
                  <a:pt x="12668" y="52840"/>
                </a:cubicBezTo>
                <a:cubicBezTo>
                  <a:pt x="12371" y="52316"/>
                  <a:pt x="12073" y="51780"/>
                  <a:pt x="11787" y="51245"/>
                </a:cubicBezTo>
                <a:cubicBezTo>
                  <a:pt x="11633" y="50828"/>
                  <a:pt x="11430" y="50423"/>
                  <a:pt x="11216" y="50042"/>
                </a:cubicBezTo>
                <a:cubicBezTo>
                  <a:pt x="10716" y="49006"/>
                  <a:pt x="10299" y="47947"/>
                  <a:pt x="9942" y="46863"/>
                </a:cubicBezTo>
                <a:cubicBezTo>
                  <a:pt x="10073" y="46816"/>
                  <a:pt x="10216" y="46768"/>
                  <a:pt x="10347" y="46708"/>
                </a:cubicBezTo>
                <a:cubicBezTo>
                  <a:pt x="12311" y="45911"/>
                  <a:pt x="13609" y="44232"/>
                  <a:pt x="14323" y="42398"/>
                </a:cubicBezTo>
                <a:cubicBezTo>
                  <a:pt x="15062" y="40434"/>
                  <a:pt x="14907" y="38267"/>
                  <a:pt x="14026" y="36148"/>
                </a:cubicBezTo>
                <a:cubicBezTo>
                  <a:pt x="11954" y="37148"/>
                  <a:pt x="10382" y="38648"/>
                  <a:pt x="9632" y="40612"/>
                </a:cubicBezTo>
                <a:cubicBezTo>
                  <a:pt x="9097" y="42041"/>
                  <a:pt x="9037" y="43565"/>
                  <a:pt x="9370" y="45113"/>
                </a:cubicBezTo>
                <a:cubicBezTo>
                  <a:pt x="8751" y="42922"/>
                  <a:pt x="8358" y="40660"/>
                  <a:pt x="8215" y="38386"/>
                </a:cubicBezTo>
                <a:cubicBezTo>
                  <a:pt x="10430" y="38053"/>
                  <a:pt x="12311" y="37088"/>
                  <a:pt x="13597" y="35481"/>
                </a:cubicBezTo>
                <a:cubicBezTo>
                  <a:pt x="14919" y="33826"/>
                  <a:pt x="15407" y="31719"/>
                  <a:pt x="15216" y="29433"/>
                </a:cubicBezTo>
                <a:cubicBezTo>
                  <a:pt x="12954" y="29754"/>
                  <a:pt x="10990" y="30718"/>
                  <a:pt x="9680" y="32361"/>
                </a:cubicBezTo>
                <a:cubicBezTo>
                  <a:pt x="8823" y="33469"/>
                  <a:pt x="8275" y="34790"/>
                  <a:pt x="8120" y="36183"/>
                </a:cubicBezTo>
                <a:cubicBezTo>
                  <a:pt x="8096" y="34850"/>
                  <a:pt x="8644" y="30147"/>
                  <a:pt x="8620" y="30230"/>
                </a:cubicBezTo>
                <a:cubicBezTo>
                  <a:pt x="10918" y="30409"/>
                  <a:pt x="13026" y="29873"/>
                  <a:pt x="14657" y="28551"/>
                </a:cubicBezTo>
                <a:cubicBezTo>
                  <a:pt x="16300" y="27230"/>
                  <a:pt x="17240" y="25277"/>
                  <a:pt x="17514" y="22991"/>
                </a:cubicBezTo>
                <a:cubicBezTo>
                  <a:pt x="15240" y="22813"/>
                  <a:pt x="12990" y="23456"/>
                  <a:pt x="11490" y="24670"/>
                </a:cubicBezTo>
                <a:cubicBezTo>
                  <a:pt x="10001" y="25885"/>
                  <a:pt x="9382" y="26873"/>
                  <a:pt x="8966" y="28659"/>
                </a:cubicBezTo>
                <a:cubicBezTo>
                  <a:pt x="9347" y="26825"/>
                  <a:pt x="9906" y="25039"/>
                  <a:pt x="10621" y="23313"/>
                </a:cubicBezTo>
                <a:cubicBezTo>
                  <a:pt x="12918" y="23491"/>
                  <a:pt x="15002" y="22956"/>
                  <a:pt x="16633" y="21634"/>
                </a:cubicBezTo>
                <a:cubicBezTo>
                  <a:pt x="18252" y="20312"/>
                  <a:pt x="19217" y="18360"/>
                  <a:pt x="19503" y="16074"/>
                </a:cubicBezTo>
                <a:cubicBezTo>
                  <a:pt x="17264" y="15907"/>
                  <a:pt x="15181" y="16407"/>
                  <a:pt x="13573" y="17681"/>
                </a:cubicBezTo>
                <a:cubicBezTo>
                  <a:pt x="14240" y="16657"/>
                  <a:pt x="14966" y="15657"/>
                  <a:pt x="15752" y="14705"/>
                </a:cubicBezTo>
                <a:cubicBezTo>
                  <a:pt x="16324" y="15002"/>
                  <a:pt x="16931" y="15240"/>
                  <a:pt x="17562" y="15407"/>
                </a:cubicBezTo>
                <a:cubicBezTo>
                  <a:pt x="19086" y="15776"/>
                  <a:pt x="20693" y="15669"/>
                  <a:pt x="22170" y="15109"/>
                </a:cubicBezTo>
                <a:cubicBezTo>
                  <a:pt x="24122" y="14359"/>
                  <a:pt x="25634" y="12812"/>
                  <a:pt x="26646" y="10740"/>
                </a:cubicBezTo>
                <a:cubicBezTo>
                  <a:pt x="24515" y="9847"/>
                  <a:pt x="22348" y="9680"/>
                  <a:pt x="20396" y="10430"/>
                </a:cubicBezTo>
                <a:cubicBezTo>
                  <a:pt x="20062" y="10549"/>
                  <a:pt x="19729" y="10692"/>
                  <a:pt x="19419" y="10871"/>
                </a:cubicBezTo>
                <a:cubicBezTo>
                  <a:pt x="20360" y="10049"/>
                  <a:pt x="21336" y="9275"/>
                  <a:pt x="22348" y="8561"/>
                </a:cubicBezTo>
                <a:cubicBezTo>
                  <a:pt x="24587" y="8906"/>
                  <a:pt x="26706" y="8537"/>
                  <a:pt x="28432" y="7358"/>
                </a:cubicBezTo>
                <a:cubicBezTo>
                  <a:pt x="30147" y="6168"/>
                  <a:pt x="31242" y="4287"/>
                  <a:pt x="31730" y="2036"/>
                </a:cubicBezTo>
                <a:cubicBezTo>
                  <a:pt x="29456" y="1679"/>
                  <a:pt x="27313" y="2036"/>
                  <a:pt x="25575" y="3239"/>
                </a:cubicBezTo>
                <a:cubicBezTo>
                  <a:pt x="23979" y="4346"/>
                  <a:pt x="22932" y="6037"/>
                  <a:pt x="22408" y="8073"/>
                </a:cubicBezTo>
                <a:cubicBezTo>
                  <a:pt x="21991" y="8359"/>
                  <a:pt x="21598" y="8632"/>
                  <a:pt x="21217" y="8930"/>
                </a:cubicBezTo>
                <a:cubicBezTo>
                  <a:pt x="21860" y="8120"/>
                  <a:pt x="22336" y="7180"/>
                  <a:pt x="22586" y="6180"/>
                </a:cubicBezTo>
                <a:cubicBezTo>
                  <a:pt x="23122" y="4144"/>
                  <a:pt x="22729" y="2013"/>
                  <a:pt x="21586" y="0"/>
                </a:cubicBezTo>
                <a:cubicBezTo>
                  <a:pt x="19645" y="1227"/>
                  <a:pt x="18264" y="2894"/>
                  <a:pt x="17752" y="4930"/>
                </a:cubicBezTo>
                <a:cubicBezTo>
                  <a:pt x="17240" y="6966"/>
                  <a:pt x="17609" y="9049"/>
                  <a:pt x="18717" y="11037"/>
                </a:cubicBezTo>
                <a:cubicBezTo>
                  <a:pt x="17943" y="11740"/>
                  <a:pt x="17217" y="12466"/>
                  <a:pt x="16538" y="13240"/>
                </a:cubicBezTo>
                <a:cubicBezTo>
                  <a:pt x="16967" y="12383"/>
                  <a:pt x="17217" y="11442"/>
                  <a:pt x="17276" y="10490"/>
                </a:cubicBezTo>
                <a:cubicBezTo>
                  <a:pt x="17443" y="8394"/>
                  <a:pt x="16657" y="6358"/>
                  <a:pt x="15204" y="4584"/>
                </a:cubicBezTo>
                <a:cubicBezTo>
                  <a:pt x="13514" y="6132"/>
                  <a:pt x="12442" y="8025"/>
                  <a:pt x="12299" y="10133"/>
                </a:cubicBezTo>
                <a:cubicBezTo>
                  <a:pt x="12145" y="12192"/>
                  <a:pt x="12895" y="14205"/>
                  <a:pt x="14323" y="15955"/>
                </a:cubicBezTo>
                <a:cubicBezTo>
                  <a:pt x="13704" y="16812"/>
                  <a:pt x="13121" y="17693"/>
                  <a:pt x="12573" y="18598"/>
                </a:cubicBezTo>
                <a:cubicBezTo>
                  <a:pt x="12895" y="17479"/>
                  <a:pt x="12942" y="16300"/>
                  <a:pt x="12704" y="15157"/>
                </a:cubicBezTo>
                <a:cubicBezTo>
                  <a:pt x="12275" y="13097"/>
                  <a:pt x="10990" y="11359"/>
                  <a:pt x="9085" y="10037"/>
                </a:cubicBezTo>
                <a:cubicBezTo>
                  <a:pt x="7870" y="11990"/>
                  <a:pt x="7370" y="14097"/>
                  <a:pt x="7799" y="16157"/>
                </a:cubicBezTo>
                <a:cubicBezTo>
                  <a:pt x="8192" y="18122"/>
                  <a:pt x="9406" y="19789"/>
                  <a:pt x="11144" y="21086"/>
                </a:cubicBezTo>
                <a:cubicBezTo>
                  <a:pt x="10751" y="22158"/>
                  <a:pt x="10287" y="23194"/>
                  <a:pt x="9870" y="24253"/>
                </a:cubicBezTo>
                <a:cubicBezTo>
                  <a:pt x="10097" y="22860"/>
                  <a:pt x="9906" y="21444"/>
                  <a:pt x="9347" y="20146"/>
                </a:cubicBezTo>
                <a:cubicBezTo>
                  <a:pt x="8513" y="18217"/>
                  <a:pt x="6894" y="16788"/>
                  <a:pt x="4763" y="15895"/>
                </a:cubicBezTo>
                <a:cubicBezTo>
                  <a:pt x="3977" y="18050"/>
                  <a:pt x="3929" y="20229"/>
                  <a:pt x="4763" y="22146"/>
                </a:cubicBezTo>
                <a:cubicBezTo>
                  <a:pt x="5584" y="24027"/>
                  <a:pt x="7144" y="25432"/>
                  <a:pt x="9204" y="26337"/>
                </a:cubicBezTo>
                <a:cubicBezTo>
                  <a:pt x="8882" y="27361"/>
                  <a:pt x="8620" y="28409"/>
                  <a:pt x="8418" y="29468"/>
                </a:cubicBezTo>
                <a:cubicBezTo>
                  <a:pt x="8311" y="28647"/>
                  <a:pt x="8049" y="27849"/>
                  <a:pt x="7680" y="27123"/>
                </a:cubicBezTo>
                <a:cubicBezTo>
                  <a:pt x="6703" y="25253"/>
                  <a:pt x="4977" y="23932"/>
                  <a:pt x="2786" y="23194"/>
                </a:cubicBezTo>
                <a:cubicBezTo>
                  <a:pt x="2167" y="25396"/>
                  <a:pt x="2262" y="27563"/>
                  <a:pt x="3239" y="29433"/>
                </a:cubicBezTo>
                <a:cubicBezTo>
                  <a:pt x="4167" y="31230"/>
                  <a:pt x="5810" y="32528"/>
                  <a:pt x="7906" y="33290"/>
                </a:cubicBezTo>
                <a:cubicBezTo>
                  <a:pt x="7823" y="34183"/>
                  <a:pt x="7775" y="35076"/>
                  <a:pt x="7775" y="35993"/>
                </a:cubicBezTo>
                <a:cubicBezTo>
                  <a:pt x="7442" y="34957"/>
                  <a:pt x="6882" y="34005"/>
                  <a:pt x="6144" y="33207"/>
                </a:cubicBezTo>
                <a:cubicBezTo>
                  <a:pt x="4715" y="31671"/>
                  <a:pt x="2691" y="30873"/>
                  <a:pt x="405" y="30730"/>
                </a:cubicBezTo>
                <a:cubicBezTo>
                  <a:pt x="381" y="33040"/>
                  <a:pt x="1048" y="35100"/>
                  <a:pt x="2489" y="36636"/>
                </a:cubicBezTo>
                <a:cubicBezTo>
                  <a:pt x="3858" y="38088"/>
                  <a:pt x="5751" y="38898"/>
                  <a:pt x="7918" y="39077"/>
                </a:cubicBezTo>
                <a:cubicBezTo>
                  <a:pt x="8025" y="40386"/>
                  <a:pt x="8215" y="41684"/>
                  <a:pt x="8489" y="42970"/>
                </a:cubicBezTo>
                <a:cubicBezTo>
                  <a:pt x="7954" y="41851"/>
                  <a:pt x="7132" y="40874"/>
                  <a:pt x="6120" y="40136"/>
                </a:cubicBezTo>
                <a:cubicBezTo>
                  <a:pt x="4405" y="38910"/>
                  <a:pt x="2286" y="38493"/>
                  <a:pt x="0" y="38815"/>
                </a:cubicBezTo>
                <a:cubicBezTo>
                  <a:pt x="429" y="41077"/>
                  <a:pt x="1488" y="42970"/>
                  <a:pt x="3191" y="44196"/>
                </a:cubicBezTo>
                <a:cubicBezTo>
                  <a:pt x="4858" y="45387"/>
                  <a:pt x="6930" y="45804"/>
                  <a:pt x="9132" y="45530"/>
                </a:cubicBezTo>
                <a:cubicBezTo>
                  <a:pt x="9144" y="45577"/>
                  <a:pt x="9144" y="45613"/>
                  <a:pt x="9168" y="45649"/>
                </a:cubicBezTo>
                <a:cubicBezTo>
                  <a:pt x="9454" y="46649"/>
                  <a:pt x="9787" y="47637"/>
                  <a:pt x="10168" y="48602"/>
                </a:cubicBezTo>
                <a:cubicBezTo>
                  <a:pt x="9644" y="48018"/>
                  <a:pt x="9037" y="47530"/>
                  <a:pt x="8358" y="47149"/>
                </a:cubicBezTo>
                <a:cubicBezTo>
                  <a:pt x="6537" y="46113"/>
                  <a:pt x="4370" y="45946"/>
                  <a:pt x="2131" y="46506"/>
                </a:cubicBezTo>
                <a:cubicBezTo>
                  <a:pt x="2810" y="48709"/>
                  <a:pt x="4060" y="50471"/>
                  <a:pt x="5906" y="51507"/>
                </a:cubicBezTo>
                <a:cubicBezTo>
                  <a:pt x="7656" y="52495"/>
                  <a:pt x="9704" y="52697"/>
                  <a:pt x="11859" y="52209"/>
                </a:cubicBezTo>
                <a:cubicBezTo>
                  <a:pt x="12323" y="53102"/>
                  <a:pt x="12835" y="53971"/>
                  <a:pt x="13395" y="54817"/>
                </a:cubicBezTo>
                <a:cubicBezTo>
                  <a:pt x="12716" y="54257"/>
                  <a:pt x="11942" y="53816"/>
                  <a:pt x="11109" y="53531"/>
                </a:cubicBezTo>
                <a:cubicBezTo>
                  <a:pt x="9108" y="52864"/>
                  <a:pt x="6953" y="53102"/>
                  <a:pt x="4858" y="54066"/>
                </a:cubicBezTo>
                <a:cubicBezTo>
                  <a:pt x="5941" y="56102"/>
                  <a:pt x="7513" y="57603"/>
                  <a:pt x="9489" y="58269"/>
                </a:cubicBezTo>
                <a:cubicBezTo>
                  <a:pt x="11466" y="58948"/>
                  <a:pt x="13549" y="58722"/>
                  <a:pt x="15597" y="57793"/>
                </a:cubicBezTo>
                <a:cubicBezTo>
                  <a:pt x="16193" y="58507"/>
                  <a:pt x="16812" y="59198"/>
                  <a:pt x="17467" y="59853"/>
                </a:cubicBezTo>
                <a:cubicBezTo>
                  <a:pt x="16740" y="59496"/>
                  <a:pt x="15966" y="59258"/>
                  <a:pt x="15169" y="59150"/>
                </a:cubicBezTo>
                <a:cubicBezTo>
                  <a:pt x="13085" y="58865"/>
                  <a:pt x="11013" y="59508"/>
                  <a:pt x="9144" y="60853"/>
                </a:cubicBezTo>
                <a:cubicBezTo>
                  <a:pt x="10585" y="62651"/>
                  <a:pt x="12406" y="63818"/>
                  <a:pt x="14502" y="64103"/>
                </a:cubicBezTo>
                <a:cubicBezTo>
                  <a:pt x="16514" y="64377"/>
                  <a:pt x="18526" y="63782"/>
                  <a:pt x="20360" y="62508"/>
                </a:cubicBezTo>
                <a:cubicBezTo>
                  <a:pt x="21324" y="63294"/>
                  <a:pt x="22336" y="64020"/>
                  <a:pt x="23384" y="64687"/>
                </a:cubicBezTo>
                <a:cubicBezTo>
                  <a:pt x="22443" y="64389"/>
                  <a:pt x="21467" y="64282"/>
                  <a:pt x="20491" y="64365"/>
                </a:cubicBezTo>
                <a:cubicBezTo>
                  <a:pt x="18407" y="64544"/>
                  <a:pt x="16514" y="65639"/>
                  <a:pt x="15002" y="67354"/>
                </a:cubicBezTo>
                <a:cubicBezTo>
                  <a:pt x="16788" y="68794"/>
                  <a:pt x="18824" y="69533"/>
                  <a:pt x="20931" y="69354"/>
                </a:cubicBezTo>
                <a:cubicBezTo>
                  <a:pt x="22991" y="69163"/>
                  <a:pt x="24848" y="68104"/>
                  <a:pt x="26361" y="66425"/>
                </a:cubicBezTo>
                <a:cubicBezTo>
                  <a:pt x="27373" y="66937"/>
                  <a:pt x="28408" y="67401"/>
                  <a:pt x="29456" y="67806"/>
                </a:cubicBezTo>
                <a:cubicBezTo>
                  <a:pt x="28480" y="67759"/>
                  <a:pt x="27504" y="67901"/>
                  <a:pt x="26587" y="68235"/>
                </a:cubicBezTo>
                <a:cubicBezTo>
                  <a:pt x="24610" y="68949"/>
                  <a:pt x="23074" y="70473"/>
                  <a:pt x="22039" y="72533"/>
                </a:cubicBezTo>
                <a:cubicBezTo>
                  <a:pt x="24134" y="73450"/>
                  <a:pt x="26301" y="73652"/>
                  <a:pt x="28289" y="72938"/>
                </a:cubicBezTo>
                <a:cubicBezTo>
                  <a:pt x="30075" y="72295"/>
                  <a:pt x="31504" y="70973"/>
                  <a:pt x="32528" y="69199"/>
                </a:cubicBezTo>
                <a:cubicBezTo>
                  <a:pt x="33647" y="69199"/>
                  <a:pt x="37255" y="69247"/>
                  <a:pt x="38350" y="69425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66"/>
          <p:cNvSpPr/>
          <p:nvPr/>
        </p:nvSpPr>
        <p:spPr>
          <a:xfrm>
            <a:off x="6663419" y="1389325"/>
            <a:ext cx="1231424" cy="2356896"/>
          </a:xfrm>
          <a:custGeom>
            <a:rect b="b" l="l" r="r" t="t"/>
            <a:pathLst>
              <a:path extrusionOk="0" h="73653" w="38482">
                <a:moveTo>
                  <a:pt x="5954" y="69199"/>
                </a:moveTo>
                <a:cubicBezTo>
                  <a:pt x="6978" y="70973"/>
                  <a:pt x="8419" y="72295"/>
                  <a:pt x="10205" y="72938"/>
                </a:cubicBezTo>
                <a:cubicBezTo>
                  <a:pt x="12181" y="73652"/>
                  <a:pt x="14348" y="73450"/>
                  <a:pt x="16455" y="72533"/>
                </a:cubicBezTo>
                <a:cubicBezTo>
                  <a:pt x="15419" y="70473"/>
                  <a:pt x="13884" y="68949"/>
                  <a:pt x="11907" y="68235"/>
                </a:cubicBezTo>
                <a:cubicBezTo>
                  <a:pt x="10978" y="67901"/>
                  <a:pt x="10002" y="67759"/>
                  <a:pt x="9038" y="67806"/>
                </a:cubicBezTo>
                <a:cubicBezTo>
                  <a:pt x="10085" y="67401"/>
                  <a:pt x="11121" y="66937"/>
                  <a:pt x="12133" y="66425"/>
                </a:cubicBezTo>
                <a:cubicBezTo>
                  <a:pt x="13634" y="68104"/>
                  <a:pt x="15503" y="69163"/>
                  <a:pt x="17563" y="69354"/>
                </a:cubicBezTo>
                <a:cubicBezTo>
                  <a:pt x="19658" y="69533"/>
                  <a:pt x="21694" y="68794"/>
                  <a:pt x="23492" y="67354"/>
                </a:cubicBezTo>
                <a:cubicBezTo>
                  <a:pt x="21980" y="65639"/>
                  <a:pt x="20087" y="64544"/>
                  <a:pt x="18003" y="64365"/>
                </a:cubicBezTo>
                <a:cubicBezTo>
                  <a:pt x="17027" y="64282"/>
                  <a:pt x="16039" y="64389"/>
                  <a:pt x="15110" y="64687"/>
                </a:cubicBezTo>
                <a:cubicBezTo>
                  <a:pt x="16158" y="64020"/>
                  <a:pt x="17170" y="63294"/>
                  <a:pt x="18134" y="62508"/>
                </a:cubicBezTo>
                <a:cubicBezTo>
                  <a:pt x="19968" y="63782"/>
                  <a:pt x="21980" y="64377"/>
                  <a:pt x="23992" y="64103"/>
                </a:cubicBezTo>
                <a:cubicBezTo>
                  <a:pt x="26076" y="63818"/>
                  <a:pt x="27909" y="62651"/>
                  <a:pt x="29338" y="60853"/>
                </a:cubicBezTo>
                <a:cubicBezTo>
                  <a:pt x="27481" y="59508"/>
                  <a:pt x="25409" y="58865"/>
                  <a:pt x="23325" y="59150"/>
                </a:cubicBezTo>
                <a:cubicBezTo>
                  <a:pt x="22516" y="59258"/>
                  <a:pt x="21742" y="59496"/>
                  <a:pt x="21027" y="59853"/>
                </a:cubicBezTo>
                <a:cubicBezTo>
                  <a:pt x="21682" y="59198"/>
                  <a:pt x="22289" y="58519"/>
                  <a:pt x="22885" y="57793"/>
                </a:cubicBezTo>
                <a:cubicBezTo>
                  <a:pt x="24944" y="58710"/>
                  <a:pt x="27040" y="58936"/>
                  <a:pt x="29005" y="58269"/>
                </a:cubicBezTo>
                <a:cubicBezTo>
                  <a:pt x="30957" y="57614"/>
                  <a:pt x="32553" y="56102"/>
                  <a:pt x="33636" y="54066"/>
                </a:cubicBezTo>
                <a:cubicBezTo>
                  <a:pt x="31541" y="53102"/>
                  <a:pt x="29374" y="52864"/>
                  <a:pt x="27385" y="53531"/>
                </a:cubicBezTo>
                <a:cubicBezTo>
                  <a:pt x="26552" y="53816"/>
                  <a:pt x="25766" y="54257"/>
                  <a:pt x="25087" y="54817"/>
                </a:cubicBezTo>
                <a:cubicBezTo>
                  <a:pt x="25647" y="53971"/>
                  <a:pt x="26171" y="53102"/>
                  <a:pt x="26635" y="52209"/>
                </a:cubicBezTo>
                <a:cubicBezTo>
                  <a:pt x="28778" y="52685"/>
                  <a:pt x="30838" y="52495"/>
                  <a:pt x="32588" y="51507"/>
                </a:cubicBezTo>
                <a:cubicBezTo>
                  <a:pt x="34434" y="50471"/>
                  <a:pt x="35684" y="48709"/>
                  <a:pt x="36351" y="46506"/>
                </a:cubicBezTo>
                <a:cubicBezTo>
                  <a:pt x="34124" y="45946"/>
                  <a:pt x="31945" y="46113"/>
                  <a:pt x="30124" y="47149"/>
                </a:cubicBezTo>
                <a:cubicBezTo>
                  <a:pt x="29457" y="47530"/>
                  <a:pt x="28838" y="48018"/>
                  <a:pt x="28314" y="48602"/>
                </a:cubicBezTo>
                <a:cubicBezTo>
                  <a:pt x="28695" y="47637"/>
                  <a:pt x="29040" y="46649"/>
                  <a:pt x="29326" y="45649"/>
                </a:cubicBezTo>
                <a:cubicBezTo>
                  <a:pt x="29338" y="45613"/>
                  <a:pt x="29338" y="45577"/>
                  <a:pt x="29362" y="45530"/>
                </a:cubicBezTo>
                <a:cubicBezTo>
                  <a:pt x="31564" y="45804"/>
                  <a:pt x="33636" y="45387"/>
                  <a:pt x="35291" y="44196"/>
                </a:cubicBezTo>
                <a:cubicBezTo>
                  <a:pt x="36994" y="42970"/>
                  <a:pt x="38053" y="41077"/>
                  <a:pt x="38482" y="38815"/>
                </a:cubicBezTo>
                <a:cubicBezTo>
                  <a:pt x="36208" y="38505"/>
                  <a:pt x="34077" y="38910"/>
                  <a:pt x="32362" y="40136"/>
                </a:cubicBezTo>
                <a:cubicBezTo>
                  <a:pt x="31350" y="40874"/>
                  <a:pt x="30540" y="41851"/>
                  <a:pt x="29993" y="42970"/>
                </a:cubicBezTo>
                <a:cubicBezTo>
                  <a:pt x="30267" y="41684"/>
                  <a:pt x="30469" y="40386"/>
                  <a:pt x="30576" y="39077"/>
                </a:cubicBezTo>
                <a:cubicBezTo>
                  <a:pt x="32731" y="38898"/>
                  <a:pt x="34636" y="38088"/>
                  <a:pt x="36005" y="36636"/>
                </a:cubicBezTo>
                <a:cubicBezTo>
                  <a:pt x="37434" y="35100"/>
                  <a:pt x="38101" y="33040"/>
                  <a:pt x="38089" y="30730"/>
                </a:cubicBezTo>
                <a:cubicBezTo>
                  <a:pt x="35791" y="30873"/>
                  <a:pt x="33779" y="31671"/>
                  <a:pt x="32350" y="33207"/>
                </a:cubicBezTo>
                <a:cubicBezTo>
                  <a:pt x="31600" y="34005"/>
                  <a:pt x="31052" y="34957"/>
                  <a:pt x="30719" y="35993"/>
                </a:cubicBezTo>
                <a:cubicBezTo>
                  <a:pt x="30719" y="35088"/>
                  <a:pt x="30659" y="34183"/>
                  <a:pt x="30588" y="33290"/>
                </a:cubicBezTo>
                <a:cubicBezTo>
                  <a:pt x="32684" y="32528"/>
                  <a:pt x="34315" y="31242"/>
                  <a:pt x="35255" y="29433"/>
                </a:cubicBezTo>
                <a:cubicBezTo>
                  <a:pt x="36220" y="27575"/>
                  <a:pt x="36315" y="25408"/>
                  <a:pt x="35696" y="23194"/>
                </a:cubicBezTo>
                <a:cubicBezTo>
                  <a:pt x="33517" y="23932"/>
                  <a:pt x="31779" y="25253"/>
                  <a:pt x="30814" y="27123"/>
                </a:cubicBezTo>
                <a:cubicBezTo>
                  <a:pt x="30433" y="27861"/>
                  <a:pt x="30183" y="28659"/>
                  <a:pt x="30064" y="29468"/>
                </a:cubicBezTo>
                <a:cubicBezTo>
                  <a:pt x="29862" y="28421"/>
                  <a:pt x="29600" y="27373"/>
                  <a:pt x="29290" y="26337"/>
                </a:cubicBezTo>
                <a:cubicBezTo>
                  <a:pt x="31338" y="25444"/>
                  <a:pt x="32910" y="24027"/>
                  <a:pt x="33731" y="22158"/>
                </a:cubicBezTo>
                <a:cubicBezTo>
                  <a:pt x="34565" y="20229"/>
                  <a:pt x="34505" y="18062"/>
                  <a:pt x="33731" y="15895"/>
                </a:cubicBezTo>
                <a:cubicBezTo>
                  <a:pt x="31600" y="16788"/>
                  <a:pt x="29981" y="18229"/>
                  <a:pt x="29147" y="20146"/>
                </a:cubicBezTo>
                <a:cubicBezTo>
                  <a:pt x="28588" y="21444"/>
                  <a:pt x="28397" y="22872"/>
                  <a:pt x="28624" y="24265"/>
                </a:cubicBezTo>
                <a:cubicBezTo>
                  <a:pt x="28207" y="23194"/>
                  <a:pt x="27742" y="22158"/>
                  <a:pt x="27350" y="21086"/>
                </a:cubicBezTo>
                <a:cubicBezTo>
                  <a:pt x="29088" y="19800"/>
                  <a:pt x="30290" y="18122"/>
                  <a:pt x="30695" y="16169"/>
                </a:cubicBezTo>
                <a:cubicBezTo>
                  <a:pt x="31112" y="14109"/>
                  <a:pt x="30612" y="12002"/>
                  <a:pt x="29409" y="10049"/>
                </a:cubicBezTo>
                <a:cubicBezTo>
                  <a:pt x="27492" y="11359"/>
                  <a:pt x="26218" y="13097"/>
                  <a:pt x="25790" y="15157"/>
                </a:cubicBezTo>
                <a:cubicBezTo>
                  <a:pt x="25552" y="16300"/>
                  <a:pt x="25599" y="17479"/>
                  <a:pt x="25909" y="18598"/>
                </a:cubicBezTo>
                <a:cubicBezTo>
                  <a:pt x="25373" y="17693"/>
                  <a:pt x="24790" y="16812"/>
                  <a:pt x="24159" y="15967"/>
                </a:cubicBezTo>
                <a:cubicBezTo>
                  <a:pt x="25587" y="14205"/>
                  <a:pt x="26338" y="12192"/>
                  <a:pt x="26183" y="10133"/>
                </a:cubicBezTo>
                <a:cubicBezTo>
                  <a:pt x="26040" y="8037"/>
                  <a:pt x="24968" y="6144"/>
                  <a:pt x="23278" y="4596"/>
                </a:cubicBezTo>
                <a:cubicBezTo>
                  <a:pt x="21825" y="6370"/>
                  <a:pt x="21039" y="8394"/>
                  <a:pt x="21206" y="10490"/>
                </a:cubicBezTo>
                <a:cubicBezTo>
                  <a:pt x="21265" y="11454"/>
                  <a:pt x="21515" y="12383"/>
                  <a:pt x="21944" y="13240"/>
                </a:cubicBezTo>
                <a:cubicBezTo>
                  <a:pt x="21254" y="12478"/>
                  <a:pt x="20527" y="11740"/>
                  <a:pt x="19765" y="11037"/>
                </a:cubicBezTo>
                <a:cubicBezTo>
                  <a:pt x="20873" y="9049"/>
                  <a:pt x="21242" y="6942"/>
                  <a:pt x="20730" y="4930"/>
                </a:cubicBezTo>
                <a:cubicBezTo>
                  <a:pt x="20230" y="2917"/>
                  <a:pt x="18837" y="1227"/>
                  <a:pt x="16896" y="0"/>
                </a:cubicBezTo>
                <a:cubicBezTo>
                  <a:pt x="15753" y="2013"/>
                  <a:pt x="15360" y="4144"/>
                  <a:pt x="15896" y="6180"/>
                </a:cubicBezTo>
                <a:cubicBezTo>
                  <a:pt x="16146" y="7180"/>
                  <a:pt x="16622" y="8120"/>
                  <a:pt x="17265" y="8930"/>
                </a:cubicBezTo>
                <a:cubicBezTo>
                  <a:pt x="16884" y="8632"/>
                  <a:pt x="16491" y="8359"/>
                  <a:pt x="16074" y="8085"/>
                </a:cubicBezTo>
                <a:cubicBezTo>
                  <a:pt x="15550" y="6037"/>
                  <a:pt x="14503" y="4346"/>
                  <a:pt x="12907" y="3239"/>
                </a:cubicBezTo>
                <a:cubicBezTo>
                  <a:pt x="11169" y="2048"/>
                  <a:pt x="9026" y="1679"/>
                  <a:pt x="6752" y="2036"/>
                </a:cubicBezTo>
                <a:cubicBezTo>
                  <a:pt x="7240" y="4287"/>
                  <a:pt x="8323" y="6156"/>
                  <a:pt x="10050" y="7358"/>
                </a:cubicBezTo>
                <a:cubicBezTo>
                  <a:pt x="11788" y="8549"/>
                  <a:pt x="13895" y="8906"/>
                  <a:pt x="16134" y="8561"/>
                </a:cubicBezTo>
                <a:cubicBezTo>
                  <a:pt x="17146" y="9275"/>
                  <a:pt x="18122" y="10049"/>
                  <a:pt x="19063" y="10871"/>
                </a:cubicBezTo>
                <a:cubicBezTo>
                  <a:pt x="18753" y="10704"/>
                  <a:pt x="18420" y="10549"/>
                  <a:pt x="18086" y="10430"/>
                </a:cubicBezTo>
                <a:cubicBezTo>
                  <a:pt x="16134" y="9680"/>
                  <a:pt x="13967" y="9847"/>
                  <a:pt x="11836" y="10740"/>
                </a:cubicBezTo>
                <a:cubicBezTo>
                  <a:pt x="12848" y="12812"/>
                  <a:pt x="14360" y="14371"/>
                  <a:pt x="16312" y="15109"/>
                </a:cubicBezTo>
                <a:cubicBezTo>
                  <a:pt x="17789" y="15669"/>
                  <a:pt x="19396" y="15776"/>
                  <a:pt x="20920" y="15407"/>
                </a:cubicBezTo>
                <a:cubicBezTo>
                  <a:pt x="21551" y="15240"/>
                  <a:pt x="22158" y="15014"/>
                  <a:pt x="22730" y="14705"/>
                </a:cubicBezTo>
                <a:cubicBezTo>
                  <a:pt x="23516" y="15657"/>
                  <a:pt x="24242" y="16657"/>
                  <a:pt x="24909" y="17681"/>
                </a:cubicBezTo>
                <a:cubicBezTo>
                  <a:pt x="23290" y="16407"/>
                  <a:pt x="21218" y="15895"/>
                  <a:pt x="18979" y="16086"/>
                </a:cubicBezTo>
                <a:cubicBezTo>
                  <a:pt x="19265" y="18360"/>
                  <a:pt x="20218" y="20312"/>
                  <a:pt x="21849" y="21634"/>
                </a:cubicBezTo>
                <a:cubicBezTo>
                  <a:pt x="23492" y="22967"/>
                  <a:pt x="25564" y="23491"/>
                  <a:pt x="27862" y="23313"/>
                </a:cubicBezTo>
                <a:cubicBezTo>
                  <a:pt x="28576" y="25039"/>
                  <a:pt x="29135" y="26825"/>
                  <a:pt x="29516" y="28659"/>
                </a:cubicBezTo>
                <a:cubicBezTo>
                  <a:pt x="29088" y="26873"/>
                  <a:pt x="28481" y="25885"/>
                  <a:pt x="26992" y="24670"/>
                </a:cubicBezTo>
                <a:cubicBezTo>
                  <a:pt x="25504" y="23456"/>
                  <a:pt x="23242" y="22825"/>
                  <a:pt x="20968" y="23003"/>
                </a:cubicBezTo>
                <a:cubicBezTo>
                  <a:pt x="21242" y="25277"/>
                  <a:pt x="22194" y="27230"/>
                  <a:pt x="23825" y="28551"/>
                </a:cubicBezTo>
                <a:cubicBezTo>
                  <a:pt x="25445" y="29885"/>
                  <a:pt x="27564" y="30409"/>
                  <a:pt x="29862" y="30230"/>
                </a:cubicBezTo>
                <a:cubicBezTo>
                  <a:pt x="29838" y="30147"/>
                  <a:pt x="30386" y="34862"/>
                  <a:pt x="30362" y="36183"/>
                </a:cubicBezTo>
                <a:cubicBezTo>
                  <a:pt x="30207" y="34790"/>
                  <a:pt x="29659" y="33469"/>
                  <a:pt x="28802" y="32361"/>
                </a:cubicBezTo>
                <a:cubicBezTo>
                  <a:pt x="27492" y="30718"/>
                  <a:pt x="25528" y="29754"/>
                  <a:pt x="23266" y="29433"/>
                </a:cubicBezTo>
                <a:cubicBezTo>
                  <a:pt x="23075" y="31730"/>
                  <a:pt x="23563" y="33838"/>
                  <a:pt x="24885" y="35481"/>
                </a:cubicBezTo>
                <a:cubicBezTo>
                  <a:pt x="26171" y="37088"/>
                  <a:pt x="28052" y="38053"/>
                  <a:pt x="30267" y="38386"/>
                </a:cubicBezTo>
                <a:cubicBezTo>
                  <a:pt x="30124" y="40672"/>
                  <a:pt x="29731" y="42922"/>
                  <a:pt x="29100" y="45113"/>
                </a:cubicBezTo>
                <a:cubicBezTo>
                  <a:pt x="29433" y="43565"/>
                  <a:pt x="29374" y="42041"/>
                  <a:pt x="28838" y="40612"/>
                </a:cubicBezTo>
                <a:cubicBezTo>
                  <a:pt x="28100" y="38648"/>
                  <a:pt x="26528" y="37136"/>
                  <a:pt x="24456" y="36148"/>
                </a:cubicBezTo>
                <a:cubicBezTo>
                  <a:pt x="23575" y="38267"/>
                  <a:pt x="23409" y="40434"/>
                  <a:pt x="24159" y="42398"/>
                </a:cubicBezTo>
                <a:cubicBezTo>
                  <a:pt x="24861" y="44232"/>
                  <a:pt x="26171" y="45923"/>
                  <a:pt x="28123" y="46708"/>
                </a:cubicBezTo>
                <a:cubicBezTo>
                  <a:pt x="28254" y="46768"/>
                  <a:pt x="28397" y="46816"/>
                  <a:pt x="28540" y="46863"/>
                </a:cubicBezTo>
                <a:cubicBezTo>
                  <a:pt x="28183" y="47947"/>
                  <a:pt x="27754" y="49006"/>
                  <a:pt x="27266" y="50042"/>
                </a:cubicBezTo>
                <a:cubicBezTo>
                  <a:pt x="27040" y="50423"/>
                  <a:pt x="26849" y="50828"/>
                  <a:pt x="26683" y="51245"/>
                </a:cubicBezTo>
                <a:cubicBezTo>
                  <a:pt x="26409" y="51780"/>
                  <a:pt x="26111" y="52316"/>
                  <a:pt x="25814" y="52840"/>
                </a:cubicBezTo>
                <a:cubicBezTo>
                  <a:pt x="26409" y="51626"/>
                  <a:pt x="26683" y="50280"/>
                  <a:pt x="26599" y="48923"/>
                </a:cubicBezTo>
                <a:cubicBezTo>
                  <a:pt x="26421" y="46827"/>
                  <a:pt x="25361" y="44946"/>
                  <a:pt x="23671" y="43398"/>
                </a:cubicBezTo>
                <a:cubicBezTo>
                  <a:pt x="22206" y="45184"/>
                  <a:pt x="21444" y="47208"/>
                  <a:pt x="21599" y="49304"/>
                </a:cubicBezTo>
                <a:cubicBezTo>
                  <a:pt x="21742" y="51149"/>
                  <a:pt x="22587" y="52828"/>
                  <a:pt x="23944" y="54257"/>
                </a:cubicBezTo>
                <a:cubicBezTo>
                  <a:pt x="24337" y="54686"/>
                  <a:pt x="24313" y="54662"/>
                  <a:pt x="24528" y="54876"/>
                </a:cubicBezTo>
                <a:cubicBezTo>
                  <a:pt x="23385" y="56543"/>
                  <a:pt x="22087" y="58115"/>
                  <a:pt x="20658" y="59543"/>
                </a:cubicBezTo>
                <a:cubicBezTo>
                  <a:pt x="21480" y="58543"/>
                  <a:pt x="22027" y="57353"/>
                  <a:pt x="22266" y="56079"/>
                </a:cubicBezTo>
                <a:cubicBezTo>
                  <a:pt x="22635" y="54007"/>
                  <a:pt x="22075" y="51911"/>
                  <a:pt x="20813" y="49995"/>
                </a:cubicBezTo>
                <a:cubicBezTo>
                  <a:pt x="18944" y="51364"/>
                  <a:pt x="17717" y="53138"/>
                  <a:pt x="17336" y="55198"/>
                </a:cubicBezTo>
                <a:cubicBezTo>
                  <a:pt x="16979" y="57269"/>
                  <a:pt x="17551" y="59353"/>
                  <a:pt x="18813" y="61270"/>
                </a:cubicBezTo>
                <a:cubicBezTo>
                  <a:pt x="17503" y="62389"/>
                  <a:pt x="16110" y="63425"/>
                  <a:pt x="14646" y="64353"/>
                </a:cubicBezTo>
                <a:cubicBezTo>
                  <a:pt x="15241" y="63746"/>
                  <a:pt x="15741" y="63056"/>
                  <a:pt x="16122" y="62294"/>
                </a:cubicBezTo>
                <a:cubicBezTo>
                  <a:pt x="17027" y="60401"/>
                  <a:pt x="17063" y="58234"/>
                  <a:pt x="16360" y="56043"/>
                </a:cubicBezTo>
                <a:cubicBezTo>
                  <a:pt x="14193" y="56864"/>
                  <a:pt x="12514" y="58234"/>
                  <a:pt x="11598" y="60127"/>
                </a:cubicBezTo>
                <a:cubicBezTo>
                  <a:pt x="10717" y="61960"/>
                  <a:pt x="10669" y="64056"/>
                  <a:pt x="11312" y="66187"/>
                </a:cubicBezTo>
                <a:cubicBezTo>
                  <a:pt x="9812" y="66901"/>
                  <a:pt x="8264" y="67509"/>
                  <a:pt x="6668" y="67997"/>
                </a:cubicBezTo>
                <a:cubicBezTo>
                  <a:pt x="7478" y="67568"/>
                  <a:pt x="8192" y="66997"/>
                  <a:pt x="8776" y="66306"/>
                </a:cubicBezTo>
                <a:cubicBezTo>
                  <a:pt x="10157" y="64699"/>
                  <a:pt x="10740" y="62615"/>
                  <a:pt x="10633" y="60317"/>
                </a:cubicBezTo>
                <a:cubicBezTo>
                  <a:pt x="8335" y="60555"/>
                  <a:pt x="6347" y="61448"/>
                  <a:pt x="4990" y="63044"/>
                </a:cubicBezTo>
                <a:cubicBezTo>
                  <a:pt x="3704" y="64544"/>
                  <a:pt x="3108" y="66473"/>
                  <a:pt x="3144" y="68604"/>
                </a:cubicBezTo>
                <a:cubicBezTo>
                  <a:pt x="2894" y="68640"/>
                  <a:pt x="370" y="68675"/>
                  <a:pt x="120" y="68711"/>
                </a:cubicBezTo>
                <a:cubicBezTo>
                  <a:pt x="144" y="69056"/>
                  <a:pt x="1" y="69259"/>
                  <a:pt x="120" y="69425"/>
                </a:cubicBezTo>
                <a:cubicBezTo>
                  <a:pt x="1239" y="69247"/>
                  <a:pt x="4835" y="69199"/>
                  <a:pt x="5954" y="69199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67"/>
          <p:cNvSpPr txBox="1"/>
          <p:nvPr>
            <p:ph type="ctrTitle"/>
          </p:nvPr>
        </p:nvSpPr>
        <p:spPr>
          <a:xfrm>
            <a:off x="1025551" y="812350"/>
            <a:ext cx="3352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Analysis </a:t>
            </a:r>
            <a:endParaRPr sz="5300"/>
          </a:p>
        </p:txBody>
      </p:sp>
      <p:sp>
        <p:nvSpPr>
          <p:cNvPr id="1268" name="Google Shape;1268;p67"/>
          <p:cNvSpPr txBox="1"/>
          <p:nvPr>
            <p:ph idx="1" type="subTitle"/>
          </p:nvPr>
        </p:nvSpPr>
        <p:spPr>
          <a:xfrm>
            <a:off x="1025550" y="2834125"/>
            <a:ext cx="2607600" cy="14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are some key takeaways from our Data Science analysis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9" name="Google Shape;1269;p67"/>
          <p:cNvGrpSpPr/>
          <p:nvPr/>
        </p:nvGrpSpPr>
        <p:grpSpPr>
          <a:xfrm>
            <a:off x="4653644" y="427156"/>
            <a:ext cx="3545631" cy="3734253"/>
            <a:chOff x="739244" y="740871"/>
            <a:chExt cx="4163493" cy="3734253"/>
          </a:xfrm>
        </p:grpSpPr>
        <p:sp>
          <p:nvSpPr>
            <p:cNvPr id="1270" name="Google Shape;1270;p67"/>
            <p:cNvSpPr/>
            <p:nvPr/>
          </p:nvSpPr>
          <p:spPr>
            <a:xfrm>
              <a:off x="2939824" y="2225410"/>
              <a:ext cx="1962913" cy="2249713"/>
            </a:xfrm>
            <a:custGeom>
              <a:rect b="b" l="l" r="r" t="t"/>
              <a:pathLst>
                <a:path extrusionOk="0" h="70331" w="61365">
                  <a:moveTo>
                    <a:pt x="14133" y="1"/>
                  </a:moveTo>
                  <a:lnTo>
                    <a:pt x="0" y="70331"/>
                  </a:lnTo>
                  <a:lnTo>
                    <a:pt x="18276" y="70331"/>
                  </a:lnTo>
                  <a:lnTo>
                    <a:pt x="61365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67"/>
            <p:cNvSpPr/>
            <p:nvPr/>
          </p:nvSpPr>
          <p:spPr>
            <a:xfrm>
              <a:off x="739244" y="2225410"/>
              <a:ext cx="1962561" cy="2249713"/>
            </a:xfrm>
            <a:custGeom>
              <a:rect b="b" l="l" r="r" t="t"/>
              <a:pathLst>
                <a:path extrusionOk="0" h="70331" w="61354">
                  <a:moveTo>
                    <a:pt x="1" y="1"/>
                  </a:moveTo>
                  <a:lnTo>
                    <a:pt x="43078" y="70331"/>
                  </a:lnTo>
                  <a:lnTo>
                    <a:pt x="61354" y="70331"/>
                  </a:lnTo>
                  <a:lnTo>
                    <a:pt x="47233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67"/>
            <p:cNvSpPr/>
            <p:nvPr/>
          </p:nvSpPr>
          <p:spPr>
            <a:xfrm>
              <a:off x="1237801" y="740871"/>
              <a:ext cx="3166411" cy="3734253"/>
            </a:xfrm>
            <a:custGeom>
              <a:rect b="b" l="l" r="r" t="t"/>
              <a:pathLst>
                <a:path extrusionOk="0" h="116741" w="98989">
                  <a:moveTo>
                    <a:pt x="0" y="1"/>
                  </a:moveTo>
                  <a:lnTo>
                    <a:pt x="33159" y="116741"/>
                  </a:lnTo>
                  <a:lnTo>
                    <a:pt x="65818" y="116741"/>
                  </a:lnTo>
                  <a:lnTo>
                    <a:pt x="98989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3" name="Google Shape;1273;p67"/>
          <p:cNvGrpSpPr/>
          <p:nvPr/>
        </p:nvGrpSpPr>
        <p:grpSpPr>
          <a:xfrm>
            <a:off x="5352031" y="1208997"/>
            <a:ext cx="1958943" cy="3934588"/>
            <a:chOff x="4153650" y="1613100"/>
            <a:chExt cx="621650" cy="1248600"/>
          </a:xfrm>
        </p:grpSpPr>
        <p:sp>
          <p:nvSpPr>
            <p:cNvPr id="1274" name="Google Shape;1274;p67"/>
            <p:cNvSpPr/>
            <p:nvPr/>
          </p:nvSpPr>
          <p:spPr>
            <a:xfrm>
              <a:off x="4298450" y="2389850"/>
              <a:ext cx="368900" cy="471850"/>
            </a:xfrm>
            <a:custGeom>
              <a:rect b="b" l="l" r="r" t="t"/>
              <a:pathLst>
                <a:path extrusionOk="0" h="18874" w="14756">
                  <a:moveTo>
                    <a:pt x="1255" y="1"/>
                  </a:moveTo>
                  <a:cubicBezTo>
                    <a:pt x="1255" y="1"/>
                    <a:pt x="184" y="2361"/>
                    <a:pt x="92" y="3281"/>
                  </a:cubicBezTo>
                  <a:cubicBezTo>
                    <a:pt x="0" y="4202"/>
                    <a:pt x="92" y="6504"/>
                    <a:pt x="92" y="6504"/>
                  </a:cubicBezTo>
                  <a:lnTo>
                    <a:pt x="1029" y="18873"/>
                  </a:lnTo>
                  <a:lnTo>
                    <a:pt x="7106" y="18873"/>
                  </a:lnTo>
                  <a:lnTo>
                    <a:pt x="7106" y="10512"/>
                  </a:lnTo>
                  <a:lnTo>
                    <a:pt x="8637" y="18873"/>
                  </a:lnTo>
                  <a:lnTo>
                    <a:pt x="14169" y="18873"/>
                  </a:lnTo>
                  <a:cubicBezTo>
                    <a:pt x="14169" y="18873"/>
                    <a:pt x="14755" y="7751"/>
                    <a:pt x="14755" y="6504"/>
                  </a:cubicBezTo>
                  <a:cubicBezTo>
                    <a:pt x="14755" y="5257"/>
                    <a:pt x="13098" y="1"/>
                    <a:pt x="13098" y="1"/>
                  </a:cubicBezTo>
                  <a:close/>
                </a:path>
              </a:pathLst>
            </a:custGeom>
            <a:solidFill>
              <a:srgbClr val="1A1C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67"/>
            <p:cNvSpPr/>
            <p:nvPr/>
          </p:nvSpPr>
          <p:spPr>
            <a:xfrm>
              <a:off x="4658325" y="2533800"/>
              <a:ext cx="75750" cy="145875"/>
            </a:xfrm>
            <a:custGeom>
              <a:rect b="b" l="l" r="r" t="t"/>
              <a:pathLst>
                <a:path extrusionOk="0" h="5835" w="3030">
                  <a:moveTo>
                    <a:pt x="1147" y="1"/>
                  </a:moveTo>
                  <a:cubicBezTo>
                    <a:pt x="1147" y="1"/>
                    <a:pt x="854" y="980"/>
                    <a:pt x="511" y="1415"/>
                  </a:cubicBezTo>
                  <a:cubicBezTo>
                    <a:pt x="168" y="1842"/>
                    <a:pt x="260" y="2294"/>
                    <a:pt x="368" y="2645"/>
                  </a:cubicBezTo>
                  <a:cubicBezTo>
                    <a:pt x="486" y="2989"/>
                    <a:pt x="477" y="3474"/>
                    <a:pt x="477" y="3474"/>
                  </a:cubicBezTo>
                  <a:lnTo>
                    <a:pt x="762" y="3767"/>
                  </a:lnTo>
                  <a:cubicBezTo>
                    <a:pt x="762" y="3767"/>
                    <a:pt x="368" y="5022"/>
                    <a:pt x="184" y="5198"/>
                  </a:cubicBezTo>
                  <a:cubicBezTo>
                    <a:pt x="0" y="5382"/>
                    <a:pt x="310" y="5834"/>
                    <a:pt x="310" y="5834"/>
                  </a:cubicBezTo>
                  <a:cubicBezTo>
                    <a:pt x="310" y="5834"/>
                    <a:pt x="1256" y="5566"/>
                    <a:pt x="1758" y="4972"/>
                  </a:cubicBezTo>
                  <a:cubicBezTo>
                    <a:pt x="2260" y="4378"/>
                    <a:pt x="2461" y="3482"/>
                    <a:pt x="2703" y="2813"/>
                  </a:cubicBezTo>
                  <a:cubicBezTo>
                    <a:pt x="2946" y="2152"/>
                    <a:pt x="3030" y="377"/>
                    <a:pt x="3030" y="377"/>
                  </a:cubicBezTo>
                  <a:lnTo>
                    <a:pt x="1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67"/>
            <p:cNvSpPr/>
            <p:nvPr/>
          </p:nvSpPr>
          <p:spPr>
            <a:xfrm>
              <a:off x="4662500" y="2533800"/>
              <a:ext cx="71800" cy="82050"/>
            </a:xfrm>
            <a:custGeom>
              <a:rect b="b" l="l" r="r" t="t"/>
              <a:pathLst>
                <a:path extrusionOk="0" h="3282" w="2872">
                  <a:moveTo>
                    <a:pt x="980" y="1"/>
                  </a:moveTo>
                  <a:cubicBezTo>
                    <a:pt x="980" y="1"/>
                    <a:pt x="687" y="980"/>
                    <a:pt x="344" y="1415"/>
                  </a:cubicBezTo>
                  <a:cubicBezTo>
                    <a:pt x="1" y="1842"/>
                    <a:pt x="93" y="2294"/>
                    <a:pt x="201" y="2645"/>
                  </a:cubicBezTo>
                  <a:cubicBezTo>
                    <a:pt x="268" y="2855"/>
                    <a:pt x="293" y="3114"/>
                    <a:pt x="310" y="3281"/>
                  </a:cubicBezTo>
                  <a:lnTo>
                    <a:pt x="2771" y="1624"/>
                  </a:lnTo>
                  <a:cubicBezTo>
                    <a:pt x="2838" y="988"/>
                    <a:pt x="2871" y="377"/>
                    <a:pt x="2871" y="377"/>
                  </a:cubicBezTo>
                  <a:lnTo>
                    <a:pt x="980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67"/>
            <p:cNvSpPr/>
            <p:nvPr/>
          </p:nvSpPr>
          <p:spPr>
            <a:xfrm>
              <a:off x="4667325" y="2521250"/>
              <a:ext cx="73450" cy="31200"/>
            </a:xfrm>
            <a:custGeom>
              <a:rect b="b" l="l" r="r" t="t"/>
              <a:pathLst>
                <a:path extrusionOk="0" h="1248" w="2938">
                  <a:moveTo>
                    <a:pt x="0" y="1"/>
                  </a:moveTo>
                  <a:lnTo>
                    <a:pt x="0" y="1248"/>
                  </a:lnTo>
                  <a:lnTo>
                    <a:pt x="2938" y="1248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67"/>
            <p:cNvSpPr/>
            <p:nvPr/>
          </p:nvSpPr>
          <p:spPr>
            <a:xfrm>
              <a:off x="4652675" y="1960500"/>
              <a:ext cx="122625" cy="573125"/>
            </a:xfrm>
            <a:custGeom>
              <a:rect b="b" l="l" r="r" t="t"/>
              <a:pathLst>
                <a:path extrusionOk="0" h="22925" w="4905">
                  <a:moveTo>
                    <a:pt x="3524" y="1"/>
                  </a:moveTo>
                  <a:lnTo>
                    <a:pt x="2101" y="679"/>
                  </a:lnTo>
                  <a:lnTo>
                    <a:pt x="0" y="8094"/>
                  </a:lnTo>
                  <a:cubicBezTo>
                    <a:pt x="0" y="8094"/>
                    <a:pt x="1138" y="11375"/>
                    <a:pt x="1138" y="12563"/>
                  </a:cubicBezTo>
                  <a:cubicBezTo>
                    <a:pt x="1138" y="13743"/>
                    <a:pt x="1071" y="13375"/>
                    <a:pt x="812" y="14589"/>
                  </a:cubicBezTo>
                  <a:cubicBezTo>
                    <a:pt x="553" y="15810"/>
                    <a:pt x="368" y="22924"/>
                    <a:pt x="368" y="22924"/>
                  </a:cubicBezTo>
                  <a:lnTo>
                    <a:pt x="3800" y="22924"/>
                  </a:lnTo>
                  <a:cubicBezTo>
                    <a:pt x="3800" y="22924"/>
                    <a:pt x="4905" y="13634"/>
                    <a:pt x="4720" y="11994"/>
                  </a:cubicBezTo>
                  <a:cubicBezTo>
                    <a:pt x="4536" y="10362"/>
                    <a:pt x="4202" y="1901"/>
                    <a:pt x="4168" y="1273"/>
                  </a:cubicBezTo>
                  <a:cubicBezTo>
                    <a:pt x="4135" y="645"/>
                    <a:pt x="3524" y="1"/>
                    <a:pt x="3524" y="1"/>
                  </a:cubicBezTo>
                  <a:close/>
                </a:path>
              </a:pathLst>
            </a:custGeom>
            <a:solidFill>
              <a:srgbClr val="1A1C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67"/>
            <p:cNvSpPr/>
            <p:nvPr/>
          </p:nvSpPr>
          <p:spPr>
            <a:xfrm>
              <a:off x="4285475" y="1854850"/>
              <a:ext cx="455300" cy="777100"/>
            </a:xfrm>
            <a:custGeom>
              <a:rect b="b" l="l" r="r" t="t"/>
              <a:pathLst>
                <a:path extrusionOk="0" h="31084" w="18212">
                  <a:moveTo>
                    <a:pt x="11684" y="0"/>
                  </a:moveTo>
                  <a:lnTo>
                    <a:pt x="6478" y="369"/>
                  </a:lnTo>
                  <a:lnTo>
                    <a:pt x="5683" y="1197"/>
                  </a:lnTo>
                  <a:lnTo>
                    <a:pt x="109" y="3323"/>
                  </a:lnTo>
                  <a:cubicBezTo>
                    <a:pt x="109" y="3323"/>
                    <a:pt x="1992" y="13709"/>
                    <a:pt x="1992" y="16915"/>
                  </a:cubicBezTo>
                  <a:cubicBezTo>
                    <a:pt x="1992" y="20129"/>
                    <a:pt x="226" y="22614"/>
                    <a:pt x="109" y="25326"/>
                  </a:cubicBezTo>
                  <a:cubicBezTo>
                    <a:pt x="0" y="28038"/>
                    <a:pt x="109" y="29812"/>
                    <a:pt x="109" y="29812"/>
                  </a:cubicBezTo>
                  <a:lnTo>
                    <a:pt x="4595" y="30590"/>
                  </a:lnTo>
                  <a:lnTo>
                    <a:pt x="6804" y="22614"/>
                  </a:lnTo>
                  <a:lnTo>
                    <a:pt x="8738" y="31084"/>
                  </a:lnTo>
                  <a:lnTo>
                    <a:pt x="15994" y="29644"/>
                  </a:lnTo>
                  <a:cubicBezTo>
                    <a:pt x="15994" y="29644"/>
                    <a:pt x="15994" y="24941"/>
                    <a:pt x="15383" y="22899"/>
                  </a:cubicBezTo>
                  <a:cubicBezTo>
                    <a:pt x="14780" y="20848"/>
                    <a:pt x="14278" y="17417"/>
                    <a:pt x="14504" y="15450"/>
                  </a:cubicBezTo>
                  <a:cubicBezTo>
                    <a:pt x="14722" y="13483"/>
                    <a:pt x="18212" y="4227"/>
                    <a:pt x="18212" y="4227"/>
                  </a:cubicBezTo>
                  <a:lnTo>
                    <a:pt x="12362" y="1289"/>
                  </a:lnTo>
                  <a:lnTo>
                    <a:pt x="11684" y="0"/>
                  </a:lnTo>
                  <a:close/>
                </a:path>
              </a:pathLst>
            </a:custGeom>
            <a:solidFill>
              <a:srgbClr val="1A1C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67"/>
            <p:cNvSpPr/>
            <p:nvPr/>
          </p:nvSpPr>
          <p:spPr>
            <a:xfrm>
              <a:off x="4448675" y="1821150"/>
              <a:ext cx="131200" cy="120350"/>
            </a:xfrm>
            <a:custGeom>
              <a:rect b="b" l="l" r="r" t="t"/>
              <a:pathLst>
                <a:path extrusionOk="0" h="4814" w="5248">
                  <a:moveTo>
                    <a:pt x="0" y="1"/>
                  </a:moveTo>
                  <a:lnTo>
                    <a:pt x="0" y="4813"/>
                  </a:lnTo>
                  <a:lnTo>
                    <a:pt x="4545" y="4813"/>
                  </a:lnTo>
                  <a:lnTo>
                    <a:pt x="5248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67"/>
            <p:cNvSpPr/>
            <p:nvPr/>
          </p:nvSpPr>
          <p:spPr>
            <a:xfrm>
              <a:off x="4468550" y="1829100"/>
              <a:ext cx="111325" cy="112400"/>
            </a:xfrm>
            <a:custGeom>
              <a:rect b="b" l="l" r="r" t="t"/>
              <a:pathLst>
                <a:path extrusionOk="0" h="4496" w="4453">
                  <a:moveTo>
                    <a:pt x="461" y="1"/>
                  </a:moveTo>
                  <a:cubicBezTo>
                    <a:pt x="201" y="378"/>
                    <a:pt x="0" y="662"/>
                    <a:pt x="0" y="662"/>
                  </a:cubicBezTo>
                  <a:lnTo>
                    <a:pt x="871" y="4495"/>
                  </a:lnTo>
                  <a:lnTo>
                    <a:pt x="3750" y="4495"/>
                  </a:lnTo>
                  <a:lnTo>
                    <a:pt x="4453" y="470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67"/>
            <p:cNvSpPr/>
            <p:nvPr/>
          </p:nvSpPr>
          <p:spPr>
            <a:xfrm>
              <a:off x="4429825" y="1866775"/>
              <a:ext cx="156750" cy="374350"/>
            </a:xfrm>
            <a:custGeom>
              <a:rect b="b" l="l" r="r" t="t"/>
              <a:pathLst>
                <a:path extrusionOk="0" h="14974" w="6270">
                  <a:moveTo>
                    <a:pt x="5826" y="0"/>
                  </a:moveTo>
                  <a:cubicBezTo>
                    <a:pt x="5826" y="0"/>
                    <a:pt x="5424" y="1147"/>
                    <a:pt x="4504" y="1791"/>
                  </a:cubicBezTo>
                  <a:cubicBezTo>
                    <a:pt x="3583" y="2436"/>
                    <a:pt x="3190" y="2603"/>
                    <a:pt x="3190" y="2603"/>
                  </a:cubicBezTo>
                  <a:lnTo>
                    <a:pt x="2612" y="2603"/>
                  </a:lnTo>
                  <a:cubicBezTo>
                    <a:pt x="2612" y="2603"/>
                    <a:pt x="1666" y="1791"/>
                    <a:pt x="1290" y="1390"/>
                  </a:cubicBezTo>
                  <a:cubicBezTo>
                    <a:pt x="922" y="980"/>
                    <a:pt x="763" y="226"/>
                    <a:pt x="763" y="226"/>
                  </a:cubicBezTo>
                  <a:lnTo>
                    <a:pt x="411" y="762"/>
                  </a:lnTo>
                  <a:cubicBezTo>
                    <a:pt x="411" y="762"/>
                    <a:pt x="1" y="4930"/>
                    <a:pt x="411" y="8361"/>
                  </a:cubicBezTo>
                  <a:cubicBezTo>
                    <a:pt x="813" y="11793"/>
                    <a:pt x="1516" y="14973"/>
                    <a:pt x="1516" y="14973"/>
                  </a:cubicBezTo>
                  <a:cubicBezTo>
                    <a:pt x="1516" y="14973"/>
                    <a:pt x="6270" y="1273"/>
                    <a:pt x="6236" y="888"/>
                  </a:cubicBezTo>
                  <a:cubicBezTo>
                    <a:pt x="6211" y="503"/>
                    <a:pt x="5826" y="0"/>
                    <a:pt x="5826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67"/>
            <p:cNvSpPr/>
            <p:nvPr/>
          </p:nvSpPr>
          <p:spPr>
            <a:xfrm>
              <a:off x="4418750" y="1619875"/>
              <a:ext cx="170325" cy="275600"/>
            </a:xfrm>
            <a:custGeom>
              <a:rect b="b" l="l" r="r" t="t"/>
              <a:pathLst>
                <a:path extrusionOk="0" h="11024" w="6813">
                  <a:moveTo>
                    <a:pt x="3407" y="1"/>
                  </a:moveTo>
                  <a:cubicBezTo>
                    <a:pt x="1524" y="1"/>
                    <a:pt x="0" y="1524"/>
                    <a:pt x="0" y="3407"/>
                  </a:cubicBezTo>
                  <a:lnTo>
                    <a:pt x="0" y="7491"/>
                  </a:lnTo>
                  <a:cubicBezTo>
                    <a:pt x="0" y="8161"/>
                    <a:pt x="251" y="8805"/>
                    <a:pt x="712" y="9299"/>
                  </a:cubicBezTo>
                  <a:lnTo>
                    <a:pt x="1657" y="10320"/>
                  </a:lnTo>
                  <a:cubicBezTo>
                    <a:pt x="2068" y="10772"/>
                    <a:pt x="2653" y="11023"/>
                    <a:pt x="3264" y="11023"/>
                  </a:cubicBezTo>
                  <a:lnTo>
                    <a:pt x="3549" y="11023"/>
                  </a:lnTo>
                  <a:cubicBezTo>
                    <a:pt x="4160" y="11023"/>
                    <a:pt x="4746" y="10764"/>
                    <a:pt x="5156" y="10320"/>
                  </a:cubicBezTo>
                  <a:lnTo>
                    <a:pt x="6102" y="9299"/>
                  </a:lnTo>
                  <a:cubicBezTo>
                    <a:pt x="6554" y="8805"/>
                    <a:pt x="6813" y="8161"/>
                    <a:pt x="6813" y="7491"/>
                  </a:cubicBezTo>
                  <a:lnTo>
                    <a:pt x="6813" y="3407"/>
                  </a:lnTo>
                  <a:cubicBezTo>
                    <a:pt x="6813" y="1524"/>
                    <a:pt x="5281" y="1"/>
                    <a:pt x="3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67"/>
            <p:cNvSpPr/>
            <p:nvPr/>
          </p:nvSpPr>
          <p:spPr>
            <a:xfrm>
              <a:off x="4490300" y="1933300"/>
              <a:ext cx="22825" cy="27225"/>
            </a:xfrm>
            <a:custGeom>
              <a:rect b="b" l="l" r="r" t="t"/>
              <a:pathLst>
                <a:path extrusionOk="0" h="1089" w="913">
                  <a:moveTo>
                    <a:pt x="235" y="1"/>
                  </a:moveTo>
                  <a:cubicBezTo>
                    <a:pt x="101" y="1"/>
                    <a:pt x="1" y="101"/>
                    <a:pt x="1" y="227"/>
                  </a:cubicBezTo>
                  <a:lnTo>
                    <a:pt x="1" y="855"/>
                  </a:lnTo>
                  <a:cubicBezTo>
                    <a:pt x="1" y="988"/>
                    <a:pt x="101" y="1089"/>
                    <a:pt x="235" y="1089"/>
                  </a:cubicBezTo>
                  <a:lnTo>
                    <a:pt x="679" y="1089"/>
                  </a:lnTo>
                  <a:cubicBezTo>
                    <a:pt x="804" y="1089"/>
                    <a:pt x="913" y="988"/>
                    <a:pt x="913" y="855"/>
                  </a:cubicBezTo>
                  <a:lnTo>
                    <a:pt x="913" y="227"/>
                  </a:lnTo>
                  <a:cubicBezTo>
                    <a:pt x="913" y="101"/>
                    <a:pt x="804" y="1"/>
                    <a:pt x="679" y="1"/>
                  </a:cubicBezTo>
                  <a:close/>
                </a:path>
              </a:pathLst>
            </a:custGeom>
            <a:solidFill>
              <a:srgbClr val="1A1C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67"/>
            <p:cNvSpPr/>
            <p:nvPr/>
          </p:nvSpPr>
          <p:spPr>
            <a:xfrm>
              <a:off x="4448675" y="1922975"/>
              <a:ext cx="41650" cy="48850"/>
            </a:xfrm>
            <a:custGeom>
              <a:rect b="b" l="l" r="r" t="t"/>
              <a:pathLst>
                <a:path extrusionOk="0" h="1954" w="1666">
                  <a:moveTo>
                    <a:pt x="363" y="0"/>
                  </a:moveTo>
                  <a:cubicBezTo>
                    <a:pt x="175" y="0"/>
                    <a:pt x="0" y="152"/>
                    <a:pt x="0" y="355"/>
                  </a:cubicBezTo>
                  <a:lnTo>
                    <a:pt x="0" y="1594"/>
                  </a:lnTo>
                  <a:cubicBezTo>
                    <a:pt x="0" y="1801"/>
                    <a:pt x="176" y="1953"/>
                    <a:pt x="364" y="1953"/>
                  </a:cubicBezTo>
                  <a:cubicBezTo>
                    <a:pt x="418" y="1953"/>
                    <a:pt x="474" y="1940"/>
                    <a:pt x="527" y="1912"/>
                  </a:cubicBezTo>
                  <a:lnTo>
                    <a:pt x="1666" y="1335"/>
                  </a:lnTo>
                  <a:lnTo>
                    <a:pt x="1666" y="581"/>
                  </a:lnTo>
                  <a:lnTo>
                    <a:pt x="519" y="37"/>
                  </a:lnTo>
                  <a:cubicBezTo>
                    <a:pt x="468" y="12"/>
                    <a:pt x="415" y="0"/>
                    <a:pt x="363" y="0"/>
                  </a:cubicBezTo>
                  <a:close/>
                </a:path>
              </a:pathLst>
            </a:custGeom>
            <a:solidFill>
              <a:srgbClr val="1A1C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67"/>
            <p:cNvSpPr/>
            <p:nvPr/>
          </p:nvSpPr>
          <p:spPr>
            <a:xfrm>
              <a:off x="4513100" y="1922975"/>
              <a:ext cx="41475" cy="48850"/>
            </a:xfrm>
            <a:custGeom>
              <a:rect b="b" l="l" r="r" t="t"/>
              <a:pathLst>
                <a:path extrusionOk="0" h="1954" w="1659">
                  <a:moveTo>
                    <a:pt x="1303" y="0"/>
                  </a:moveTo>
                  <a:cubicBezTo>
                    <a:pt x="1251" y="0"/>
                    <a:pt x="1198" y="12"/>
                    <a:pt x="1148" y="37"/>
                  </a:cubicBezTo>
                  <a:lnTo>
                    <a:pt x="1" y="581"/>
                  </a:lnTo>
                  <a:lnTo>
                    <a:pt x="1" y="1335"/>
                  </a:lnTo>
                  <a:lnTo>
                    <a:pt x="1139" y="1912"/>
                  </a:lnTo>
                  <a:cubicBezTo>
                    <a:pt x="1192" y="1940"/>
                    <a:pt x="1248" y="1953"/>
                    <a:pt x="1302" y="1953"/>
                  </a:cubicBezTo>
                  <a:cubicBezTo>
                    <a:pt x="1488" y="1953"/>
                    <a:pt x="1658" y="1801"/>
                    <a:pt x="1658" y="1594"/>
                  </a:cubicBezTo>
                  <a:lnTo>
                    <a:pt x="1658" y="355"/>
                  </a:lnTo>
                  <a:cubicBezTo>
                    <a:pt x="1658" y="152"/>
                    <a:pt x="1489" y="0"/>
                    <a:pt x="1303" y="0"/>
                  </a:cubicBezTo>
                  <a:close/>
                </a:path>
              </a:pathLst>
            </a:custGeom>
            <a:solidFill>
              <a:srgbClr val="1A1C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67"/>
            <p:cNvSpPr/>
            <p:nvPr/>
          </p:nvSpPr>
          <p:spPr>
            <a:xfrm>
              <a:off x="4392375" y="2170525"/>
              <a:ext cx="83300" cy="29575"/>
            </a:xfrm>
            <a:custGeom>
              <a:rect b="b" l="l" r="r" t="t"/>
              <a:pathLst>
                <a:path extrusionOk="0" h="1183" w="3332">
                  <a:moveTo>
                    <a:pt x="1980" y="1"/>
                  </a:moveTo>
                  <a:cubicBezTo>
                    <a:pt x="1689" y="1"/>
                    <a:pt x="1290" y="45"/>
                    <a:pt x="855" y="45"/>
                  </a:cubicBezTo>
                  <a:cubicBezTo>
                    <a:pt x="93" y="45"/>
                    <a:pt x="26" y="178"/>
                    <a:pt x="26" y="178"/>
                  </a:cubicBezTo>
                  <a:lnTo>
                    <a:pt x="1" y="371"/>
                  </a:lnTo>
                  <a:lnTo>
                    <a:pt x="218" y="689"/>
                  </a:lnTo>
                  <a:lnTo>
                    <a:pt x="2754" y="1183"/>
                  </a:lnTo>
                  <a:cubicBezTo>
                    <a:pt x="2754" y="1183"/>
                    <a:pt x="3198" y="1107"/>
                    <a:pt x="3240" y="1007"/>
                  </a:cubicBezTo>
                  <a:cubicBezTo>
                    <a:pt x="3282" y="915"/>
                    <a:pt x="3332" y="622"/>
                    <a:pt x="3123" y="555"/>
                  </a:cubicBezTo>
                  <a:cubicBezTo>
                    <a:pt x="2905" y="488"/>
                    <a:pt x="2570" y="312"/>
                    <a:pt x="2420" y="111"/>
                  </a:cubicBezTo>
                  <a:cubicBezTo>
                    <a:pt x="2355" y="25"/>
                    <a:pt x="2198" y="1"/>
                    <a:pt x="19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67"/>
            <p:cNvSpPr/>
            <p:nvPr/>
          </p:nvSpPr>
          <p:spPr>
            <a:xfrm>
              <a:off x="4355150" y="2207200"/>
              <a:ext cx="34950" cy="106525"/>
            </a:xfrm>
            <a:custGeom>
              <a:rect b="b" l="l" r="r" t="t"/>
              <a:pathLst>
                <a:path extrusionOk="0" h="4261" w="1398">
                  <a:moveTo>
                    <a:pt x="310" y="0"/>
                  </a:moveTo>
                  <a:cubicBezTo>
                    <a:pt x="310" y="0"/>
                    <a:pt x="0" y="1088"/>
                    <a:pt x="17" y="1883"/>
                  </a:cubicBezTo>
                  <a:cubicBezTo>
                    <a:pt x="34" y="2670"/>
                    <a:pt x="661" y="4260"/>
                    <a:pt x="661" y="4260"/>
                  </a:cubicBezTo>
                  <a:lnTo>
                    <a:pt x="1398" y="4260"/>
                  </a:lnTo>
                  <a:lnTo>
                    <a:pt x="1398" y="2067"/>
                  </a:lnTo>
                  <a:cubicBezTo>
                    <a:pt x="1398" y="1164"/>
                    <a:pt x="845" y="0"/>
                    <a:pt x="845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67"/>
            <p:cNvSpPr/>
            <p:nvPr/>
          </p:nvSpPr>
          <p:spPr>
            <a:xfrm>
              <a:off x="4382750" y="2040850"/>
              <a:ext cx="94600" cy="261575"/>
            </a:xfrm>
            <a:custGeom>
              <a:rect b="b" l="l" r="r" t="t"/>
              <a:pathLst>
                <a:path extrusionOk="0" h="10463" w="3784">
                  <a:moveTo>
                    <a:pt x="1892" y="1"/>
                  </a:moveTo>
                  <a:lnTo>
                    <a:pt x="1599" y="126"/>
                  </a:lnTo>
                  <a:cubicBezTo>
                    <a:pt x="1599" y="126"/>
                    <a:pt x="1507" y="503"/>
                    <a:pt x="1248" y="637"/>
                  </a:cubicBezTo>
                  <a:cubicBezTo>
                    <a:pt x="980" y="779"/>
                    <a:pt x="168" y="1047"/>
                    <a:pt x="168" y="1047"/>
                  </a:cubicBezTo>
                  <a:cubicBezTo>
                    <a:pt x="168" y="1047"/>
                    <a:pt x="1" y="2587"/>
                    <a:pt x="461" y="2980"/>
                  </a:cubicBezTo>
                  <a:cubicBezTo>
                    <a:pt x="779" y="3265"/>
                    <a:pt x="947" y="4026"/>
                    <a:pt x="1005" y="4428"/>
                  </a:cubicBezTo>
                  <a:cubicBezTo>
                    <a:pt x="938" y="4554"/>
                    <a:pt x="804" y="4897"/>
                    <a:pt x="804" y="5550"/>
                  </a:cubicBezTo>
                  <a:cubicBezTo>
                    <a:pt x="804" y="6412"/>
                    <a:pt x="1390" y="7742"/>
                    <a:pt x="1390" y="7742"/>
                  </a:cubicBezTo>
                  <a:cubicBezTo>
                    <a:pt x="1390" y="7742"/>
                    <a:pt x="1240" y="7960"/>
                    <a:pt x="1240" y="8420"/>
                  </a:cubicBezTo>
                  <a:cubicBezTo>
                    <a:pt x="1240" y="8881"/>
                    <a:pt x="1507" y="10061"/>
                    <a:pt x="1507" y="10061"/>
                  </a:cubicBezTo>
                  <a:cubicBezTo>
                    <a:pt x="1507" y="10061"/>
                    <a:pt x="1407" y="10111"/>
                    <a:pt x="1240" y="10194"/>
                  </a:cubicBezTo>
                  <a:cubicBezTo>
                    <a:pt x="1072" y="10287"/>
                    <a:pt x="880" y="10462"/>
                    <a:pt x="880" y="10462"/>
                  </a:cubicBezTo>
                  <a:lnTo>
                    <a:pt x="2913" y="10462"/>
                  </a:lnTo>
                  <a:cubicBezTo>
                    <a:pt x="2913" y="10462"/>
                    <a:pt x="2721" y="10287"/>
                    <a:pt x="2553" y="10194"/>
                  </a:cubicBezTo>
                  <a:cubicBezTo>
                    <a:pt x="2386" y="10111"/>
                    <a:pt x="2286" y="10061"/>
                    <a:pt x="2286" y="10061"/>
                  </a:cubicBezTo>
                  <a:cubicBezTo>
                    <a:pt x="2286" y="10061"/>
                    <a:pt x="2553" y="8881"/>
                    <a:pt x="2553" y="8420"/>
                  </a:cubicBezTo>
                  <a:cubicBezTo>
                    <a:pt x="2553" y="7960"/>
                    <a:pt x="2403" y="7742"/>
                    <a:pt x="2403" y="7742"/>
                  </a:cubicBezTo>
                  <a:cubicBezTo>
                    <a:pt x="2403" y="7742"/>
                    <a:pt x="2989" y="6412"/>
                    <a:pt x="2989" y="5550"/>
                  </a:cubicBezTo>
                  <a:cubicBezTo>
                    <a:pt x="2989" y="4897"/>
                    <a:pt x="2855" y="4554"/>
                    <a:pt x="2788" y="4428"/>
                  </a:cubicBezTo>
                  <a:cubicBezTo>
                    <a:pt x="2855" y="4026"/>
                    <a:pt x="3014" y="3265"/>
                    <a:pt x="3340" y="2980"/>
                  </a:cubicBezTo>
                  <a:cubicBezTo>
                    <a:pt x="3784" y="2587"/>
                    <a:pt x="3625" y="1047"/>
                    <a:pt x="3625" y="1047"/>
                  </a:cubicBezTo>
                  <a:cubicBezTo>
                    <a:pt x="3625" y="1047"/>
                    <a:pt x="2805" y="779"/>
                    <a:pt x="2545" y="637"/>
                  </a:cubicBezTo>
                  <a:cubicBezTo>
                    <a:pt x="2286" y="503"/>
                    <a:pt x="2194" y="126"/>
                    <a:pt x="2194" y="126"/>
                  </a:cubicBezTo>
                  <a:lnTo>
                    <a:pt x="189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67"/>
            <p:cNvSpPr/>
            <p:nvPr/>
          </p:nvSpPr>
          <p:spPr>
            <a:xfrm>
              <a:off x="4418125" y="2040850"/>
              <a:ext cx="38925" cy="22400"/>
            </a:xfrm>
            <a:custGeom>
              <a:rect b="b" l="l" r="r" t="t"/>
              <a:pathLst>
                <a:path extrusionOk="0" h="896" w="1557">
                  <a:moveTo>
                    <a:pt x="477" y="1"/>
                  </a:moveTo>
                  <a:lnTo>
                    <a:pt x="184" y="126"/>
                  </a:lnTo>
                  <a:cubicBezTo>
                    <a:pt x="184" y="126"/>
                    <a:pt x="134" y="335"/>
                    <a:pt x="0" y="494"/>
                  </a:cubicBezTo>
                  <a:cubicBezTo>
                    <a:pt x="126" y="595"/>
                    <a:pt x="318" y="729"/>
                    <a:pt x="620" y="838"/>
                  </a:cubicBezTo>
                  <a:cubicBezTo>
                    <a:pt x="727" y="880"/>
                    <a:pt x="852" y="896"/>
                    <a:pt x="980" y="896"/>
                  </a:cubicBezTo>
                  <a:cubicBezTo>
                    <a:pt x="1183" y="896"/>
                    <a:pt x="1393" y="857"/>
                    <a:pt x="1557" y="821"/>
                  </a:cubicBezTo>
                  <a:cubicBezTo>
                    <a:pt x="1381" y="754"/>
                    <a:pt x="1222" y="687"/>
                    <a:pt x="1130" y="637"/>
                  </a:cubicBezTo>
                  <a:cubicBezTo>
                    <a:pt x="871" y="503"/>
                    <a:pt x="779" y="126"/>
                    <a:pt x="779" y="126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67"/>
            <p:cNvSpPr/>
            <p:nvPr/>
          </p:nvSpPr>
          <p:spPr>
            <a:xfrm>
              <a:off x="4415825" y="2006750"/>
              <a:ext cx="28475" cy="46050"/>
            </a:xfrm>
            <a:custGeom>
              <a:rect b="b" l="l" r="r" t="t"/>
              <a:pathLst>
                <a:path extrusionOk="0" h="1842" w="1139">
                  <a:moveTo>
                    <a:pt x="569" y="1"/>
                  </a:moveTo>
                  <a:cubicBezTo>
                    <a:pt x="260" y="1"/>
                    <a:pt x="0" y="260"/>
                    <a:pt x="0" y="570"/>
                  </a:cubicBezTo>
                  <a:lnTo>
                    <a:pt x="0" y="1256"/>
                  </a:lnTo>
                  <a:cubicBezTo>
                    <a:pt x="0" y="1365"/>
                    <a:pt x="42" y="1474"/>
                    <a:pt x="126" y="1557"/>
                  </a:cubicBezTo>
                  <a:lnTo>
                    <a:pt x="276" y="1725"/>
                  </a:lnTo>
                  <a:cubicBezTo>
                    <a:pt x="352" y="1800"/>
                    <a:pt x="444" y="1842"/>
                    <a:pt x="553" y="1842"/>
                  </a:cubicBezTo>
                  <a:lnTo>
                    <a:pt x="594" y="1842"/>
                  </a:lnTo>
                  <a:cubicBezTo>
                    <a:pt x="695" y="1842"/>
                    <a:pt x="795" y="1800"/>
                    <a:pt x="862" y="1725"/>
                  </a:cubicBezTo>
                  <a:lnTo>
                    <a:pt x="1021" y="1557"/>
                  </a:lnTo>
                  <a:cubicBezTo>
                    <a:pt x="1097" y="1474"/>
                    <a:pt x="1138" y="1365"/>
                    <a:pt x="1138" y="1256"/>
                  </a:cubicBezTo>
                  <a:lnTo>
                    <a:pt x="1138" y="570"/>
                  </a:lnTo>
                  <a:cubicBezTo>
                    <a:pt x="1138" y="260"/>
                    <a:pt x="887" y="1"/>
                    <a:pt x="56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67"/>
            <p:cNvSpPr/>
            <p:nvPr/>
          </p:nvSpPr>
          <p:spPr>
            <a:xfrm>
              <a:off x="4407025" y="2162825"/>
              <a:ext cx="9025" cy="58000"/>
            </a:xfrm>
            <a:custGeom>
              <a:rect b="b" l="l" r="r" t="t"/>
              <a:pathLst>
                <a:path extrusionOk="0" h="2320" w="361">
                  <a:moveTo>
                    <a:pt x="143" y="1"/>
                  </a:moveTo>
                  <a:cubicBezTo>
                    <a:pt x="84" y="127"/>
                    <a:pt x="1" y="394"/>
                    <a:pt x="1" y="846"/>
                  </a:cubicBezTo>
                  <a:cubicBezTo>
                    <a:pt x="1" y="1315"/>
                    <a:pt x="218" y="1959"/>
                    <a:pt x="361" y="2319"/>
                  </a:cubicBezTo>
                  <a:cubicBezTo>
                    <a:pt x="361" y="2319"/>
                    <a:pt x="294" y="1449"/>
                    <a:pt x="260" y="1014"/>
                  </a:cubicBezTo>
                  <a:cubicBezTo>
                    <a:pt x="227" y="587"/>
                    <a:pt x="143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67"/>
            <p:cNvSpPr/>
            <p:nvPr/>
          </p:nvSpPr>
          <p:spPr>
            <a:xfrm>
              <a:off x="4385050" y="2305525"/>
              <a:ext cx="90000" cy="9025"/>
            </a:xfrm>
            <a:custGeom>
              <a:rect b="b" l="l" r="r" t="t"/>
              <a:pathLst>
                <a:path extrusionOk="0" h="361" w="3600">
                  <a:moveTo>
                    <a:pt x="1" y="1"/>
                  </a:moveTo>
                  <a:lnTo>
                    <a:pt x="1" y="361"/>
                  </a:lnTo>
                  <a:lnTo>
                    <a:pt x="3600" y="361"/>
                  </a:lnTo>
                  <a:lnTo>
                    <a:pt x="360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67"/>
            <p:cNvSpPr/>
            <p:nvPr/>
          </p:nvSpPr>
          <p:spPr>
            <a:xfrm>
              <a:off x="4394675" y="2305525"/>
              <a:ext cx="10075" cy="9025"/>
            </a:xfrm>
            <a:custGeom>
              <a:rect b="b" l="l" r="r" t="t"/>
              <a:pathLst>
                <a:path extrusionOk="0" h="361" w="403">
                  <a:moveTo>
                    <a:pt x="1" y="1"/>
                  </a:moveTo>
                  <a:lnTo>
                    <a:pt x="1" y="361"/>
                  </a:lnTo>
                  <a:lnTo>
                    <a:pt x="403" y="361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67"/>
            <p:cNvSpPr/>
            <p:nvPr/>
          </p:nvSpPr>
          <p:spPr>
            <a:xfrm>
              <a:off x="4385275" y="2305525"/>
              <a:ext cx="89775" cy="7775"/>
            </a:xfrm>
            <a:custGeom>
              <a:rect b="b" l="l" r="r" t="t"/>
              <a:pathLst>
                <a:path extrusionOk="0" h="311" w="3591">
                  <a:moveTo>
                    <a:pt x="0" y="1"/>
                  </a:moveTo>
                  <a:lnTo>
                    <a:pt x="0" y="185"/>
                  </a:lnTo>
                  <a:lnTo>
                    <a:pt x="3591" y="311"/>
                  </a:lnTo>
                  <a:lnTo>
                    <a:pt x="3591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67"/>
            <p:cNvSpPr/>
            <p:nvPr/>
          </p:nvSpPr>
          <p:spPr>
            <a:xfrm>
              <a:off x="4382125" y="2302400"/>
              <a:ext cx="96075" cy="6300"/>
            </a:xfrm>
            <a:custGeom>
              <a:rect b="b" l="l" r="r" t="t"/>
              <a:pathLst>
                <a:path extrusionOk="0" h="252" w="3843">
                  <a:moveTo>
                    <a:pt x="126" y="0"/>
                  </a:moveTo>
                  <a:cubicBezTo>
                    <a:pt x="51" y="0"/>
                    <a:pt x="1" y="59"/>
                    <a:pt x="1" y="126"/>
                  </a:cubicBezTo>
                  <a:cubicBezTo>
                    <a:pt x="1" y="193"/>
                    <a:pt x="51" y="251"/>
                    <a:pt x="126" y="251"/>
                  </a:cubicBezTo>
                  <a:lnTo>
                    <a:pt x="3717" y="251"/>
                  </a:lnTo>
                  <a:cubicBezTo>
                    <a:pt x="3784" y="251"/>
                    <a:pt x="3842" y="201"/>
                    <a:pt x="3842" y="126"/>
                  </a:cubicBezTo>
                  <a:cubicBezTo>
                    <a:pt x="3842" y="59"/>
                    <a:pt x="3784" y="0"/>
                    <a:pt x="3717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67"/>
            <p:cNvSpPr/>
            <p:nvPr/>
          </p:nvSpPr>
          <p:spPr>
            <a:xfrm>
              <a:off x="4376275" y="2318300"/>
              <a:ext cx="107575" cy="48350"/>
            </a:xfrm>
            <a:custGeom>
              <a:rect b="b" l="l" r="r" t="t"/>
              <a:pathLst>
                <a:path extrusionOk="0" h="1934" w="4303">
                  <a:moveTo>
                    <a:pt x="0" y="0"/>
                  </a:moveTo>
                  <a:lnTo>
                    <a:pt x="0" y="1934"/>
                  </a:lnTo>
                  <a:lnTo>
                    <a:pt x="4302" y="1934"/>
                  </a:lnTo>
                  <a:lnTo>
                    <a:pt x="4302" y="0"/>
                  </a:lnTo>
                  <a:close/>
                </a:path>
              </a:pathLst>
            </a:custGeom>
            <a:solidFill>
              <a:srgbClr val="3030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67"/>
            <p:cNvSpPr/>
            <p:nvPr/>
          </p:nvSpPr>
          <p:spPr>
            <a:xfrm>
              <a:off x="4459125" y="2320800"/>
              <a:ext cx="17600" cy="43350"/>
            </a:xfrm>
            <a:custGeom>
              <a:rect b="b" l="l" r="r" t="t"/>
              <a:pathLst>
                <a:path extrusionOk="0" h="1734" w="704">
                  <a:moveTo>
                    <a:pt x="1" y="1"/>
                  </a:moveTo>
                  <a:lnTo>
                    <a:pt x="1" y="1733"/>
                  </a:lnTo>
                  <a:lnTo>
                    <a:pt x="704" y="1733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rgbClr val="23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67"/>
            <p:cNvSpPr/>
            <p:nvPr/>
          </p:nvSpPr>
          <p:spPr>
            <a:xfrm>
              <a:off x="4376275" y="2318300"/>
              <a:ext cx="107775" cy="10475"/>
            </a:xfrm>
            <a:custGeom>
              <a:rect b="b" l="l" r="r" t="t"/>
              <a:pathLst>
                <a:path extrusionOk="0" h="419" w="4311">
                  <a:moveTo>
                    <a:pt x="0" y="0"/>
                  </a:moveTo>
                  <a:lnTo>
                    <a:pt x="0" y="226"/>
                  </a:lnTo>
                  <a:lnTo>
                    <a:pt x="4311" y="419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23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67"/>
            <p:cNvSpPr/>
            <p:nvPr/>
          </p:nvSpPr>
          <p:spPr>
            <a:xfrm>
              <a:off x="4395950" y="2079975"/>
              <a:ext cx="23875" cy="20325"/>
            </a:xfrm>
            <a:custGeom>
              <a:rect b="b" l="l" r="r" t="t"/>
              <a:pathLst>
                <a:path extrusionOk="0" h="813" w="955">
                  <a:moveTo>
                    <a:pt x="0" y="1"/>
                  </a:moveTo>
                  <a:lnTo>
                    <a:pt x="276" y="654"/>
                  </a:lnTo>
                  <a:lnTo>
                    <a:pt x="460" y="813"/>
                  </a:lnTo>
                  <a:lnTo>
                    <a:pt x="954" y="654"/>
                  </a:lnTo>
                  <a:cubicBezTo>
                    <a:pt x="954" y="654"/>
                    <a:pt x="753" y="654"/>
                    <a:pt x="569" y="595"/>
                  </a:cubicBezTo>
                  <a:cubicBezTo>
                    <a:pt x="394" y="53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67"/>
            <p:cNvSpPr/>
            <p:nvPr/>
          </p:nvSpPr>
          <p:spPr>
            <a:xfrm>
              <a:off x="4388000" y="2073675"/>
              <a:ext cx="84550" cy="82500"/>
            </a:xfrm>
            <a:custGeom>
              <a:rect b="b" l="l" r="r" t="t"/>
              <a:pathLst>
                <a:path extrusionOk="0" h="3300" w="3382">
                  <a:moveTo>
                    <a:pt x="88" y="1"/>
                  </a:moveTo>
                  <a:cubicBezTo>
                    <a:pt x="80" y="1"/>
                    <a:pt x="75" y="2"/>
                    <a:pt x="75" y="2"/>
                  </a:cubicBezTo>
                  <a:lnTo>
                    <a:pt x="0" y="94"/>
                  </a:lnTo>
                  <a:lnTo>
                    <a:pt x="293" y="1148"/>
                  </a:lnTo>
                  <a:lnTo>
                    <a:pt x="184" y="1182"/>
                  </a:lnTo>
                  <a:cubicBezTo>
                    <a:pt x="226" y="1282"/>
                    <a:pt x="335" y="1600"/>
                    <a:pt x="452" y="1943"/>
                  </a:cubicBezTo>
                  <a:cubicBezTo>
                    <a:pt x="611" y="2228"/>
                    <a:pt x="703" y="2621"/>
                    <a:pt x="762" y="2923"/>
                  </a:cubicBezTo>
                  <a:cubicBezTo>
                    <a:pt x="775" y="2918"/>
                    <a:pt x="788" y="2916"/>
                    <a:pt x="803" y="2916"/>
                  </a:cubicBezTo>
                  <a:cubicBezTo>
                    <a:pt x="996" y="2916"/>
                    <a:pt x="1332" y="3299"/>
                    <a:pt x="1682" y="3299"/>
                  </a:cubicBezTo>
                  <a:cubicBezTo>
                    <a:pt x="1990" y="3299"/>
                    <a:pt x="2327" y="2876"/>
                    <a:pt x="2568" y="2876"/>
                  </a:cubicBezTo>
                  <a:cubicBezTo>
                    <a:pt x="2583" y="2876"/>
                    <a:pt x="2597" y="2877"/>
                    <a:pt x="2611" y="2881"/>
                  </a:cubicBezTo>
                  <a:cubicBezTo>
                    <a:pt x="2645" y="2722"/>
                    <a:pt x="2695" y="2529"/>
                    <a:pt x="2745" y="2353"/>
                  </a:cubicBezTo>
                  <a:lnTo>
                    <a:pt x="2754" y="2353"/>
                  </a:lnTo>
                  <a:lnTo>
                    <a:pt x="2770" y="2286"/>
                  </a:lnTo>
                  <a:lnTo>
                    <a:pt x="2795" y="2220"/>
                  </a:lnTo>
                  <a:cubicBezTo>
                    <a:pt x="2913" y="1793"/>
                    <a:pt x="3063" y="1299"/>
                    <a:pt x="3105" y="1173"/>
                  </a:cubicBezTo>
                  <a:lnTo>
                    <a:pt x="3080" y="1173"/>
                  </a:lnTo>
                  <a:lnTo>
                    <a:pt x="3381" y="94"/>
                  </a:lnTo>
                  <a:lnTo>
                    <a:pt x="3306" y="2"/>
                  </a:lnTo>
                  <a:cubicBezTo>
                    <a:pt x="3306" y="2"/>
                    <a:pt x="3303" y="1"/>
                    <a:pt x="3297" y="1"/>
                  </a:cubicBezTo>
                  <a:cubicBezTo>
                    <a:pt x="3272" y="1"/>
                    <a:pt x="3204" y="12"/>
                    <a:pt x="3130" y="119"/>
                  </a:cubicBezTo>
                  <a:lnTo>
                    <a:pt x="3139" y="94"/>
                  </a:lnTo>
                  <a:lnTo>
                    <a:pt x="2762" y="805"/>
                  </a:lnTo>
                  <a:cubicBezTo>
                    <a:pt x="2703" y="916"/>
                    <a:pt x="2589" y="981"/>
                    <a:pt x="2471" y="981"/>
                  </a:cubicBezTo>
                  <a:cubicBezTo>
                    <a:pt x="2437" y="981"/>
                    <a:pt x="2402" y="975"/>
                    <a:pt x="2369" y="964"/>
                  </a:cubicBezTo>
                  <a:lnTo>
                    <a:pt x="1716" y="772"/>
                  </a:lnTo>
                  <a:cubicBezTo>
                    <a:pt x="1707" y="767"/>
                    <a:pt x="1697" y="765"/>
                    <a:pt x="1685" y="765"/>
                  </a:cubicBezTo>
                  <a:cubicBezTo>
                    <a:pt x="1674" y="765"/>
                    <a:pt x="1661" y="767"/>
                    <a:pt x="1649" y="772"/>
                  </a:cubicBezTo>
                  <a:lnTo>
                    <a:pt x="1046" y="947"/>
                  </a:lnTo>
                  <a:lnTo>
                    <a:pt x="963" y="973"/>
                  </a:lnTo>
                  <a:cubicBezTo>
                    <a:pt x="943" y="976"/>
                    <a:pt x="923" y="978"/>
                    <a:pt x="903" y="978"/>
                  </a:cubicBezTo>
                  <a:cubicBezTo>
                    <a:pt x="782" y="978"/>
                    <a:pt x="669" y="913"/>
                    <a:pt x="611" y="805"/>
                  </a:cubicBezTo>
                  <a:lnTo>
                    <a:pt x="327" y="278"/>
                  </a:lnTo>
                  <a:cubicBezTo>
                    <a:pt x="237" y="23"/>
                    <a:pt x="125" y="1"/>
                    <a:pt x="88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67"/>
            <p:cNvSpPr/>
            <p:nvPr/>
          </p:nvSpPr>
          <p:spPr>
            <a:xfrm>
              <a:off x="4372300" y="2067000"/>
              <a:ext cx="33500" cy="72850"/>
            </a:xfrm>
            <a:custGeom>
              <a:rect b="b" l="l" r="r" t="t"/>
              <a:pathLst>
                <a:path extrusionOk="0" h="2914" w="1340">
                  <a:moveTo>
                    <a:pt x="586" y="1"/>
                  </a:moveTo>
                  <a:cubicBezTo>
                    <a:pt x="586" y="1"/>
                    <a:pt x="210" y="177"/>
                    <a:pt x="109" y="612"/>
                  </a:cubicBezTo>
                  <a:cubicBezTo>
                    <a:pt x="0" y="1039"/>
                    <a:pt x="251" y="1700"/>
                    <a:pt x="503" y="2294"/>
                  </a:cubicBezTo>
                  <a:cubicBezTo>
                    <a:pt x="745" y="2888"/>
                    <a:pt x="1331" y="2913"/>
                    <a:pt x="1331" y="2913"/>
                  </a:cubicBezTo>
                  <a:cubicBezTo>
                    <a:pt x="1331" y="2913"/>
                    <a:pt x="1339" y="2646"/>
                    <a:pt x="1273" y="2411"/>
                  </a:cubicBezTo>
                  <a:cubicBezTo>
                    <a:pt x="1214" y="2177"/>
                    <a:pt x="1114" y="1825"/>
                    <a:pt x="1013" y="1122"/>
                  </a:cubicBezTo>
                  <a:cubicBezTo>
                    <a:pt x="913" y="428"/>
                    <a:pt x="586" y="1"/>
                    <a:pt x="586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67"/>
            <p:cNvSpPr/>
            <p:nvPr/>
          </p:nvSpPr>
          <p:spPr>
            <a:xfrm>
              <a:off x="4454525" y="2067000"/>
              <a:ext cx="33500" cy="72850"/>
            </a:xfrm>
            <a:custGeom>
              <a:rect b="b" l="l" r="r" t="t"/>
              <a:pathLst>
                <a:path extrusionOk="0" h="2914" w="1340">
                  <a:moveTo>
                    <a:pt x="754" y="1"/>
                  </a:moveTo>
                  <a:cubicBezTo>
                    <a:pt x="754" y="1"/>
                    <a:pt x="427" y="428"/>
                    <a:pt x="327" y="1122"/>
                  </a:cubicBezTo>
                  <a:cubicBezTo>
                    <a:pt x="226" y="1825"/>
                    <a:pt x="126" y="2177"/>
                    <a:pt x="67" y="2411"/>
                  </a:cubicBezTo>
                  <a:cubicBezTo>
                    <a:pt x="1" y="2646"/>
                    <a:pt x="9" y="2913"/>
                    <a:pt x="9" y="2913"/>
                  </a:cubicBezTo>
                  <a:cubicBezTo>
                    <a:pt x="9" y="2913"/>
                    <a:pt x="595" y="2888"/>
                    <a:pt x="837" y="2294"/>
                  </a:cubicBezTo>
                  <a:cubicBezTo>
                    <a:pt x="1089" y="1700"/>
                    <a:pt x="1340" y="1039"/>
                    <a:pt x="1231" y="612"/>
                  </a:cubicBezTo>
                  <a:cubicBezTo>
                    <a:pt x="1130" y="177"/>
                    <a:pt x="754" y="1"/>
                    <a:pt x="754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67"/>
            <p:cNvSpPr/>
            <p:nvPr/>
          </p:nvSpPr>
          <p:spPr>
            <a:xfrm>
              <a:off x="4458075" y="2077250"/>
              <a:ext cx="9650" cy="42925"/>
            </a:xfrm>
            <a:custGeom>
              <a:rect b="b" l="l" r="r" t="t"/>
              <a:pathLst>
                <a:path extrusionOk="0" h="1717" w="386">
                  <a:moveTo>
                    <a:pt x="386" y="1"/>
                  </a:moveTo>
                  <a:lnTo>
                    <a:pt x="386" y="1"/>
                  </a:lnTo>
                  <a:cubicBezTo>
                    <a:pt x="310" y="185"/>
                    <a:pt x="227" y="428"/>
                    <a:pt x="185" y="712"/>
                  </a:cubicBezTo>
                  <a:cubicBezTo>
                    <a:pt x="118" y="1181"/>
                    <a:pt x="51" y="1491"/>
                    <a:pt x="1" y="1717"/>
                  </a:cubicBezTo>
                  <a:cubicBezTo>
                    <a:pt x="34" y="1700"/>
                    <a:pt x="168" y="1633"/>
                    <a:pt x="252" y="1516"/>
                  </a:cubicBezTo>
                  <a:cubicBezTo>
                    <a:pt x="344" y="1390"/>
                    <a:pt x="319" y="1139"/>
                    <a:pt x="260" y="922"/>
                  </a:cubicBezTo>
                  <a:cubicBezTo>
                    <a:pt x="210" y="696"/>
                    <a:pt x="386" y="9"/>
                    <a:pt x="3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67"/>
            <p:cNvSpPr/>
            <p:nvPr/>
          </p:nvSpPr>
          <p:spPr>
            <a:xfrm>
              <a:off x="4430050" y="2152800"/>
              <a:ext cx="12375" cy="149625"/>
            </a:xfrm>
            <a:custGeom>
              <a:rect b="b" l="l" r="r" t="t"/>
              <a:pathLst>
                <a:path extrusionOk="0" h="5985" w="495">
                  <a:moveTo>
                    <a:pt x="0" y="0"/>
                  </a:moveTo>
                  <a:lnTo>
                    <a:pt x="0" y="5942"/>
                  </a:lnTo>
                  <a:lnTo>
                    <a:pt x="51" y="5926"/>
                  </a:lnTo>
                  <a:lnTo>
                    <a:pt x="51" y="5984"/>
                  </a:lnTo>
                  <a:lnTo>
                    <a:pt x="494" y="5984"/>
                  </a:lnTo>
                  <a:cubicBezTo>
                    <a:pt x="494" y="5984"/>
                    <a:pt x="427" y="5809"/>
                    <a:pt x="293" y="5725"/>
                  </a:cubicBezTo>
                  <a:cubicBezTo>
                    <a:pt x="218" y="5675"/>
                    <a:pt x="151" y="5641"/>
                    <a:pt x="109" y="5616"/>
                  </a:cubicBezTo>
                  <a:cubicBezTo>
                    <a:pt x="168" y="5131"/>
                    <a:pt x="277" y="4202"/>
                    <a:pt x="285" y="3959"/>
                  </a:cubicBezTo>
                  <a:cubicBezTo>
                    <a:pt x="302" y="3633"/>
                    <a:pt x="201" y="3273"/>
                    <a:pt x="201" y="3273"/>
                  </a:cubicBezTo>
                  <a:cubicBezTo>
                    <a:pt x="201" y="3273"/>
                    <a:pt x="369" y="1582"/>
                    <a:pt x="377" y="1289"/>
                  </a:cubicBezTo>
                  <a:cubicBezTo>
                    <a:pt x="377" y="996"/>
                    <a:pt x="335" y="695"/>
                    <a:pt x="335" y="695"/>
                  </a:cubicBezTo>
                  <a:lnTo>
                    <a:pt x="494" y="268"/>
                  </a:lnTo>
                  <a:lnTo>
                    <a:pt x="494" y="268"/>
                  </a:lnTo>
                  <a:lnTo>
                    <a:pt x="126" y="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67"/>
            <p:cNvSpPr/>
            <p:nvPr/>
          </p:nvSpPr>
          <p:spPr>
            <a:xfrm>
              <a:off x="4426700" y="2134600"/>
              <a:ext cx="6725" cy="167825"/>
            </a:xfrm>
            <a:custGeom>
              <a:rect b="b" l="l" r="r" t="t"/>
              <a:pathLst>
                <a:path extrusionOk="0" h="6713" w="269">
                  <a:moveTo>
                    <a:pt x="0" y="0"/>
                  </a:moveTo>
                  <a:lnTo>
                    <a:pt x="76" y="6654"/>
                  </a:lnTo>
                  <a:cubicBezTo>
                    <a:pt x="76" y="6687"/>
                    <a:pt x="101" y="6712"/>
                    <a:pt x="134" y="6712"/>
                  </a:cubicBezTo>
                  <a:cubicBezTo>
                    <a:pt x="176" y="6712"/>
                    <a:pt x="201" y="6687"/>
                    <a:pt x="201" y="6654"/>
                  </a:cubicBezTo>
                  <a:lnTo>
                    <a:pt x="268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67"/>
            <p:cNvSpPr/>
            <p:nvPr/>
          </p:nvSpPr>
          <p:spPr>
            <a:xfrm>
              <a:off x="4426700" y="2134600"/>
              <a:ext cx="3375" cy="160300"/>
            </a:xfrm>
            <a:custGeom>
              <a:rect b="b" l="l" r="r" t="t"/>
              <a:pathLst>
                <a:path extrusionOk="0" h="6412" w="135">
                  <a:moveTo>
                    <a:pt x="0" y="0"/>
                  </a:moveTo>
                  <a:lnTo>
                    <a:pt x="67" y="641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67"/>
            <p:cNvSpPr/>
            <p:nvPr/>
          </p:nvSpPr>
          <p:spPr>
            <a:xfrm>
              <a:off x="4421250" y="2119075"/>
              <a:ext cx="48375" cy="20975"/>
            </a:xfrm>
            <a:custGeom>
              <a:rect b="b" l="l" r="r" t="t"/>
              <a:pathLst>
                <a:path extrusionOk="0" h="839" w="1935">
                  <a:moveTo>
                    <a:pt x="1417" y="1"/>
                  </a:moveTo>
                  <a:cubicBezTo>
                    <a:pt x="1145" y="1"/>
                    <a:pt x="899" y="203"/>
                    <a:pt x="762" y="219"/>
                  </a:cubicBezTo>
                  <a:cubicBezTo>
                    <a:pt x="747" y="222"/>
                    <a:pt x="731" y="223"/>
                    <a:pt x="716" y="223"/>
                  </a:cubicBezTo>
                  <a:cubicBezTo>
                    <a:pt x="596" y="223"/>
                    <a:pt x="503" y="143"/>
                    <a:pt x="436" y="136"/>
                  </a:cubicBezTo>
                  <a:cubicBezTo>
                    <a:pt x="432" y="135"/>
                    <a:pt x="427" y="135"/>
                    <a:pt x="422" y="135"/>
                  </a:cubicBezTo>
                  <a:cubicBezTo>
                    <a:pt x="331" y="135"/>
                    <a:pt x="34" y="194"/>
                    <a:pt x="34" y="194"/>
                  </a:cubicBezTo>
                  <a:cubicBezTo>
                    <a:pt x="34" y="194"/>
                    <a:pt x="1" y="311"/>
                    <a:pt x="34" y="395"/>
                  </a:cubicBezTo>
                  <a:cubicBezTo>
                    <a:pt x="59" y="470"/>
                    <a:pt x="118" y="554"/>
                    <a:pt x="126" y="630"/>
                  </a:cubicBezTo>
                  <a:cubicBezTo>
                    <a:pt x="135" y="713"/>
                    <a:pt x="260" y="839"/>
                    <a:pt x="260" y="839"/>
                  </a:cubicBezTo>
                  <a:cubicBezTo>
                    <a:pt x="260" y="839"/>
                    <a:pt x="503" y="780"/>
                    <a:pt x="587" y="747"/>
                  </a:cubicBezTo>
                  <a:cubicBezTo>
                    <a:pt x="592" y="745"/>
                    <a:pt x="598" y="744"/>
                    <a:pt x="606" y="744"/>
                  </a:cubicBezTo>
                  <a:cubicBezTo>
                    <a:pt x="697" y="744"/>
                    <a:pt x="972" y="835"/>
                    <a:pt x="1233" y="835"/>
                  </a:cubicBezTo>
                  <a:cubicBezTo>
                    <a:pt x="1330" y="835"/>
                    <a:pt x="1424" y="823"/>
                    <a:pt x="1507" y="789"/>
                  </a:cubicBezTo>
                  <a:cubicBezTo>
                    <a:pt x="1842" y="663"/>
                    <a:pt x="1934" y="378"/>
                    <a:pt x="1901" y="228"/>
                  </a:cubicBezTo>
                  <a:cubicBezTo>
                    <a:pt x="1876" y="127"/>
                    <a:pt x="1742" y="10"/>
                    <a:pt x="1449" y="2"/>
                  </a:cubicBezTo>
                  <a:cubicBezTo>
                    <a:pt x="1438" y="1"/>
                    <a:pt x="1428" y="1"/>
                    <a:pt x="1417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67"/>
            <p:cNvSpPr/>
            <p:nvPr/>
          </p:nvSpPr>
          <p:spPr>
            <a:xfrm>
              <a:off x="4389875" y="2105850"/>
              <a:ext cx="44800" cy="34025"/>
            </a:xfrm>
            <a:custGeom>
              <a:rect b="b" l="l" r="r" t="t"/>
              <a:pathLst>
                <a:path extrusionOk="0" h="1361" w="1792">
                  <a:moveTo>
                    <a:pt x="1609" y="0"/>
                  </a:moveTo>
                  <a:cubicBezTo>
                    <a:pt x="1603" y="0"/>
                    <a:pt x="1597" y="1"/>
                    <a:pt x="1591" y="4"/>
                  </a:cubicBezTo>
                  <a:cubicBezTo>
                    <a:pt x="1490" y="37"/>
                    <a:pt x="1273" y="112"/>
                    <a:pt x="1222" y="146"/>
                  </a:cubicBezTo>
                  <a:cubicBezTo>
                    <a:pt x="1155" y="188"/>
                    <a:pt x="1105" y="330"/>
                    <a:pt x="963" y="380"/>
                  </a:cubicBezTo>
                  <a:cubicBezTo>
                    <a:pt x="821" y="439"/>
                    <a:pt x="519" y="372"/>
                    <a:pt x="260" y="531"/>
                  </a:cubicBezTo>
                  <a:cubicBezTo>
                    <a:pt x="0" y="690"/>
                    <a:pt x="59" y="916"/>
                    <a:pt x="84" y="1008"/>
                  </a:cubicBezTo>
                  <a:cubicBezTo>
                    <a:pt x="116" y="1153"/>
                    <a:pt x="436" y="1360"/>
                    <a:pt x="594" y="1360"/>
                  </a:cubicBezTo>
                  <a:cubicBezTo>
                    <a:pt x="600" y="1360"/>
                    <a:pt x="606" y="1360"/>
                    <a:pt x="611" y="1359"/>
                  </a:cubicBezTo>
                  <a:cubicBezTo>
                    <a:pt x="988" y="1334"/>
                    <a:pt x="1298" y="774"/>
                    <a:pt x="1390" y="757"/>
                  </a:cubicBezTo>
                  <a:cubicBezTo>
                    <a:pt x="1482" y="740"/>
                    <a:pt x="1733" y="665"/>
                    <a:pt x="1733" y="665"/>
                  </a:cubicBezTo>
                  <a:cubicBezTo>
                    <a:pt x="1733" y="665"/>
                    <a:pt x="1791" y="497"/>
                    <a:pt x="1758" y="422"/>
                  </a:cubicBezTo>
                  <a:cubicBezTo>
                    <a:pt x="1724" y="347"/>
                    <a:pt x="1741" y="246"/>
                    <a:pt x="1724" y="163"/>
                  </a:cubicBezTo>
                  <a:cubicBezTo>
                    <a:pt x="1716" y="112"/>
                    <a:pt x="1683" y="62"/>
                    <a:pt x="1658" y="29"/>
                  </a:cubicBezTo>
                  <a:cubicBezTo>
                    <a:pt x="1645" y="10"/>
                    <a:pt x="1628" y="0"/>
                    <a:pt x="1609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67"/>
            <p:cNvSpPr/>
            <p:nvPr/>
          </p:nvSpPr>
          <p:spPr>
            <a:xfrm>
              <a:off x="4418750" y="2026200"/>
              <a:ext cx="9650" cy="3800"/>
            </a:xfrm>
            <a:custGeom>
              <a:rect b="b" l="l" r="r" t="t"/>
              <a:pathLst>
                <a:path extrusionOk="0" h="152" w="386">
                  <a:moveTo>
                    <a:pt x="0" y="1"/>
                  </a:moveTo>
                  <a:cubicBezTo>
                    <a:pt x="0" y="1"/>
                    <a:pt x="51" y="152"/>
                    <a:pt x="193" y="152"/>
                  </a:cubicBezTo>
                  <a:cubicBezTo>
                    <a:pt x="335" y="152"/>
                    <a:pt x="385" y="1"/>
                    <a:pt x="385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67"/>
            <p:cNvSpPr/>
            <p:nvPr/>
          </p:nvSpPr>
          <p:spPr>
            <a:xfrm>
              <a:off x="4431925" y="2026425"/>
              <a:ext cx="9450" cy="11950"/>
            </a:xfrm>
            <a:custGeom>
              <a:rect b="b" l="l" r="r" t="t"/>
              <a:pathLst>
                <a:path extrusionOk="0" h="478" w="378">
                  <a:moveTo>
                    <a:pt x="1" y="0"/>
                  </a:moveTo>
                  <a:lnTo>
                    <a:pt x="1" y="477"/>
                  </a:lnTo>
                  <a:cubicBezTo>
                    <a:pt x="1" y="477"/>
                    <a:pt x="135" y="385"/>
                    <a:pt x="135" y="285"/>
                  </a:cubicBezTo>
                  <a:cubicBezTo>
                    <a:pt x="135" y="226"/>
                    <a:pt x="109" y="159"/>
                    <a:pt x="93" y="117"/>
                  </a:cubicBezTo>
                  <a:lnTo>
                    <a:pt x="93" y="117"/>
                  </a:lnTo>
                  <a:cubicBezTo>
                    <a:pt x="118" y="134"/>
                    <a:pt x="151" y="143"/>
                    <a:pt x="193" y="143"/>
                  </a:cubicBezTo>
                  <a:cubicBezTo>
                    <a:pt x="335" y="143"/>
                    <a:pt x="377" y="0"/>
                    <a:pt x="377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67"/>
            <p:cNvSpPr/>
            <p:nvPr/>
          </p:nvSpPr>
          <p:spPr>
            <a:xfrm>
              <a:off x="4424400" y="2041700"/>
              <a:ext cx="11525" cy="1475"/>
            </a:xfrm>
            <a:custGeom>
              <a:rect b="b" l="l" r="r" t="t"/>
              <a:pathLst>
                <a:path extrusionOk="0" h="59" w="461">
                  <a:moveTo>
                    <a:pt x="193" y="0"/>
                  </a:moveTo>
                  <a:cubicBezTo>
                    <a:pt x="143" y="0"/>
                    <a:pt x="0" y="59"/>
                    <a:pt x="0" y="59"/>
                  </a:cubicBezTo>
                  <a:lnTo>
                    <a:pt x="461" y="59"/>
                  </a:lnTo>
                  <a:cubicBezTo>
                    <a:pt x="461" y="59"/>
                    <a:pt x="310" y="0"/>
                    <a:pt x="268" y="0"/>
                  </a:cubicBezTo>
                  <a:cubicBezTo>
                    <a:pt x="260" y="0"/>
                    <a:pt x="251" y="0"/>
                    <a:pt x="243" y="9"/>
                  </a:cubicBezTo>
                  <a:lnTo>
                    <a:pt x="218" y="9"/>
                  </a:lnTo>
                  <a:cubicBezTo>
                    <a:pt x="210" y="0"/>
                    <a:pt x="201" y="0"/>
                    <a:pt x="193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67"/>
            <p:cNvSpPr/>
            <p:nvPr/>
          </p:nvSpPr>
          <p:spPr>
            <a:xfrm>
              <a:off x="4417700" y="2010100"/>
              <a:ext cx="7350" cy="14675"/>
            </a:xfrm>
            <a:custGeom>
              <a:rect b="b" l="l" r="r" t="t"/>
              <a:pathLst>
                <a:path extrusionOk="0" h="587" w="294">
                  <a:moveTo>
                    <a:pt x="293" y="0"/>
                  </a:moveTo>
                  <a:lnTo>
                    <a:pt x="293" y="0"/>
                  </a:lnTo>
                  <a:cubicBezTo>
                    <a:pt x="293" y="0"/>
                    <a:pt x="176" y="84"/>
                    <a:pt x="109" y="185"/>
                  </a:cubicBezTo>
                  <a:cubicBezTo>
                    <a:pt x="42" y="285"/>
                    <a:pt x="34" y="503"/>
                    <a:pt x="34" y="503"/>
                  </a:cubicBezTo>
                  <a:lnTo>
                    <a:pt x="9" y="561"/>
                  </a:lnTo>
                  <a:cubicBezTo>
                    <a:pt x="1" y="578"/>
                    <a:pt x="9" y="586"/>
                    <a:pt x="26" y="586"/>
                  </a:cubicBezTo>
                  <a:lnTo>
                    <a:pt x="260" y="586"/>
                  </a:lnTo>
                  <a:cubicBezTo>
                    <a:pt x="277" y="586"/>
                    <a:pt x="277" y="570"/>
                    <a:pt x="268" y="570"/>
                  </a:cubicBezTo>
                  <a:lnTo>
                    <a:pt x="151" y="511"/>
                  </a:lnTo>
                  <a:cubicBezTo>
                    <a:pt x="151" y="511"/>
                    <a:pt x="134" y="344"/>
                    <a:pt x="168" y="218"/>
                  </a:cubicBezTo>
                  <a:cubicBezTo>
                    <a:pt x="210" y="101"/>
                    <a:pt x="293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67"/>
            <p:cNvSpPr/>
            <p:nvPr/>
          </p:nvSpPr>
          <p:spPr>
            <a:xfrm>
              <a:off x="4375425" y="2072025"/>
              <a:ext cx="10300" cy="31200"/>
            </a:xfrm>
            <a:custGeom>
              <a:rect b="b" l="l" r="r" t="t"/>
              <a:pathLst>
                <a:path extrusionOk="0" h="1248" w="412">
                  <a:moveTo>
                    <a:pt x="411" y="1"/>
                  </a:moveTo>
                  <a:lnTo>
                    <a:pt x="411" y="1"/>
                  </a:lnTo>
                  <a:cubicBezTo>
                    <a:pt x="411" y="1"/>
                    <a:pt x="85" y="210"/>
                    <a:pt x="43" y="578"/>
                  </a:cubicBezTo>
                  <a:cubicBezTo>
                    <a:pt x="1" y="946"/>
                    <a:pt x="235" y="1248"/>
                    <a:pt x="235" y="1248"/>
                  </a:cubicBezTo>
                  <a:cubicBezTo>
                    <a:pt x="235" y="1248"/>
                    <a:pt x="177" y="1089"/>
                    <a:pt x="202" y="720"/>
                  </a:cubicBezTo>
                  <a:cubicBezTo>
                    <a:pt x="227" y="344"/>
                    <a:pt x="411" y="1"/>
                    <a:pt x="4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67"/>
            <p:cNvSpPr/>
            <p:nvPr/>
          </p:nvSpPr>
          <p:spPr>
            <a:xfrm>
              <a:off x="4391125" y="2114300"/>
              <a:ext cx="24925" cy="13200"/>
            </a:xfrm>
            <a:custGeom>
              <a:rect b="b" l="l" r="r" t="t"/>
              <a:pathLst>
                <a:path extrusionOk="0" h="528" w="997">
                  <a:moveTo>
                    <a:pt x="997" y="0"/>
                  </a:moveTo>
                  <a:lnTo>
                    <a:pt x="997" y="0"/>
                  </a:lnTo>
                  <a:cubicBezTo>
                    <a:pt x="971" y="17"/>
                    <a:pt x="946" y="34"/>
                    <a:pt x="913" y="42"/>
                  </a:cubicBezTo>
                  <a:cubicBezTo>
                    <a:pt x="771" y="101"/>
                    <a:pt x="469" y="34"/>
                    <a:pt x="210" y="193"/>
                  </a:cubicBezTo>
                  <a:cubicBezTo>
                    <a:pt x="42" y="293"/>
                    <a:pt x="1" y="427"/>
                    <a:pt x="9" y="528"/>
                  </a:cubicBezTo>
                  <a:cubicBezTo>
                    <a:pt x="9" y="528"/>
                    <a:pt x="202" y="268"/>
                    <a:pt x="402" y="226"/>
                  </a:cubicBezTo>
                  <a:cubicBezTo>
                    <a:pt x="595" y="193"/>
                    <a:pt x="871" y="159"/>
                    <a:pt x="946" y="67"/>
                  </a:cubicBezTo>
                  <a:cubicBezTo>
                    <a:pt x="963" y="42"/>
                    <a:pt x="980" y="17"/>
                    <a:pt x="9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67"/>
            <p:cNvSpPr/>
            <p:nvPr/>
          </p:nvSpPr>
          <p:spPr>
            <a:xfrm>
              <a:off x="4422925" y="2137525"/>
              <a:ext cx="14250" cy="3150"/>
            </a:xfrm>
            <a:custGeom>
              <a:rect b="b" l="l" r="r" t="t"/>
              <a:pathLst>
                <a:path extrusionOk="0" h="126" w="570">
                  <a:moveTo>
                    <a:pt x="68" y="0"/>
                  </a:moveTo>
                  <a:cubicBezTo>
                    <a:pt x="34" y="0"/>
                    <a:pt x="1" y="25"/>
                    <a:pt x="1" y="67"/>
                  </a:cubicBezTo>
                  <a:cubicBezTo>
                    <a:pt x="1" y="101"/>
                    <a:pt x="34" y="126"/>
                    <a:pt x="68" y="126"/>
                  </a:cubicBezTo>
                  <a:lnTo>
                    <a:pt x="511" y="126"/>
                  </a:lnTo>
                  <a:cubicBezTo>
                    <a:pt x="545" y="126"/>
                    <a:pt x="570" y="101"/>
                    <a:pt x="570" y="67"/>
                  </a:cubicBezTo>
                  <a:cubicBezTo>
                    <a:pt x="570" y="25"/>
                    <a:pt x="545" y="0"/>
                    <a:pt x="511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67"/>
            <p:cNvSpPr/>
            <p:nvPr/>
          </p:nvSpPr>
          <p:spPr>
            <a:xfrm>
              <a:off x="4375850" y="2075800"/>
              <a:ext cx="16150" cy="50025"/>
            </a:xfrm>
            <a:custGeom>
              <a:rect b="b" l="l" r="r" t="t"/>
              <a:pathLst>
                <a:path extrusionOk="0" h="2001" w="646">
                  <a:moveTo>
                    <a:pt x="227" y="0"/>
                  </a:moveTo>
                  <a:cubicBezTo>
                    <a:pt x="227" y="0"/>
                    <a:pt x="34" y="185"/>
                    <a:pt x="17" y="494"/>
                  </a:cubicBezTo>
                  <a:cubicBezTo>
                    <a:pt x="1" y="804"/>
                    <a:pt x="486" y="2001"/>
                    <a:pt x="486" y="2001"/>
                  </a:cubicBezTo>
                  <a:cubicBezTo>
                    <a:pt x="486" y="2001"/>
                    <a:pt x="645" y="1657"/>
                    <a:pt x="595" y="1457"/>
                  </a:cubicBezTo>
                  <a:cubicBezTo>
                    <a:pt x="536" y="1256"/>
                    <a:pt x="252" y="1147"/>
                    <a:pt x="210" y="1080"/>
                  </a:cubicBezTo>
                  <a:cubicBezTo>
                    <a:pt x="168" y="1005"/>
                    <a:pt x="118" y="729"/>
                    <a:pt x="118" y="729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67"/>
            <p:cNvSpPr/>
            <p:nvPr/>
          </p:nvSpPr>
          <p:spPr>
            <a:xfrm>
              <a:off x="4426275" y="2045875"/>
              <a:ext cx="2750" cy="5050"/>
            </a:xfrm>
            <a:custGeom>
              <a:rect b="b" l="l" r="r" t="t"/>
              <a:pathLst>
                <a:path extrusionOk="0" h="202" w="110">
                  <a:moveTo>
                    <a:pt x="26" y="1"/>
                  </a:moveTo>
                  <a:cubicBezTo>
                    <a:pt x="17" y="1"/>
                    <a:pt x="9" y="9"/>
                    <a:pt x="9" y="17"/>
                  </a:cubicBezTo>
                  <a:lnTo>
                    <a:pt x="26" y="51"/>
                  </a:lnTo>
                  <a:cubicBezTo>
                    <a:pt x="34" y="59"/>
                    <a:pt x="34" y="76"/>
                    <a:pt x="26" y="84"/>
                  </a:cubicBezTo>
                  <a:cubicBezTo>
                    <a:pt x="9" y="101"/>
                    <a:pt x="1" y="126"/>
                    <a:pt x="9" y="151"/>
                  </a:cubicBezTo>
                  <a:cubicBezTo>
                    <a:pt x="17" y="193"/>
                    <a:pt x="93" y="201"/>
                    <a:pt x="93" y="201"/>
                  </a:cubicBezTo>
                  <a:cubicBezTo>
                    <a:pt x="93" y="201"/>
                    <a:pt x="68" y="151"/>
                    <a:pt x="68" y="118"/>
                  </a:cubicBezTo>
                  <a:cubicBezTo>
                    <a:pt x="68" y="84"/>
                    <a:pt x="93" y="68"/>
                    <a:pt x="93" y="68"/>
                  </a:cubicBezTo>
                  <a:lnTo>
                    <a:pt x="101" y="59"/>
                  </a:lnTo>
                  <a:cubicBezTo>
                    <a:pt x="109" y="51"/>
                    <a:pt x="109" y="34"/>
                    <a:pt x="101" y="34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67"/>
            <p:cNvSpPr/>
            <p:nvPr/>
          </p:nvSpPr>
          <p:spPr>
            <a:xfrm>
              <a:off x="4432150" y="2022150"/>
              <a:ext cx="3575" cy="2625"/>
            </a:xfrm>
            <a:custGeom>
              <a:rect b="b" l="l" r="r" t="t"/>
              <a:pathLst>
                <a:path extrusionOk="0" h="105" w="143">
                  <a:moveTo>
                    <a:pt x="42" y="1"/>
                  </a:moveTo>
                  <a:cubicBezTo>
                    <a:pt x="31" y="1"/>
                    <a:pt x="21" y="7"/>
                    <a:pt x="17" y="21"/>
                  </a:cubicBezTo>
                  <a:lnTo>
                    <a:pt x="0" y="88"/>
                  </a:lnTo>
                  <a:cubicBezTo>
                    <a:pt x="0" y="96"/>
                    <a:pt x="8" y="104"/>
                    <a:pt x="17" y="104"/>
                  </a:cubicBezTo>
                  <a:lnTo>
                    <a:pt x="109" y="104"/>
                  </a:lnTo>
                  <a:cubicBezTo>
                    <a:pt x="126" y="104"/>
                    <a:pt x="142" y="79"/>
                    <a:pt x="126" y="62"/>
                  </a:cubicBezTo>
                  <a:lnTo>
                    <a:pt x="67" y="12"/>
                  </a:lnTo>
                  <a:cubicBezTo>
                    <a:pt x="59" y="5"/>
                    <a:pt x="50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67"/>
            <p:cNvSpPr/>
            <p:nvPr/>
          </p:nvSpPr>
          <p:spPr>
            <a:xfrm>
              <a:off x="4388825" y="2302400"/>
              <a:ext cx="4625" cy="6300"/>
            </a:xfrm>
            <a:custGeom>
              <a:rect b="b" l="l" r="r" t="t"/>
              <a:pathLst>
                <a:path extrusionOk="0" h="252" w="185">
                  <a:moveTo>
                    <a:pt x="1" y="0"/>
                  </a:moveTo>
                  <a:lnTo>
                    <a:pt x="1" y="251"/>
                  </a:lnTo>
                  <a:lnTo>
                    <a:pt x="185" y="25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67"/>
            <p:cNvSpPr/>
            <p:nvPr/>
          </p:nvSpPr>
          <p:spPr>
            <a:xfrm>
              <a:off x="4372925" y="2314525"/>
              <a:ext cx="114475" cy="6300"/>
            </a:xfrm>
            <a:custGeom>
              <a:rect b="b" l="l" r="r" t="t"/>
              <a:pathLst>
                <a:path extrusionOk="0" h="252" w="4579">
                  <a:moveTo>
                    <a:pt x="126" y="1"/>
                  </a:moveTo>
                  <a:cubicBezTo>
                    <a:pt x="59" y="1"/>
                    <a:pt x="1" y="59"/>
                    <a:pt x="1" y="126"/>
                  </a:cubicBezTo>
                  <a:cubicBezTo>
                    <a:pt x="1" y="193"/>
                    <a:pt x="59" y="252"/>
                    <a:pt x="126" y="252"/>
                  </a:cubicBezTo>
                  <a:lnTo>
                    <a:pt x="4453" y="252"/>
                  </a:lnTo>
                  <a:cubicBezTo>
                    <a:pt x="4520" y="252"/>
                    <a:pt x="4578" y="193"/>
                    <a:pt x="4578" y="126"/>
                  </a:cubicBezTo>
                  <a:cubicBezTo>
                    <a:pt x="4578" y="59"/>
                    <a:pt x="4520" y="1"/>
                    <a:pt x="4453" y="1"/>
                  </a:cubicBezTo>
                  <a:close/>
                </a:path>
              </a:pathLst>
            </a:custGeom>
            <a:solidFill>
              <a:srgbClr val="3030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67"/>
            <p:cNvSpPr/>
            <p:nvPr/>
          </p:nvSpPr>
          <p:spPr>
            <a:xfrm>
              <a:off x="4372925" y="2364125"/>
              <a:ext cx="114475" cy="6300"/>
            </a:xfrm>
            <a:custGeom>
              <a:rect b="b" l="l" r="r" t="t"/>
              <a:pathLst>
                <a:path extrusionOk="0" h="252" w="4579">
                  <a:moveTo>
                    <a:pt x="126" y="0"/>
                  </a:moveTo>
                  <a:cubicBezTo>
                    <a:pt x="59" y="0"/>
                    <a:pt x="1" y="59"/>
                    <a:pt x="1" y="126"/>
                  </a:cubicBezTo>
                  <a:cubicBezTo>
                    <a:pt x="1" y="201"/>
                    <a:pt x="59" y="251"/>
                    <a:pt x="126" y="251"/>
                  </a:cubicBezTo>
                  <a:lnTo>
                    <a:pt x="4453" y="251"/>
                  </a:lnTo>
                  <a:cubicBezTo>
                    <a:pt x="4520" y="251"/>
                    <a:pt x="4578" y="201"/>
                    <a:pt x="4578" y="126"/>
                  </a:cubicBezTo>
                  <a:cubicBezTo>
                    <a:pt x="4578" y="59"/>
                    <a:pt x="4520" y="0"/>
                    <a:pt x="4453" y="0"/>
                  </a:cubicBezTo>
                  <a:close/>
                </a:path>
              </a:pathLst>
            </a:custGeom>
            <a:solidFill>
              <a:srgbClr val="3030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67"/>
            <p:cNvSpPr/>
            <p:nvPr/>
          </p:nvSpPr>
          <p:spPr>
            <a:xfrm>
              <a:off x="4473350" y="2314525"/>
              <a:ext cx="6300" cy="6300"/>
            </a:xfrm>
            <a:custGeom>
              <a:rect b="b" l="l" r="r" t="t"/>
              <a:pathLst>
                <a:path extrusionOk="0" h="252" w="252">
                  <a:moveTo>
                    <a:pt x="1" y="1"/>
                  </a:moveTo>
                  <a:lnTo>
                    <a:pt x="1" y="252"/>
                  </a:lnTo>
                  <a:lnTo>
                    <a:pt x="252" y="252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rgbClr val="23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67"/>
            <p:cNvSpPr/>
            <p:nvPr/>
          </p:nvSpPr>
          <p:spPr>
            <a:xfrm>
              <a:off x="4473350" y="2364125"/>
              <a:ext cx="6300" cy="6300"/>
            </a:xfrm>
            <a:custGeom>
              <a:rect b="b" l="l" r="r" t="t"/>
              <a:pathLst>
                <a:path extrusionOk="0" h="252" w="252">
                  <a:moveTo>
                    <a:pt x="1" y="0"/>
                  </a:moveTo>
                  <a:lnTo>
                    <a:pt x="1" y="251"/>
                  </a:lnTo>
                  <a:lnTo>
                    <a:pt x="252" y="251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23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67"/>
            <p:cNvSpPr/>
            <p:nvPr/>
          </p:nvSpPr>
          <p:spPr>
            <a:xfrm>
              <a:off x="4355775" y="2174975"/>
              <a:ext cx="116350" cy="106925"/>
            </a:xfrm>
            <a:custGeom>
              <a:rect b="b" l="l" r="r" t="t"/>
              <a:pathLst>
                <a:path extrusionOk="0" h="4277" w="4654">
                  <a:moveTo>
                    <a:pt x="1490" y="0"/>
                  </a:moveTo>
                  <a:cubicBezTo>
                    <a:pt x="1490" y="0"/>
                    <a:pt x="1164" y="235"/>
                    <a:pt x="988" y="595"/>
                  </a:cubicBezTo>
                  <a:lnTo>
                    <a:pt x="812" y="955"/>
                  </a:lnTo>
                  <a:lnTo>
                    <a:pt x="285" y="1289"/>
                  </a:lnTo>
                  <a:cubicBezTo>
                    <a:pt x="285" y="1289"/>
                    <a:pt x="117" y="1791"/>
                    <a:pt x="59" y="2344"/>
                  </a:cubicBezTo>
                  <a:cubicBezTo>
                    <a:pt x="0" y="2896"/>
                    <a:pt x="318" y="4068"/>
                    <a:pt x="318" y="4068"/>
                  </a:cubicBezTo>
                  <a:cubicBezTo>
                    <a:pt x="318" y="4068"/>
                    <a:pt x="1406" y="4143"/>
                    <a:pt x="1800" y="4252"/>
                  </a:cubicBezTo>
                  <a:cubicBezTo>
                    <a:pt x="1860" y="4269"/>
                    <a:pt x="1960" y="4276"/>
                    <a:pt x="2087" y="4276"/>
                  </a:cubicBezTo>
                  <a:cubicBezTo>
                    <a:pt x="2767" y="4276"/>
                    <a:pt x="4202" y="4068"/>
                    <a:pt x="4202" y="4068"/>
                  </a:cubicBezTo>
                  <a:cubicBezTo>
                    <a:pt x="4202" y="4068"/>
                    <a:pt x="4428" y="3574"/>
                    <a:pt x="4352" y="3423"/>
                  </a:cubicBezTo>
                  <a:lnTo>
                    <a:pt x="4285" y="3264"/>
                  </a:lnTo>
                  <a:cubicBezTo>
                    <a:pt x="4285" y="3264"/>
                    <a:pt x="4495" y="3030"/>
                    <a:pt x="4553" y="2838"/>
                  </a:cubicBezTo>
                  <a:cubicBezTo>
                    <a:pt x="4603" y="2645"/>
                    <a:pt x="4436" y="2344"/>
                    <a:pt x="4436" y="2344"/>
                  </a:cubicBezTo>
                  <a:cubicBezTo>
                    <a:pt x="4436" y="2344"/>
                    <a:pt x="4654" y="1858"/>
                    <a:pt x="4561" y="1666"/>
                  </a:cubicBezTo>
                  <a:cubicBezTo>
                    <a:pt x="4469" y="1465"/>
                    <a:pt x="4260" y="1197"/>
                    <a:pt x="4260" y="1197"/>
                  </a:cubicBezTo>
                  <a:cubicBezTo>
                    <a:pt x="4260" y="1197"/>
                    <a:pt x="4319" y="695"/>
                    <a:pt x="4260" y="544"/>
                  </a:cubicBezTo>
                  <a:lnTo>
                    <a:pt x="4202" y="394"/>
                  </a:lnTo>
                  <a:lnTo>
                    <a:pt x="3691" y="210"/>
                  </a:lnTo>
                  <a:cubicBezTo>
                    <a:pt x="3691" y="210"/>
                    <a:pt x="2210" y="277"/>
                    <a:pt x="2017" y="277"/>
                  </a:cubicBezTo>
                  <a:cubicBezTo>
                    <a:pt x="1825" y="277"/>
                    <a:pt x="1490" y="0"/>
                    <a:pt x="1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67"/>
            <p:cNvSpPr/>
            <p:nvPr/>
          </p:nvSpPr>
          <p:spPr>
            <a:xfrm>
              <a:off x="4355775" y="2200075"/>
              <a:ext cx="34325" cy="79125"/>
            </a:xfrm>
            <a:custGeom>
              <a:rect b="b" l="l" r="r" t="t"/>
              <a:pathLst>
                <a:path extrusionOk="0" h="3165" w="1373">
                  <a:moveTo>
                    <a:pt x="737" y="1"/>
                  </a:moveTo>
                  <a:lnTo>
                    <a:pt x="285" y="285"/>
                  </a:lnTo>
                  <a:cubicBezTo>
                    <a:pt x="285" y="285"/>
                    <a:pt x="117" y="787"/>
                    <a:pt x="59" y="1340"/>
                  </a:cubicBezTo>
                  <a:cubicBezTo>
                    <a:pt x="0" y="1892"/>
                    <a:pt x="318" y="3064"/>
                    <a:pt x="318" y="3064"/>
                  </a:cubicBezTo>
                  <a:cubicBezTo>
                    <a:pt x="318" y="3064"/>
                    <a:pt x="904" y="3106"/>
                    <a:pt x="1373" y="3164"/>
                  </a:cubicBezTo>
                  <a:cubicBezTo>
                    <a:pt x="1314" y="2980"/>
                    <a:pt x="1180" y="2528"/>
                    <a:pt x="1013" y="1884"/>
                  </a:cubicBezTo>
                  <a:cubicBezTo>
                    <a:pt x="787" y="1005"/>
                    <a:pt x="737" y="1"/>
                    <a:pt x="737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67"/>
            <p:cNvSpPr/>
            <p:nvPr/>
          </p:nvSpPr>
          <p:spPr>
            <a:xfrm>
              <a:off x="4153650" y="1937925"/>
              <a:ext cx="226825" cy="380850"/>
            </a:xfrm>
            <a:custGeom>
              <a:rect b="b" l="l" r="r" t="t"/>
              <a:pathLst>
                <a:path extrusionOk="0" h="15234" w="9073">
                  <a:moveTo>
                    <a:pt x="5382" y="0"/>
                  </a:moveTo>
                  <a:cubicBezTo>
                    <a:pt x="5382" y="0"/>
                    <a:pt x="4721" y="494"/>
                    <a:pt x="4503" y="1356"/>
                  </a:cubicBezTo>
                  <a:cubicBezTo>
                    <a:pt x="4277" y="2210"/>
                    <a:pt x="1" y="11617"/>
                    <a:pt x="812" y="13608"/>
                  </a:cubicBezTo>
                  <a:cubicBezTo>
                    <a:pt x="1388" y="15027"/>
                    <a:pt x="5302" y="15233"/>
                    <a:pt x="7530" y="15233"/>
                  </a:cubicBezTo>
                  <a:cubicBezTo>
                    <a:pt x="8443" y="15233"/>
                    <a:pt x="9073" y="15199"/>
                    <a:pt x="9073" y="15199"/>
                  </a:cubicBezTo>
                  <a:cubicBezTo>
                    <a:pt x="9073" y="15199"/>
                    <a:pt x="8294" y="13282"/>
                    <a:pt x="8320" y="12219"/>
                  </a:cubicBezTo>
                  <a:cubicBezTo>
                    <a:pt x="8345" y="11156"/>
                    <a:pt x="8596" y="10545"/>
                    <a:pt x="8596" y="10545"/>
                  </a:cubicBezTo>
                  <a:lnTo>
                    <a:pt x="5943" y="10353"/>
                  </a:lnTo>
                  <a:lnTo>
                    <a:pt x="6671" y="7892"/>
                  </a:lnTo>
                  <a:lnTo>
                    <a:pt x="7625" y="5683"/>
                  </a:lnTo>
                  <a:lnTo>
                    <a:pt x="5382" y="0"/>
                  </a:lnTo>
                  <a:close/>
                </a:path>
              </a:pathLst>
            </a:custGeom>
            <a:solidFill>
              <a:srgbClr val="1A1C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67"/>
            <p:cNvSpPr/>
            <p:nvPr/>
          </p:nvSpPr>
          <p:spPr>
            <a:xfrm>
              <a:off x="4403475" y="1613100"/>
              <a:ext cx="156325" cy="154525"/>
            </a:xfrm>
            <a:custGeom>
              <a:rect b="b" l="l" r="r" t="t"/>
              <a:pathLst>
                <a:path extrusionOk="0" h="6181" w="6253">
                  <a:moveTo>
                    <a:pt x="3835" y="0"/>
                  </a:moveTo>
                  <a:cubicBezTo>
                    <a:pt x="3779" y="0"/>
                    <a:pt x="3723" y="1"/>
                    <a:pt x="3666" y="4"/>
                  </a:cubicBezTo>
                  <a:cubicBezTo>
                    <a:pt x="2386" y="54"/>
                    <a:pt x="1390" y="925"/>
                    <a:pt x="904" y="1125"/>
                  </a:cubicBezTo>
                  <a:cubicBezTo>
                    <a:pt x="427" y="1335"/>
                    <a:pt x="243" y="2255"/>
                    <a:pt x="243" y="2255"/>
                  </a:cubicBezTo>
                  <a:cubicBezTo>
                    <a:pt x="243" y="2255"/>
                    <a:pt x="0" y="4490"/>
                    <a:pt x="76" y="5059"/>
                  </a:cubicBezTo>
                  <a:cubicBezTo>
                    <a:pt x="151" y="5628"/>
                    <a:pt x="611" y="6180"/>
                    <a:pt x="611" y="6180"/>
                  </a:cubicBezTo>
                  <a:lnTo>
                    <a:pt x="611" y="3879"/>
                  </a:lnTo>
                  <a:lnTo>
                    <a:pt x="946" y="3695"/>
                  </a:lnTo>
                  <a:cubicBezTo>
                    <a:pt x="946" y="3695"/>
                    <a:pt x="980" y="2398"/>
                    <a:pt x="1574" y="2239"/>
                  </a:cubicBezTo>
                  <a:cubicBezTo>
                    <a:pt x="1664" y="2213"/>
                    <a:pt x="1764" y="2202"/>
                    <a:pt x="1868" y="2202"/>
                  </a:cubicBezTo>
                  <a:cubicBezTo>
                    <a:pt x="2443" y="2202"/>
                    <a:pt x="3156" y="2531"/>
                    <a:pt x="3156" y="2531"/>
                  </a:cubicBezTo>
                  <a:cubicBezTo>
                    <a:pt x="3156" y="2531"/>
                    <a:pt x="3726" y="2144"/>
                    <a:pt x="4301" y="2144"/>
                  </a:cubicBezTo>
                  <a:cubicBezTo>
                    <a:pt x="4330" y="2144"/>
                    <a:pt x="4358" y="2144"/>
                    <a:pt x="4386" y="2146"/>
                  </a:cubicBezTo>
                  <a:cubicBezTo>
                    <a:pt x="4428" y="2149"/>
                    <a:pt x="4470" y="2150"/>
                    <a:pt x="4511" y="2150"/>
                  </a:cubicBezTo>
                  <a:cubicBezTo>
                    <a:pt x="4939" y="2150"/>
                    <a:pt x="5357" y="2041"/>
                    <a:pt x="5533" y="1987"/>
                  </a:cubicBezTo>
                  <a:cubicBezTo>
                    <a:pt x="5583" y="1971"/>
                    <a:pt x="5625" y="1937"/>
                    <a:pt x="5658" y="1895"/>
                  </a:cubicBezTo>
                  <a:lnTo>
                    <a:pt x="6252" y="1109"/>
                  </a:lnTo>
                  <a:cubicBezTo>
                    <a:pt x="6252" y="1109"/>
                    <a:pt x="6202" y="866"/>
                    <a:pt x="6043" y="724"/>
                  </a:cubicBezTo>
                  <a:cubicBezTo>
                    <a:pt x="5899" y="580"/>
                    <a:pt x="5029" y="0"/>
                    <a:pt x="3835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67"/>
            <p:cNvSpPr/>
            <p:nvPr/>
          </p:nvSpPr>
          <p:spPr>
            <a:xfrm>
              <a:off x="4548900" y="1639700"/>
              <a:ext cx="63200" cy="122900"/>
            </a:xfrm>
            <a:custGeom>
              <a:rect b="b" l="l" r="r" t="t"/>
              <a:pathLst>
                <a:path extrusionOk="0" h="4916" w="2528">
                  <a:moveTo>
                    <a:pt x="940" y="0"/>
                  </a:moveTo>
                  <a:cubicBezTo>
                    <a:pt x="635" y="0"/>
                    <a:pt x="552" y="153"/>
                    <a:pt x="552" y="153"/>
                  </a:cubicBezTo>
                  <a:lnTo>
                    <a:pt x="67" y="739"/>
                  </a:lnTo>
                  <a:cubicBezTo>
                    <a:pt x="34" y="781"/>
                    <a:pt x="17" y="831"/>
                    <a:pt x="17" y="882"/>
                  </a:cubicBezTo>
                  <a:cubicBezTo>
                    <a:pt x="8" y="999"/>
                    <a:pt x="0" y="1208"/>
                    <a:pt x="17" y="1375"/>
                  </a:cubicBezTo>
                  <a:cubicBezTo>
                    <a:pt x="34" y="1610"/>
                    <a:pt x="586" y="1819"/>
                    <a:pt x="787" y="2204"/>
                  </a:cubicBezTo>
                  <a:cubicBezTo>
                    <a:pt x="996" y="2589"/>
                    <a:pt x="737" y="3401"/>
                    <a:pt x="737" y="3401"/>
                  </a:cubicBezTo>
                  <a:cubicBezTo>
                    <a:pt x="737" y="3401"/>
                    <a:pt x="1306" y="3920"/>
                    <a:pt x="1348" y="4229"/>
                  </a:cubicBezTo>
                  <a:cubicBezTo>
                    <a:pt x="1381" y="4547"/>
                    <a:pt x="1607" y="4916"/>
                    <a:pt x="1607" y="4916"/>
                  </a:cubicBezTo>
                  <a:lnTo>
                    <a:pt x="2134" y="4137"/>
                  </a:lnTo>
                  <a:cubicBezTo>
                    <a:pt x="2134" y="4137"/>
                    <a:pt x="2528" y="2664"/>
                    <a:pt x="2394" y="1886"/>
                  </a:cubicBezTo>
                  <a:cubicBezTo>
                    <a:pt x="2268" y="1116"/>
                    <a:pt x="1515" y="61"/>
                    <a:pt x="1088" y="11"/>
                  </a:cubicBezTo>
                  <a:cubicBezTo>
                    <a:pt x="1034" y="4"/>
                    <a:pt x="985" y="0"/>
                    <a:pt x="940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67"/>
            <p:cNvSpPr/>
            <p:nvPr/>
          </p:nvSpPr>
          <p:spPr>
            <a:xfrm>
              <a:off x="4579225" y="1732650"/>
              <a:ext cx="33925" cy="59875"/>
            </a:xfrm>
            <a:custGeom>
              <a:rect b="b" l="l" r="r" t="t"/>
              <a:pathLst>
                <a:path extrusionOk="0" h="2395" w="1357">
                  <a:moveTo>
                    <a:pt x="679" y="1"/>
                  </a:moveTo>
                  <a:cubicBezTo>
                    <a:pt x="302" y="1"/>
                    <a:pt x="1" y="536"/>
                    <a:pt x="1" y="1198"/>
                  </a:cubicBezTo>
                  <a:cubicBezTo>
                    <a:pt x="1" y="1859"/>
                    <a:pt x="302" y="2394"/>
                    <a:pt x="679" y="2394"/>
                  </a:cubicBezTo>
                  <a:cubicBezTo>
                    <a:pt x="1055" y="2394"/>
                    <a:pt x="1356" y="1859"/>
                    <a:pt x="1356" y="1198"/>
                  </a:cubicBezTo>
                  <a:cubicBezTo>
                    <a:pt x="1356" y="536"/>
                    <a:pt x="1055" y="1"/>
                    <a:pt x="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67"/>
            <p:cNvSpPr/>
            <p:nvPr/>
          </p:nvSpPr>
          <p:spPr>
            <a:xfrm>
              <a:off x="4431925" y="1748975"/>
              <a:ext cx="40200" cy="59025"/>
            </a:xfrm>
            <a:custGeom>
              <a:rect b="b" l="l" r="r" t="t"/>
              <a:pathLst>
                <a:path extrusionOk="0" h="2361" w="1608">
                  <a:moveTo>
                    <a:pt x="1" y="1"/>
                  </a:moveTo>
                  <a:cubicBezTo>
                    <a:pt x="1" y="1"/>
                    <a:pt x="42" y="628"/>
                    <a:pt x="520" y="729"/>
                  </a:cubicBezTo>
                  <a:cubicBezTo>
                    <a:pt x="613" y="750"/>
                    <a:pt x="698" y="759"/>
                    <a:pt x="773" y="759"/>
                  </a:cubicBezTo>
                  <a:cubicBezTo>
                    <a:pt x="1072" y="759"/>
                    <a:pt x="1222" y="620"/>
                    <a:pt x="1223" y="620"/>
                  </a:cubicBezTo>
                  <a:lnTo>
                    <a:pt x="1223" y="620"/>
                  </a:lnTo>
                  <a:cubicBezTo>
                    <a:pt x="1222" y="620"/>
                    <a:pt x="838" y="1248"/>
                    <a:pt x="804" y="1624"/>
                  </a:cubicBezTo>
                  <a:cubicBezTo>
                    <a:pt x="771" y="2001"/>
                    <a:pt x="1356" y="2361"/>
                    <a:pt x="1356" y="2361"/>
                  </a:cubicBezTo>
                  <a:lnTo>
                    <a:pt x="1608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67"/>
            <p:cNvSpPr/>
            <p:nvPr/>
          </p:nvSpPr>
          <p:spPr>
            <a:xfrm>
              <a:off x="4502450" y="1748975"/>
              <a:ext cx="49800" cy="19475"/>
            </a:xfrm>
            <a:custGeom>
              <a:rect b="b" l="l" r="r" t="t"/>
              <a:pathLst>
                <a:path extrusionOk="0" h="779" w="1992">
                  <a:moveTo>
                    <a:pt x="0" y="1"/>
                  </a:moveTo>
                  <a:cubicBezTo>
                    <a:pt x="0" y="1"/>
                    <a:pt x="293" y="779"/>
                    <a:pt x="937" y="779"/>
                  </a:cubicBezTo>
                  <a:cubicBezTo>
                    <a:pt x="1590" y="779"/>
                    <a:pt x="1992" y="1"/>
                    <a:pt x="1992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68"/>
          <p:cNvSpPr txBox="1"/>
          <p:nvPr>
            <p:ph type="title"/>
          </p:nvPr>
        </p:nvSpPr>
        <p:spPr>
          <a:xfrm>
            <a:off x="1865850" y="438275"/>
            <a:ext cx="54123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What Key Feature </a:t>
            </a:r>
            <a:r>
              <a:rPr lang="en" sz="2500"/>
              <a:t>predicts the profit</a:t>
            </a:r>
            <a:r>
              <a:rPr lang="en" sz="2500"/>
              <a:t> a movie </a:t>
            </a:r>
            <a:r>
              <a:rPr lang="en" sz="2500"/>
              <a:t>makes the most?</a:t>
            </a:r>
            <a:endParaRPr sz="2500"/>
          </a:p>
        </p:txBody>
      </p:sp>
      <p:sp>
        <p:nvSpPr>
          <p:cNvPr id="1338" name="Google Shape;1338;p68"/>
          <p:cNvSpPr txBox="1"/>
          <p:nvPr>
            <p:ph idx="3" type="subTitle"/>
          </p:nvPr>
        </p:nvSpPr>
        <p:spPr>
          <a:xfrm>
            <a:off x="2752177" y="1706750"/>
            <a:ext cx="35304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Explained Variance: 0.678 </a:t>
            </a:r>
            <a:endParaRPr/>
          </a:p>
        </p:txBody>
      </p:sp>
      <p:sp>
        <p:nvSpPr>
          <p:cNvPr id="1339" name="Google Shape;1339;p68"/>
          <p:cNvSpPr txBox="1"/>
          <p:nvPr>
            <p:ph idx="6" type="subTitle"/>
          </p:nvPr>
        </p:nvSpPr>
        <p:spPr>
          <a:xfrm>
            <a:off x="5525950" y="3183050"/>
            <a:ext cx="1550400" cy="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Runtime</a:t>
            </a:r>
            <a:endParaRPr b="1" sz="1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40" name="Google Shape;1340;p68"/>
          <p:cNvSpPr txBox="1"/>
          <p:nvPr/>
        </p:nvSpPr>
        <p:spPr>
          <a:xfrm>
            <a:off x="3941463" y="3267125"/>
            <a:ext cx="92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Profit</a:t>
            </a:r>
            <a:endParaRPr b="1" sz="2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41" name="Google Shape;1341;p68"/>
          <p:cNvSpPr txBox="1"/>
          <p:nvPr/>
        </p:nvSpPr>
        <p:spPr>
          <a:xfrm>
            <a:off x="908475" y="2245123"/>
            <a:ext cx="41451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Karla"/>
              <a:buAutoNum type="arabicPeriod"/>
            </a:pPr>
            <a:r>
              <a:rPr lang="en" sz="21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Vote Count</a:t>
            </a:r>
            <a:endParaRPr sz="21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Karla"/>
              <a:buAutoNum type="arabicPeriod"/>
            </a:pPr>
            <a:r>
              <a:rPr lang="en" sz="21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Popularity</a:t>
            </a:r>
            <a:endParaRPr sz="21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Karla"/>
              <a:buAutoNum type="arabicPeriod"/>
            </a:pPr>
            <a:r>
              <a:rPr lang="en" sz="21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Adventure</a:t>
            </a:r>
            <a:endParaRPr sz="21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Karla"/>
              <a:buAutoNum type="arabicPeriod"/>
            </a:pPr>
            <a:r>
              <a:rPr lang="en" sz="21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Runtime</a:t>
            </a:r>
            <a:endParaRPr sz="21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42" name="Google Shape;1342;p68"/>
          <p:cNvSpPr txBox="1"/>
          <p:nvPr/>
        </p:nvSpPr>
        <p:spPr>
          <a:xfrm>
            <a:off x="4157125" y="2245123"/>
            <a:ext cx="41451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Karla"/>
              <a:buAutoNum type="arabicPeriod" startAt="5"/>
            </a:pPr>
            <a:r>
              <a:rPr lang="en" sz="21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Year</a:t>
            </a:r>
            <a:endParaRPr sz="21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Karla"/>
              <a:buAutoNum type="arabicPeriod" startAt="5"/>
            </a:pPr>
            <a:r>
              <a:rPr lang="en" sz="21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Vote Average</a:t>
            </a:r>
            <a:endParaRPr sz="21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Karla"/>
              <a:buAutoNum type="arabicPeriod" startAt="5"/>
            </a:pPr>
            <a:r>
              <a:rPr lang="en" sz="21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Small Production Company</a:t>
            </a:r>
            <a:endParaRPr sz="21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Karla"/>
              <a:buAutoNum type="arabicPeriod" startAt="5"/>
            </a:pPr>
            <a:r>
              <a:rPr lang="en" sz="21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December</a:t>
            </a:r>
            <a:endParaRPr sz="21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343" name="Google Shape;134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850" y="2322725"/>
            <a:ext cx="440200" cy="32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4" name="Google Shape;134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850" y="2856350"/>
            <a:ext cx="440200" cy="32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5" name="Google Shape;134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850" y="3790325"/>
            <a:ext cx="440200" cy="32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6" name="Google Shape;134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550" y="2322725"/>
            <a:ext cx="440200" cy="32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7" name="Google Shape;134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575" y="2811200"/>
            <a:ext cx="440200" cy="32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69"/>
          <p:cNvSpPr txBox="1"/>
          <p:nvPr>
            <p:ph type="title"/>
          </p:nvPr>
        </p:nvSpPr>
        <p:spPr>
          <a:xfrm>
            <a:off x="415900" y="2195750"/>
            <a:ext cx="85968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 Adventure, Small Production Company and December.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1353" name="Google Shape;1353;p69"/>
          <p:cNvSpPr txBox="1"/>
          <p:nvPr/>
        </p:nvSpPr>
        <p:spPr>
          <a:xfrm>
            <a:off x="1228200" y="641725"/>
            <a:ext cx="7392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Which of these features are most useful?</a:t>
            </a:r>
            <a:endParaRPr sz="25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70"/>
          <p:cNvSpPr txBox="1"/>
          <p:nvPr>
            <p:ph type="title"/>
          </p:nvPr>
        </p:nvSpPr>
        <p:spPr>
          <a:xfrm>
            <a:off x="551100" y="226238"/>
            <a:ext cx="34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Genre</a:t>
            </a:r>
            <a:endParaRPr sz="3500"/>
          </a:p>
        </p:txBody>
      </p:sp>
      <p:sp>
        <p:nvSpPr>
          <p:cNvPr id="1359" name="Google Shape;1359;p70"/>
          <p:cNvSpPr/>
          <p:nvPr/>
        </p:nvSpPr>
        <p:spPr>
          <a:xfrm>
            <a:off x="5673890" y="4"/>
            <a:ext cx="3137036" cy="1025160"/>
          </a:xfrm>
          <a:custGeom>
            <a:rect b="b" l="l" r="r" t="t"/>
            <a:pathLst>
              <a:path extrusionOk="0" h="11058" w="33838">
                <a:moveTo>
                  <a:pt x="0" y="1"/>
                </a:moveTo>
                <a:cubicBezTo>
                  <a:pt x="0" y="1"/>
                  <a:pt x="1741" y="8814"/>
                  <a:pt x="9223" y="10680"/>
                </a:cubicBezTo>
                <a:cubicBezTo>
                  <a:pt x="10278" y="10945"/>
                  <a:pt x="11131" y="11058"/>
                  <a:pt x="11840" y="11058"/>
                </a:cubicBezTo>
                <a:cubicBezTo>
                  <a:pt x="16045" y="11058"/>
                  <a:pt x="15187" y="7073"/>
                  <a:pt x="21416" y="7073"/>
                </a:cubicBezTo>
                <a:cubicBezTo>
                  <a:pt x="21576" y="7073"/>
                  <a:pt x="21741" y="7076"/>
                  <a:pt x="21911" y="7081"/>
                </a:cubicBezTo>
                <a:cubicBezTo>
                  <a:pt x="22048" y="7086"/>
                  <a:pt x="22183" y="7088"/>
                  <a:pt x="22318" y="7088"/>
                </a:cubicBezTo>
                <a:cubicBezTo>
                  <a:pt x="29926" y="7088"/>
                  <a:pt x="33837" y="1"/>
                  <a:pt x="33837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70"/>
          <p:cNvSpPr txBox="1"/>
          <p:nvPr>
            <p:ph idx="4294967295" type="title"/>
          </p:nvPr>
        </p:nvSpPr>
        <p:spPr>
          <a:xfrm>
            <a:off x="1528200" y="2488125"/>
            <a:ext cx="14931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Steep rise 2010 onwards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61" name="Google Shape;1361;p70"/>
          <p:cNvSpPr txBox="1"/>
          <p:nvPr>
            <p:ph idx="4294967295" type="title"/>
          </p:nvPr>
        </p:nvSpPr>
        <p:spPr>
          <a:xfrm>
            <a:off x="1528200" y="1815000"/>
            <a:ext cx="14931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Adventure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1362" name="Google Shape;1362;p70"/>
          <p:cNvSpPr/>
          <p:nvPr/>
        </p:nvSpPr>
        <p:spPr>
          <a:xfrm>
            <a:off x="662000" y="1884300"/>
            <a:ext cx="371100" cy="35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3" name="Google Shape;136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800" y="-12"/>
            <a:ext cx="4840201" cy="46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8" name="Google Shape;1368;p71"/>
          <p:cNvGrpSpPr/>
          <p:nvPr/>
        </p:nvGrpSpPr>
        <p:grpSpPr>
          <a:xfrm>
            <a:off x="6295831" y="1810825"/>
            <a:ext cx="1572900" cy="1572900"/>
            <a:chOff x="882925" y="1716025"/>
            <a:chExt cx="1572900" cy="1572900"/>
          </a:xfrm>
        </p:grpSpPr>
        <p:sp>
          <p:nvSpPr>
            <p:cNvPr id="1369" name="Google Shape;1369;p71"/>
            <p:cNvSpPr/>
            <p:nvPr/>
          </p:nvSpPr>
          <p:spPr>
            <a:xfrm>
              <a:off x="883825" y="1716925"/>
              <a:ext cx="1572000" cy="1572000"/>
            </a:xfrm>
            <a:prstGeom prst="ellipse">
              <a:avLst/>
            </a:pr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71"/>
            <p:cNvSpPr/>
            <p:nvPr/>
          </p:nvSpPr>
          <p:spPr>
            <a:xfrm>
              <a:off x="882925" y="1716025"/>
              <a:ext cx="1572900" cy="1572900"/>
            </a:xfrm>
            <a:prstGeom prst="pie">
              <a:avLst>
                <a:gd fmla="val 16218093" name="adj1"/>
                <a:gd fmla="val 20285247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71"/>
            <p:cNvSpPr/>
            <p:nvPr/>
          </p:nvSpPr>
          <p:spPr>
            <a:xfrm>
              <a:off x="1162675" y="1995775"/>
              <a:ext cx="1014300" cy="1014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2" name="Google Shape;1372;p71"/>
          <p:cNvGrpSpPr/>
          <p:nvPr/>
        </p:nvGrpSpPr>
        <p:grpSpPr>
          <a:xfrm>
            <a:off x="3851238" y="1810825"/>
            <a:ext cx="1572900" cy="1572900"/>
            <a:chOff x="3261788" y="1716025"/>
            <a:chExt cx="1572900" cy="1572900"/>
          </a:xfrm>
        </p:grpSpPr>
        <p:sp>
          <p:nvSpPr>
            <p:cNvPr id="1373" name="Google Shape;1373;p71"/>
            <p:cNvSpPr/>
            <p:nvPr/>
          </p:nvSpPr>
          <p:spPr>
            <a:xfrm>
              <a:off x="3262688" y="1716925"/>
              <a:ext cx="1572000" cy="1572000"/>
            </a:xfrm>
            <a:prstGeom prst="ellipse">
              <a:avLst/>
            </a:prstGeom>
            <a:gradFill>
              <a:gsLst>
                <a:gs pos="0">
                  <a:srgbClr val="0AC668">
                    <a:alpha val="32549"/>
                  </a:srgbClr>
                </a:gs>
                <a:gs pos="100000">
                  <a:srgbClr val="0A94C6">
                    <a:alpha val="9803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71"/>
            <p:cNvSpPr/>
            <p:nvPr/>
          </p:nvSpPr>
          <p:spPr>
            <a:xfrm>
              <a:off x="3261788" y="1716025"/>
              <a:ext cx="1572900" cy="1572900"/>
            </a:xfrm>
            <a:prstGeom prst="pie">
              <a:avLst>
                <a:gd fmla="val 16218093" name="adj1"/>
                <a:gd fmla="val 16788" name="adj2"/>
              </a:avLst>
            </a:prstGeom>
            <a:solidFill>
              <a:srgbClr val="36BA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71"/>
            <p:cNvSpPr/>
            <p:nvPr/>
          </p:nvSpPr>
          <p:spPr>
            <a:xfrm>
              <a:off x="3541538" y="1995775"/>
              <a:ext cx="1014300" cy="1014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6" name="Google Shape;1376;p71"/>
          <p:cNvGrpSpPr/>
          <p:nvPr/>
        </p:nvGrpSpPr>
        <p:grpSpPr>
          <a:xfrm>
            <a:off x="1406644" y="1810825"/>
            <a:ext cx="1572900" cy="1572900"/>
            <a:chOff x="5640713" y="1716025"/>
            <a:chExt cx="1572900" cy="1572900"/>
          </a:xfrm>
        </p:grpSpPr>
        <p:sp>
          <p:nvSpPr>
            <p:cNvPr id="1377" name="Google Shape;1377;p71"/>
            <p:cNvSpPr/>
            <p:nvPr/>
          </p:nvSpPr>
          <p:spPr>
            <a:xfrm>
              <a:off x="5641613" y="1716925"/>
              <a:ext cx="1572000" cy="1572000"/>
            </a:xfrm>
            <a:prstGeom prst="ellipse">
              <a:avLst/>
            </a:pr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71"/>
            <p:cNvSpPr/>
            <p:nvPr/>
          </p:nvSpPr>
          <p:spPr>
            <a:xfrm>
              <a:off x="5640713" y="1716025"/>
              <a:ext cx="1572900" cy="1572900"/>
            </a:xfrm>
            <a:prstGeom prst="pie">
              <a:avLst>
                <a:gd fmla="val 16218093" name="adj1"/>
                <a:gd fmla="val 662291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71"/>
            <p:cNvSpPr/>
            <p:nvPr/>
          </p:nvSpPr>
          <p:spPr>
            <a:xfrm>
              <a:off x="5920463" y="1995775"/>
              <a:ext cx="1014300" cy="1014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0" name="Google Shape;1380;p71"/>
          <p:cNvSpPr txBox="1"/>
          <p:nvPr>
            <p:ph type="title"/>
          </p:nvPr>
        </p:nvSpPr>
        <p:spPr>
          <a:xfrm>
            <a:off x="700500" y="353975"/>
            <a:ext cx="774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Production Company</a:t>
            </a:r>
            <a:endParaRPr sz="2500"/>
          </a:p>
        </p:txBody>
      </p:sp>
      <p:sp>
        <p:nvSpPr>
          <p:cNvPr id="1381" name="Google Shape;1381;p71"/>
          <p:cNvSpPr txBox="1"/>
          <p:nvPr>
            <p:ph idx="1" type="subTitle"/>
          </p:nvPr>
        </p:nvSpPr>
        <p:spPr>
          <a:xfrm>
            <a:off x="1447900" y="1228500"/>
            <a:ext cx="14904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Small</a:t>
            </a:r>
            <a:endParaRPr sz="1800"/>
          </a:p>
        </p:txBody>
      </p:sp>
      <p:sp>
        <p:nvSpPr>
          <p:cNvPr id="1382" name="Google Shape;1382;p71"/>
          <p:cNvSpPr txBox="1"/>
          <p:nvPr>
            <p:ph idx="2" type="subTitle"/>
          </p:nvPr>
        </p:nvSpPr>
        <p:spPr>
          <a:xfrm>
            <a:off x="3828150" y="1185900"/>
            <a:ext cx="14904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Large</a:t>
            </a:r>
            <a:endParaRPr sz="1800"/>
          </a:p>
        </p:txBody>
      </p:sp>
      <p:sp>
        <p:nvSpPr>
          <p:cNvPr id="1383" name="Google Shape;1383;p71"/>
          <p:cNvSpPr txBox="1"/>
          <p:nvPr>
            <p:ph idx="4" type="subTitle"/>
          </p:nvPr>
        </p:nvSpPr>
        <p:spPr>
          <a:xfrm>
            <a:off x="6361275" y="3515575"/>
            <a:ext cx="16599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Least profit over the years</a:t>
            </a:r>
            <a:endParaRPr/>
          </a:p>
        </p:txBody>
      </p:sp>
      <p:sp>
        <p:nvSpPr>
          <p:cNvPr id="1384" name="Google Shape;1384;p71"/>
          <p:cNvSpPr txBox="1"/>
          <p:nvPr>
            <p:ph idx="5" type="subTitle"/>
          </p:nvPr>
        </p:nvSpPr>
        <p:spPr>
          <a:xfrm>
            <a:off x="3629866" y="3453400"/>
            <a:ext cx="21246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Lower profit </a:t>
            </a:r>
            <a:r>
              <a:rPr lang="en"/>
              <a:t>than</a:t>
            </a:r>
            <a:r>
              <a:rPr lang="en"/>
              <a:t> small production companies but higher profit than medium production companies</a:t>
            </a:r>
            <a:endParaRPr/>
          </a:p>
        </p:txBody>
      </p:sp>
      <p:sp>
        <p:nvSpPr>
          <p:cNvPr id="1385" name="Google Shape;1385;p71"/>
          <p:cNvSpPr txBox="1"/>
          <p:nvPr>
            <p:ph idx="6" type="subTitle"/>
          </p:nvPr>
        </p:nvSpPr>
        <p:spPr>
          <a:xfrm>
            <a:off x="1363138" y="3515575"/>
            <a:ext cx="16599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Bringing most profit over </a:t>
            </a:r>
            <a:r>
              <a:rPr lang="en"/>
              <a:t>the</a:t>
            </a:r>
            <a:r>
              <a:rPr lang="en"/>
              <a:t> years</a:t>
            </a:r>
            <a:endParaRPr/>
          </a:p>
        </p:txBody>
      </p:sp>
      <p:sp>
        <p:nvSpPr>
          <p:cNvPr id="1386" name="Google Shape;1386;p71"/>
          <p:cNvSpPr txBox="1"/>
          <p:nvPr>
            <p:ph idx="2" type="subTitle"/>
          </p:nvPr>
        </p:nvSpPr>
        <p:spPr>
          <a:xfrm>
            <a:off x="6337075" y="1228500"/>
            <a:ext cx="14904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Medium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36"/>
          <p:cNvGrpSpPr/>
          <p:nvPr/>
        </p:nvGrpSpPr>
        <p:grpSpPr>
          <a:xfrm>
            <a:off x="2548617" y="611478"/>
            <a:ext cx="4046862" cy="4046835"/>
            <a:chOff x="472277" y="286136"/>
            <a:chExt cx="4697460" cy="4697428"/>
          </a:xfrm>
        </p:grpSpPr>
        <p:sp>
          <p:nvSpPr>
            <p:cNvPr id="448" name="Google Shape;448;p36"/>
            <p:cNvSpPr/>
            <p:nvPr/>
          </p:nvSpPr>
          <p:spPr>
            <a:xfrm>
              <a:off x="472277" y="286136"/>
              <a:ext cx="4697460" cy="4697428"/>
            </a:xfrm>
            <a:custGeom>
              <a:rect b="b" l="l" r="r" t="t"/>
              <a:pathLst>
                <a:path extrusionOk="0" h="146852" w="146853">
                  <a:moveTo>
                    <a:pt x="73426" y="1"/>
                  </a:moveTo>
                  <a:cubicBezTo>
                    <a:pt x="53948" y="1"/>
                    <a:pt x="35279" y="7740"/>
                    <a:pt x="21503" y="21503"/>
                  </a:cubicBezTo>
                  <a:cubicBezTo>
                    <a:pt x="7740" y="35279"/>
                    <a:pt x="1" y="53948"/>
                    <a:pt x="1" y="73426"/>
                  </a:cubicBezTo>
                  <a:cubicBezTo>
                    <a:pt x="1" y="92893"/>
                    <a:pt x="7740" y="111573"/>
                    <a:pt x="21503" y="125349"/>
                  </a:cubicBezTo>
                  <a:cubicBezTo>
                    <a:pt x="35279" y="139112"/>
                    <a:pt x="53948" y="146851"/>
                    <a:pt x="73426" y="146851"/>
                  </a:cubicBezTo>
                  <a:cubicBezTo>
                    <a:pt x="92893" y="146851"/>
                    <a:pt x="111574" y="139112"/>
                    <a:pt x="125338" y="125349"/>
                  </a:cubicBezTo>
                  <a:cubicBezTo>
                    <a:pt x="139113" y="111573"/>
                    <a:pt x="146852" y="92893"/>
                    <a:pt x="146852" y="73426"/>
                  </a:cubicBezTo>
                  <a:cubicBezTo>
                    <a:pt x="146852" y="53948"/>
                    <a:pt x="139113" y="35279"/>
                    <a:pt x="125338" y="21503"/>
                  </a:cubicBezTo>
                  <a:cubicBezTo>
                    <a:pt x="111574" y="7740"/>
                    <a:pt x="92893" y="1"/>
                    <a:pt x="73426" y="1"/>
                  </a:cubicBezTo>
                  <a:close/>
                </a:path>
              </a:pathLst>
            </a:custGeom>
            <a:gradFill>
              <a:gsLst>
                <a:gs pos="0">
                  <a:srgbClr val="0AC668">
                    <a:alpha val="32549"/>
                  </a:srgbClr>
                </a:gs>
                <a:gs pos="100000">
                  <a:srgbClr val="0A94C6">
                    <a:alpha val="9803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1303312" y="1117140"/>
              <a:ext cx="3035006" cy="3035038"/>
            </a:xfrm>
            <a:custGeom>
              <a:rect b="b" l="l" r="r" t="t"/>
              <a:pathLst>
                <a:path extrusionOk="0" h="94882" w="94881">
                  <a:moveTo>
                    <a:pt x="94881" y="47447"/>
                  </a:moveTo>
                  <a:cubicBezTo>
                    <a:pt x="94881" y="73641"/>
                    <a:pt x="73640" y="94881"/>
                    <a:pt x="47446" y="94881"/>
                  </a:cubicBezTo>
                  <a:cubicBezTo>
                    <a:pt x="21241" y="94881"/>
                    <a:pt x="0" y="73641"/>
                    <a:pt x="0" y="47447"/>
                  </a:cubicBezTo>
                  <a:cubicBezTo>
                    <a:pt x="0" y="21242"/>
                    <a:pt x="21241" y="1"/>
                    <a:pt x="47446" y="1"/>
                  </a:cubicBezTo>
                  <a:cubicBezTo>
                    <a:pt x="73640" y="1"/>
                    <a:pt x="94881" y="21242"/>
                    <a:pt x="94881" y="47447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1764"/>
                  </a:srgbClr>
                </a:gs>
                <a:gs pos="100000">
                  <a:srgbClr val="252C3A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36"/>
          <p:cNvGrpSpPr/>
          <p:nvPr/>
        </p:nvGrpSpPr>
        <p:grpSpPr>
          <a:xfrm>
            <a:off x="43" y="4163561"/>
            <a:ext cx="9141777" cy="980112"/>
            <a:chOff x="1295125" y="4419400"/>
            <a:chExt cx="5021575" cy="538375"/>
          </a:xfrm>
        </p:grpSpPr>
        <p:sp>
          <p:nvSpPr>
            <p:cNvPr id="451" name="Google Shape;451;p36"/>
            <p:cNvSpPr/>
            <p:nvPr/>
          </p:nvSpPr>
          <p:spPr>
            <a:xfrm>
              <a:off x="2729400" y="4584500"/>
              <a:ext cx="2153025" cy="165525"/>
            </a:xfrm>
            <a:custGeom>
              <a:rect b="b" l="l" r="r" t="t"/>
              <a:pathLst>
                <a:path extrusionOk="0" h="6621" w="86121">
                  <a:moveTo>
                    <a:pt x="1" y="0"/>
                  </a:moveTo>
                  <a:lnTo>
                    <a:pt x="86121" y="0"/>
                  </a:lnTo>
                  <a:lnTo>
                    <a:pt x="86121" y="6620"/>
                  </a:lnTo>
                  <a:lnTo>
                    <a:pt x="1" y="6620"/>
                  </a:lnTo>
                  <a:close/>
                </a:path>
              </a:pathLst>
            </a:custGeom>
            <a:solidFill>
              <a:srgbClr val="242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2893250" y="4419400"/>
              <a:ext cx="1825350" cy="165750"/>
            </a:xfrm>
            <a:custGeom>
              <a:rect b="b" l="l" r="r" t="t"/>
              <a:pathLst>
                <a:path extrusionOk="0" h="6630" w="73014">
                  <a:moveTo>
                    <a:pt x="0" y="1"/>
                  </a:moveTo>
                  <a:lnTo>
                    <a:pt x="73014" y="1"/>
                  </a:lnTo>
                  <a:lnTo>
                    <a:pt x="73014" y="6629"/>
                  </a:lnTo>
                  <a:lnTo>
                    <a:pt x="0" y="6629"/>
                  </a:lnTo>
                  <a:close/>
                </a:path>
              </a:pathLst>
            </a:custGeom>
            <a:solidFill>
              <a:srgbClr val="242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1295125" y="4750000"/>
              <a:ext cx="5021575" cy="207775"/>
            </a:xfrm>
            <a:custGeom>
              <a:rect b="b" l="l" r="r" t="t"/>
              <a:pathLst>
                <a:path extrusionOk="0" h="8311" w="200863">
                  <a:moveTo>
                    <a:pt x="1" y="0"/>
                  </a:moveTo>
                  <a:lnTo>
                    <a:pt x="200863" y="0"/>
                  </a:lnTo>
                  <a:lnTo>
                    <a:pt x="200863" y="8311"/>
                  </a:lnTo>
                  <a:lnTo>
                    <a:pt x="1" y="8311"/>
                  </a:lnTo>
                  <a:close/>
                </a:path>
              </a:pathLst>
            </a:custGeom>
            <a:solidFill>
              <a:srgbClr val="202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3322800" y="4584500"/>
              <a:ext cx="966250" cy="165525"/>
            </a:xfrm>
            <a:custGeom>
              <a:rect b="b" l="l" r="r" t="t"/>
              <a:pathLst>
                <a:path extrusionOk="0" h="6621" w="38650">
                  <a:moveTo>
                    <a:pt x="0" y="0"/>
                  </a:moveTo>
                  <a:lnTo>
                    <a:pt x="0" y="6620"/>
                  </a:lnTo>
                  <a:lnTo>
                    <a:pt x="38649" y="6620"/>
                  </a:lnTo>
                  <a:lnTo>
                    <a:pt x="38649" y="0"/>
                  </a:ln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3376775" y="4419400"/>
              <a:ext cx="858300" cy="165750"/>
            </a:xfrm>
            <a:custGeom>
              <a:rect b="b" l="l" r="r" t="t"/>
              <a:pathLst>
                <a:path extrusionOk="0" h="6630" w="34332">
                  <a:moveTo>
                    <a:pt x="0" y="1"/>
                  </a:moveTo>
                  <a:lnTo>
                    <a:pt x="0" y="6629"/>
                  </a:lnTo>
                  <a:lnTo>
                    <a:pt x="34331" y="6629"/>
                  </a:lnTo>
                  <a:lnTo>
                    <a:pt x="34331" y="1"/>
                  </a:ln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3112925" y="4750000"/>
              <a:ext cx="1385975" cy="207775"/>
            </a:xfrm>
            <a:custGeom>
              <a:rect b="b" l="l" r="r" t="t"/>
              <a:pathLst>
                <a:path extrusionOk="0" h="8311" w="55439">
                  <a:moveTo>
                    <a:pt x="8395" y="0"/>
                  </a:moveTo>
                  <a:lnTo>
                    <a:pt x="1" y="8311"/>
                  </a:lnTo>
                  <a:lnTo>
                    <a:pt x="55439" y="8311"/>
                  </a:lnTo>
                  <a:lnTo>
                    <a:pt x="47044" y="0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4171850" y="4584500"/>
              <a:ext cx="200675" cy="373275"/>
            </a:xfrm>
            <a:custGeom>
              <a:rect b="b" l="l" r="r" t="t"/>
              <a:pathLst>
                <a:path extrusionOk="0" h="14931" w="8027">
                  <a:moveTo>
                    <a:pt x="1" y="0"/>
                  </a:moveTo>
                  <a:lnTo>
                    <a:pt x="1" y="7323"/>
                  </a:lnTo>
                  <a:lnTo>
                    <a:pt x="6629" y="14931"/>
                  </a:lnTo>
                  <a:lnTo>
                    <a:pt x="8027" y="14931"/>
                  </a:lnTo>
                  <a:lnTo>
                    <a:pt x="1047" y="6921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3239300" y="4584500"/>
              <a:ext cx="200675" cy="373275"/>
            </a:xfrm>
            <a:custGeom>
              <a:rect b="b" l="l" r="r" t="t"/>
              <a:pathLst>
                <a:path extrusionOk="0" h="14931" w="8027">
                  <a:moveTo>
                    <a:pt x="6981" y="0"/>
                  </a:moveTo>
                  <a:lnTo>
                    <a:pt x="6981" y="6921"/>
                  </a:lnTo>
                  <a:lnTo>
                    <a:pt x="1" y="14931"/>
                  </a:lnTo>
                  <a:lnTo>
                    <a:pt x="1399" y="14931"/>
                  </a:lnTo>
                  <a:lnTo>
                    <a:pt x="8027" y="7323"/>
                  </a:lnTo>
                  <a:lnTo>
                    <a:pt x="8027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4119550" y="4419400"/>
              <a:ext cx="26175" cy="165750"/>
            </a:xfrm>
            <a:custGeom>
              <a:rect b="b" l="l" r="r" t="t"/>
              <a:pathLst>
                <a:path extrusionOk="0" h="6630" w="1047">
                  <a:moveTo>
                    <a:pt x="0" y="1"/>
                  </a:moveTo>
                  <a:lnTo>
                    <a:pt x="0" y="6629"/>
                  </a:lnTo>
                  <a:lnTo>
                    <a:pt x="1046" y="6629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3466125" y="4419400"/>
              <a:ext cx="26175" cy="165750"/>
            </a:xfrm>
            <a:custGeom>
              <a:rect b="b" l="l" r="r" t="t"/>
              <a:pathLst>
                <a:path extrusionOk="0" h="6630" w="1047">
                  <a:moveTo>
                    <a:pt x="0" y="1"/>
                  </a:moveTo>
                  <a:lnTo>
                    <a:pt x="0" y="6629"/>
                  </a:lnTo>
                  <a:lnTo>
                    <a:pt x="1046" y="6629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Google Shape;461;p36"/>
          <p:cNvSpPr/>
          <p:nvPr/>
        </p:nvSpPr>
        <p:spPr>
          <a:xfrm>
            <a:off x="6398672" y="804252"/>
            <a:ext cx="869347" cy="869347"/>
          </a:xfrm>
          <a:custGeom>
            <a:rect b="b" l="l" r="r" t="t"/>
            <a:pathLst>
              <a:path extrusionOk="0" h="21468" w="21468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6"/>
          <p:cNvSpPr/>
          <p:nvPr/>
        </p:nvSpPr>
        <p:spPr>
          <a:xfrm>
            <a:off x="1977173" y="3620401"/>
            <a:ext cx="607920" cy="607920"/>
          </a:xfrm>
          <a:custGeom>
            <a:rect b="b" l="l" r="r" t="t"/>
            <a:pathLst>
              <a:path extrusionOk="0" h="21468" w="21468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3" name="Google Shape;463;p36"/>
          <p:cNvGrpSpPr/>
          <p:nvPr/>
        </p:nvGrpSpPr>
        <p:grpSpPr>
          <a:xfrm>
            <a:off x="2490254" y="280996"/>
            <a:ext cx="4163493" cy="3734253"/>
            <a:chOff x="739244" y="740871"/>
            <a:chExt cx="4163493" cy="3734253"/>
          </a:xfrm>
        </p:grpSpPr>
        <p:sp>
          <p:nvSpPr>
            <p:cNvPr id="464" name="Google Shape;464;p36"/>
            <p:cNvSpPr/>
            <p:nvPr/>
          </p:nvSpPr>
          <p:spPr>
            <a:xfrm>
              <a:off x="2939824" y="2225410"/>
              <a:ext cx="1962913" cy="2249713"/>
            </a:xfrm>
            <a:custGeom>
              <a:rect b="b" l="l" r="r" t="t"/>
              <a:pathLst>
                <a:path extrusionOk="0" h="70331" w="61365">
                  <a:moveTo>
                    <a:pt x="14133" y="1"/>
                  </a:moveTo>
                  <a:lnTo>
                    <a:pt x="0" y="70331"/>
                  </a:lnTo>
                  <a:lnTo>
                    <a:pt x="18276" y="70331"/>
                  </a:lnTo>
                  <a:lnTo>
                    <a:pt x="61365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739244" y="2225410"/>
              <a:ext cx="1962561" cy="2249713"/>
            </a:xfrm>
            <a:custGeom>
              <a:rect b="b" l="l" r="r" t="t"/>
              <a:pathLst>
                <a:path extrusionOk="0" h="70331" w="61354">
                  <a:moveTo>
                    <a:pt x="1" y="1"/>
                  </a:moveTo>
                  <a:lnTo>
                    <a:pt x="43078" y="70331"/>
                  </a:lnTo>
                  <a:lnTo>
                    <a:pt x="61354" y="70331"/>
                  </a:lnTo>
                  <a:lnTo>
                    <a:pt x="47233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1237801" y="740871"/>
              <a:ext cx="3166411" cy="3734253"/>
            </a:xfrm>
            <a:custGeom>
              <a:rect b="b" l="l" r="r" t="t"/>
              <a:pathLst>
                <a:path extrusionOk="0" h="116741" w="98989">
                  <a:moveTo>
                    <a:pt x="0" y="1"/>
                  </a:moveTo>
                  <a:lnTo>
                    <a:pt x="33159" y="116741"/>
                  </a:lnTo>
                  <a:lnTo>
                    <a:pt x="65818" y="116741"/>
                  </a:lnTo>
                  <a:lnTo>
                    <a:pt x="98989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p36"/>
          <p:cNvSpPr txBox="1"/>
          <p:nvPr>
            <p:ph idx="4294967295" type="ctrTitle"/>
          </p:nvPr>
        </p:nvSpPr>
        <p:spPr>
          <a:xfrm>
            <a:off x="2894838" y="1606475"/>
            <a:ext cx="33522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PROFIT</a:t>
            </a:r>
            <a:endParaRPr sz="4300"/>
          </a:p>
        </p:txBody>
      </p:sp>
      <p:grpSp>
        <p:nvGrpSpPr>
          <p:cNvPr id="468" name="Google Shape;468;p36"/>
          <p:cNvGrpSpPr/>
          <p:nvPr/>
        </p:nvGrpSpPr>
        <p:grpSpPr>
          <a:xfrm>
            <a:off x="6248148" y="3047920"/>
            <a:ext cx="869339" cy="1083340"/>
            <a:chOff x="6253375" y="1973150"/>
            <a:chExt cx="274812" cy="354728"/>
          </a:xfrm>
        </p:grpSpPr>
        <p:sp>
          <p:nvSpPr>
            <p:cNvPr id="469" name="Google Shape;469;p36"/>
            <p:cNvSpPr/>
            <p:nvPr/>
          </p:nvSpPr>
          <p:spPr>
            <a:xfrm>
              <a:off x="6253637" y="2173492"/>
              <a:ext cx="274550" cy="154387"/>
            </a:xfrm>
            <a:custGeom>
              <a:rect b="b" l="l" r="r" t="t"/>
              <a:pathLst>
                <a:path extrusionOk="0" h="5896" w="10485">
                  <a:moveTo>
                    <a:pt x="3711" y="0"/>
                  </a:moveTo>
                  <a:lnTo>
                    <a:pt x="3711" y="1040"/>
                  </a:lnTo>
                  <a:cubicBezTo>
                    <a:pt x="3711" y="1326"/>
                    <a:pt x="3520" y="1584"/>
                    <a:pt x="3244" y="1670"/>
                  </a:cubicBezTo>
                  <a:lnTo>
                    <a:pt x="935" y="2347"/>
                  </a:lnTo>
                  <a:cubicBezTo>
                    <a:pt x="382" y="2509"/>
                    <a:pt x="0" y="3015"/>
                    <a:pt x="0" y="3597"/>
                  </a:cubicBezTo>
                  <a:lnTo>
                    <a:pt x="0" y="5237"/>
                  </a:lnTo>
                  <a:cubicBezTo>
                    <a:pt x="0" y="5600"/>
                    <a:pt x="286" y="5896"/>
                    <a:pt x="649" y="5896"/>
                  </a:cubicBezTo>
                  <a:lnTo>
                    <a:pt x="9826" y="5896"/>
                  </a:lnTo>
                  <a:cubicBezTo>
                    <a:pt x="10189" y="5896"/>
                    <a:pt x="10485" y="5600"/>
                    <a:pt x="10485" y="5237"/>
                  </a:cubicBezTo>
                  <a:lnTo>
                    <a:pt x="10485" y="3597"/>
                  </a:lnTo>
                  <a:cubicBezTo>
                    <a:pt x="10485" y="3015"/>
                    <a:pt x="10094" y="2509"/>
                    <a:pt x="9540" y="2347"/>
                  </a:cubicBezTo>
                  <a:lnTo>
                    <a:pt x="7241" y="1670"/>
                  </a:lnTo>
                  <a:cubicBezTo>
                    <a:pt x="6955" y="1584"/>
                    <a:pt x="6764" y="1326"/>
                    <a:pt x="6764" y="1040"/>
                  </a:cubicBezTo>
                  <a:lnTo>
                    <a:pt x="6764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6253375" y="2210439"/>
              <a:ext cx="274812" cy="117440"/>
            </a:xfrm>
            <a:custGeom>
              <a:rect b="b" l="l" r="r" t="t"/>
              <a:pathLst>
                <a:path extrusionOk="0" h="4485" w="10495">
                  <a:moveTo>
                    <a:pt x="3597" y="1"/>
                  </a:moveTo>
                  <a:cubicBezTo>
                    <a:pt x="3511" y="125"/>
                    <a:pt x="3387" y="211"/>
                    <a:pt x="3244" y="259"/>
                  </a:cubicBezTo>
                  <a:lnTo>
                    <a:pt x="945" y="936"/>
                  </a:lnTo>
                  <a:cubicBezTo>
                    <a:pt x="392" y="1098"/>
                    <a:pt x="1" y="1604"/>
                    <a:pt x="1" y="2186"/>
                  </a:cubicBezTo>
                  <a:lnTo>
                    <a:pt x="1" y="3826"/>
                  </a:lnTo>
                  <a:cubicBezTo>
                    <a:pt x="1" y="4189"/>
                    <a:pt x="296" y="4485"/>
                    <a:pt x="659" y="4485"/>
                  </a:cubicBezTo>
                  <a:lnTo>
                    <a:pt x="9836" y="4485"/>
                  </a:lnTo>
                  <a:cubicBezTo>
                    <a:pt x="10199" y="4485"/>
                    <a:pt x="10495" y="4189"/>
                    <a:pt x="10495" y="3826"/>
                  </a:cubicBezTo>
                  <a:lnTo>
                    <a:pt x="10495" y="2186"/>
                  </a:lnTo>
                  <a:cubicBezTo>
                    <a:pt x="10485" y="1604"/>
                    <a:pt x="10104" y="1098"/>
                    <a:pt x="9550" y="936"/>
                  </a:cubicBezTo>
                  <a:lnTo>
                    <a:pt x="7251" y="259"/>
                  </a:lnTo>
                  <a:cubicBezTo>
                    <a:pt x="7108" y="211"/>
                    <a:pt x="6984" y="125"/>
                    <a:pt x="6898" y="1"/>
                  </a:cubicBezTo>
                  <a:lnTo>
                    <a:pt x="5248" y="554"/>
                  </a:lnTo>
                  <a:lnTo>
                    <a:pt x="3597" y="1"/>
                  </a:ln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6315591" y="2210439"/>
              <a:ext cx="150407" cy="49542"/>
            </a:xfrm>
            <a:custGeom>
              <a:rect b="b" l="l" r="r" t="t"/>
              <a:pathLst>
                <a:path extrusionOk="0" h="1892" w="5744">
                  <a:moveTo>
                    <a:pt x="1221" y="1"/>
                  </a:moveTo>
                  <a:cubicBezTo>
                    <a:pt x="1135" y="125"/>
                    <a:pt x="1011" y="211"/>
                    <a:pt x="878" y="259"/>
                  </a:cubicBezTo>
                  <a:lnTo>
                    <a:pt x="0" y="507"/>
                  </a:lnTo>
                  <a:lnTo>
                    <a:pt x="1374" y="1680"/>
                  </a:lnTo>
                  <a:cubicBezTo>
                    <a:pt x="1537" y="1823"/>
                    <a:pt x="1740" y="1891"/>
                    <a:pt x="1941" y="1891"/>
                  </a:cubicBezTo>
                  <a:cubicBezTo>
                    <a:pt x="2198" y="1891"/>
                    <a:pt x="2453" y="1779"/>
                    <a:pt x="2624" y="1565"/>
                  </a:cubicBezTo>
                  <a:lnTo>
                    <a:pt x="2872" y="1251"/>
                  </a:lnTo>
                  <a:lnTo>
                    <a:pt x="3120" y="1565"/>
                  </a:lnTo>
                  <a:cubicBezTo>
                    <a:pt x="3296" y="1779"/>
                    <a:pt x="3551" y="1891"/>
                    <a:pt x="3807" y="1891"/>
                  </a:cubicBezTo>
                  <a:cubicBezTo>
                    <a:pt x="4009" y="1891"/>
                    <a:pt x="4211" y="1823"/>
                    <a:pt x="4379" y="1680"/>
                  </a:cubicBezTo>
                  <a:lnTo>
                    <a:pt x="5743" y="507"/>
                  </a:lnTo>
                  <a:lnTo>
                    <a:pt x="4875" y="259"/>
                  </a:lnTo>
                  <a:cubicBezTo>
                    <a:pt x="4732" y="211"/>
                    <a:pt x="4608" y="125"/>
                    <a:pt x="4522" y="1"/>
                  </a:cubicBezTo>
                  <a:lnTo>
                    <a:pt x="2872" y="554"/>
                  </a:lnTo>
                  <a:lnTo>
                    <a:pt x="1221" y="1"/>
                  </a:ln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6350810" y="2173492"/>
              <a:ext cx="79969" cy="22860"/>
            </a:xfrm>
            <a:custGeom>
              <a:rect b="b" l="l" r="r" t="t"/>
              <a:pathLst>
                <a:path extrusionOk="0" h="873" w="3054">
                  <a:moveTo>
                    <a:pt x="0" y="0"/>
                  </a:moveTo>
                  <a:lnTo>
                    <a:pt x="0" y="487"/>
                  </a:lnTo>
                  <a:cubicBezTo>
                    <a:pt x="477" y="744"/>
                    <a:pt x="1002" y="873"/>
                    <a:pt x="1527" y="873"/>
                  </a:cubicBezTo>
                  <a:cubicBezTo>
                    <a:pt x="2051" y="873"/>
                    <a:pt x="2576" y="744"/>
                    <a:pt x="3053" y="487"/>
                  </a:cubicBezTo>
                  <a:lnTo>
                    <a:pt x="3053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6294355" y="2059063"/>
              <a:ext cx="192617" cy="125688"/>
            </a:xfrm>
            <a:custGeom>
              <a:rect b="b" l="l" r="r" t="t"/>
              <a:pathLst>
                <a:path extrusionOk="0" h="4800" w="7356">
                  <a:moveTo>
                    <a:pt x="849" y="1"/>
                  </a:moveTo>
                  <a:lnTo>
                    <a:pt x="849" y="1088"/>
                  </a:lnTo>
                  <a:lnTo>
                    <a:pt x="735" y="1088"/>
                  </a:lnTo>
                  <a:cubicBezTo>
                    <a:pt x="0" y="1088"/>
                    <a:pt x="0" y="2185"/>
                    <a:pt x="735" y="2185"/>
                  </a:cubicBezTo>
                  <a:lnTo>
                    <a:pt x="849" y="2185"/>
                  </a:lnTo>
                  <a:cubicBezTo>
                    <a:pt x="964" y="3664"/>
                    <a:pt x="2194" y="4799"/>
                    <a:pt x="3683" y="4799"/>
                  </a:cubicBezTo>
                  <a:cubicBezTo>
                    <a:pt x="5161" y="4799"/>
                    <a:pt x="6392" y="3664"/>
                    <a:pt x="6507" y="2185"/>
                  </a:cubicBezTo>
                  <a:lnTo>
                    <a:pt x="6631" y="2185"/>
                  </a:lnTo>
                  <a:cubicBezTo>
                    <a:pt x="7356" y="2185"/>
                    <a:pt x="7356" y="1088"/>
                    <a:pt x="6631" y="1088"/>
                  </a:cubicBezTo>
                  <a:lnTo>
                    <a:pt x="6526" y="1088"/>
                  </a:lnTo>
                  <a:lnTo>
                    <a:pt x="6526" y="1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6297340" y="2059063"/>
              <a:ext cx="144908" cy="125897"/>
            </a:xfrm>
            <a:custGeom>
              <a:rect b="b" l="l" r="r" t="t"/>
              <a:pathLst>
                <a:path extrusionOk="0" h="4808" w="5534">
                  <a:moveTo>
                    <a:pt x="735" y="1"/>
                  </a:moveTo>
                  <a:lnTo>
                    <a:pt x="735" y="1088"/>
                  </a:lnTo>
                  <a:lnTo>
                    <a:pt x="649" y="1088"/>
                  </a:lnTo>
                  <a:cubicBezTo>
                    <a:pt x="392" y="1088"/>
                    <a:pt x="172" y="1250"/>
                    <a:pt x="96" y="1489"/>
                  </a:cubicBezTo>
                  <a:cubicBezTo>
                    <a:pt x="1" y="1842"/>
                    <a:pt x="268" y="2185"/>
                    <a:pt x="630" y="2185"/>
                  </a:cubicBezTo>
                  <a:lnTo>
                    <a:pt x="745" y="2185"/>
                  </a:lnTo>
                  <a:cubicBezTo>
                    <a:pt x="849" y="3681"/>
                    <a:pt x="2103" y="4808"/>
                    <a:pt x="3559" y="4808"/>
                  </a:cubicBezTo>
                  <a:cubicBezTo>
                    <a:pt x="3710" y="4808"/>
                    <a:pt x="3863" y="4796"/>
                    <a:pt x="4017" y="4771"/>
                  </a:cubicBezTo>
                  <a:cubicBezTo>
                    <a:pt x="2634" y="4551"/>
                    <a:pt x="1613" y="3368"/>
                    <a:pt x="1613" y="1966"/>
                  </a:cubicBezTo>
                  <a:lnTo>
                    <a:pt x="1613" y="1527"/>
                  </a:lnTo>
                  <a:cubicBezTo>
                    <a:pt x="1613" y="1050"/>
                    <a:pt x="2004" y="659"/>
                    <a:pt x="2481" y="659"/>
                  </a:cubicBezTo>
                  <a:lnTo>
                    <a:pt x="5105" y="659"/>
                  </a:lnTo>
                  <a:cubicBezTo>
                    <a:pt x="5343" y="649"/>
                    <a:pt x="5534" y="459"/>
                    <a:pt x="5534" y="220"/>
                  </a:cubicBezTo>
                  <a:lnTo>
                    <a:pt x="5534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6316822" y="2116775"/>
              <a:ext cx="147919" cy="67976"/>
            </a:xfrm>
            <a:custGeom>
              <a:rect b="b" l="l" r="r" t="t"/>
              <a:pathLst>
                <a:path extrusionOk="0" h="2596" w="5649">
                  <a:moveTo>
                    <a:pt x="1" y="0"/>
                  </a:moveTo>
                  <a:lnTo>
                    <a:pt x="1" y="0"/>
                  </a:lnTo>
                  <a:cubicBezTo>
                    <a:pt x="125" y="1470"/>
                    <a:pt x="1356" y="2595"/>
                    <a:pt x="2825" y="2595"/>
                  </a:cubicBezTo>
                  <a:cubicBezTo>
                    <a:pt x="4294" y="2595"/>
                    <a:pt x="5524" y="1470"/>
                    <a:pt x="5649" y="0"/>
                  </a:cubicBezTo>
                  <a:lnTo>
                    <a:pt x="5649" y="0"/>
                  </a:lnTo>
                  <a:cubicBezTo>
                    <a:pt x="5019" y="382"/>
                    <a:pt x="3989" y="630"/>
                    <a:pt x="2825" y="630"/>
                  </a:cubicBezTo>
                  <a:cubicBezTo>
                    <a:pt x="1661" y="630"/>
                    <a:pt x="640" y="382"/>
                    <a:pt x="1" y="0"/>
                  </a:cubicBezTo>
                  <a:close/>
                </a:path>
              </a:pathLst>
            </a:custGeom>
            <a:solidFill>
              <a:srgbClr val="BDC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6305091" y="2059063"/>
              <a:ext cx="22755" cy="28515"/>
            </a:xfrm>
            <a:custGeom>
              <a:rect b="b" l="l" r="r" t="t"/>
              <a:pathLst>
                <a:path extrusionOk="0" h="1089" w="869">
                  <a:moveTo>
                    <a:pt x="0" y="1"/>
                  </a:moveTo>
                  <a:lnTo>
                    <a:pt x="0" y="1088"/>
                  </a:lnTo>
                  <a:lnTo>
                    <a:pt x="869" y="1088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BDC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6453717" y="2059063"/>
              <a:ext cx="23017" cy="28515"/>
            </a:xfrm>
            <a:custGeom>
              <a:rect b="b" l="l" r="r" t="t"/>
              <a:pathLst>
                <a:path extrusionOk="0" h="1089" w="879">
                  <a:moveTo>
                    <a:pt x="1" y="1"/>
                  </a:moveTo>
                  <a:lnTo>
                    <a:pt x="1" y="1088"/>
                  </a:lnTo>
                  <a:lnTo>
                    <a:pt x="878" y="1088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BDC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6328579" y="2198525"/>
              <a:ext cx="62216" cy="50197"/>
            </a:xfrm>
            <a:custGeom>
              <a:rect b="b" l="l" r="r" t="t"/>
              <a:pathLst>
                <a:path extrusionOk="0" h="1917" w="2376">
                  <a:moveTo>
                    <a:pt x="511" y="0"/>
                  </a:moveTo>
                  <a:cubicBezTo>
                    <a:pt x="430" y="0"/>
                    <a:pt x="355" y="43"/>
                    <a:pt x="315" y="122"/>
                  </a:cubicBezTo>
                  <a:lnTo>
                    <a:pt x="29" y="694"/>
                  </a:lnTo>
                  <a:cubicBezTo>
                    <a:pt x="0" y="752"/>
                    <a:pt x="10" y="818"/>
                    <a:pt x="57" y="857"/>
                  </a:cubicBezTo>
                  <a:lnTo>
                    <a:pt x="1164" y="1811"/>
                  </a:lnTo>
                  <a:cubicBezTo>
                    <a:pt x="1248" y="1882"/>
                    <a:pt x="1348" y="1916"/>
                    <a:pt x="1448" y="1916"/>
                  </a:cubicBezTo>
                  <a:cubicBezTo>
                    <a:pt x="1576" y="1916"/>
                    <a:pt x="1703" y="1860"/>
                    <a:pt x="1794" y="1753"/>
                  </a:cubicBezTo>
                  <a:lnTo>
                    <a:pt x="2376" y="1009"/>
                  </a:lnTo>
                  <a:lnTo>
                    <a:pt x="620" y="27"/>
                  </a:lnTo>
                  <a:cubicBezTo>
                    <a:pt x="585" y="9"/>
                    <a:pt x="548" y="0"/>
                    <a:pt x="511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6390768" y="2198525"/>
              <a:ext cx="62477" cy="50197"/>
            </a:xfrm>
            <a:custGeom>
              <a:rect b="b" l="l" r="r" t="t"/>
              <a:pathLst>
                <a:path extrusionOk="0" h="1917" w="2386">
                  <a:moveTo>
                    <a:pt x="1875" y="0"/>
                  </a:moveTo>
                  <a:cubicBezTo>
                    <a:pt x="1838" y="0"/>
                    <a:pt x="1801" y="9"/>
                    <a:pt x="1766" y="27"/>
                  </a:cubicBezTo>
                  <a:lnTo>
                    <a:pt x="1" y="1009"/>
                  </a:lnTo>
                  <a:lnTo>
                    <a:pt x="592" y="1753"/>
                  </a:lnTo>
                  <a:cubicBezTo>
                    <a:pt x="678" y="1860"/>
                    <a:pt x="805" y="1916"/>
                    <a:pt x="934" y="1916"/>
                  </a:cubicBezTo>
                  <a:cubicBezTo>
                    <a:pt x="1036" y="1916"/>
                    <a:pt x="1138" y="1882"/>
                    <a:pt x="1222" y="1811"/>
                  </a:cubicBezTo>
                  <a:lnTo>
                    <a:pt x="2328" y="857"/>
                  </a:lnTo>
                  <a:cubicBezTo>
                    <a:pt x="2376" y="818"/>
                    <a:pt x="2386" y="752"/>
                    <a:pt x="2357" y="694"/>
                  </a:cubicBezTo>
                  <a:lnTo>
                    <a:pt x="2071" y="122"/>
                  </a:lnTo>
                  <a:cubicBezTo>
                    <a:pt x="2031" y="43"/>
                    <a:pt x="1955" y="0"/>
                    <a:pt x="1875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6353559" y="2081923"/>
              <a:ext cx="11521" cy="17151"/>
            </a:xfrm>
            <a:custGeom>
              <a:rect b="b" l="l" r="r" t="t"/>
              <a:pathLst>
                <a:path extrusionOk="0" h="655" w="440">
                  <a:moveTo>
                    <a:pt x="220" y="1"/>
                  </a:moveTo>
                  <a:cubicBezTo>
                    <a:pt x="110" y="1"/>
                    <a:pt x="0" y="72"/>
                    <a:pt x="0" y="215"/>
                  </a:cubicBezTo>
                  <a:lnTo>
                    <a:pt x="0" y="435"/>
                  </a:lnTo>
                  <a:cubicBezTo>
                    <a:pt x="0" y="559"/>
                    <a:pt x="96" y="654"/>
                    <a:pt x="220" y="654"/>
                  </a:cubicBezTo>
                  <a:cubicBezTo>
                    <a:pt x="344" y="654"/>
                    <a:pt x="439" y="559"/>
                    <a:pt x="439" y="435"/>
                  </a:cubicBezTo>
                  <a:lnTo>
                    <a:pt x="439" y="215"/>
                  </a:lnTo>
                  <a:cubicBezTo>
                    <a:pt x="439" y="72"/>
                    <a:pt x="329" y="1"/>
                    <a:pt x="22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6416508" y="2081923"/>
              <a:ext cx="11521" cy="17151"/>
            </a:xfrm>
            <a:custGeom>
              <a:rect b="b" l="l" r="r" t="t"/>
              <a:pathLst>
                <a:path extrusionOk="0" h="655" w="440">
                  <a:moveTo>
                    <a:pt x="220" y="1"/>
                  </a:moveTo>
                  <a:cubicBezTo>
                    <a:pt x="110" y="1"/>
                    <a:pt x="0" y="72"/>
                    <a:pt x="0" y="215"/>
                  </a:cubicBezTo>
                  <a:lnTo>
                    <a:pt x="0" y="435"/>
                  </a:lnTo>
                  <a:cubicBezTo>
                    <a:pt x="0" y="559"/>
                    <a:pt x="96" y="654"/>
                    <a:pt x="220" y="654"/>
                  </a:cubicBezTo>
                  <a:cubicBezTo>
                    <a:pt x="344" y="654"/>
                    <a:pt x="439" y="559"/>
                    <a:pt x="439" y="435"/>
                  </a:cubicBezTo>
                  <a:lnTo>
                    <a:pt x="439" y="215"/>
                  </a:lnTo>
                  <a:cubicBezTo>
                    <a:pt x="439" y="72"/>
                    <a:pt x="329" y="1"/>
                    <a:pt x="22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6373669" y="2081792"/>
              <a:ext cx="34355" cy="23017"/>
            </a:xfrm>
            <a:custGeom>
              <a:rect b="b" l="l" r="r" t="t"/>
              <a:pathLst>
                <a:path extrusionOk="0" h="879" w="1312">
                  <a:moveTo>
                    <a:pt x="654" y="1"/>
                  </a:moveTo>
                  <a:cubicBezTo>
                    <a:pt x="291" y="1"/>
                    <a:pt x="5" y="297"/>
                    <a:pt x="5" y="659"/>
                  </a:cubicBezTo>
                  <a:cubicBezTo>
                    <a:pt x="0" y="802"/>
                    <a:pt x="108" y="874"/>
                    <a:pt x="216" y="874"/>
                  </a:cubicBezTo>
                  <a:cubicBezTo>
                    <a:pt x="325" y="874"/>
                    <a:pt x="434" y="802"/>
                    <a:pt x="434" y="659"/>
                  </a:cubicBezTo>
                  <a:cubicBezTo>
                    <a:pt x="434" y="516"/>
                    <a:pt x="544" y="444"/>
                    <a:pt x="654" y="444"/>
                  </a:cubicBezTo>
                  <a:cubicBezTo>
                    <a:pt x="763" y="444"/>
                    <a:pt x="873" y="516"/>
                    <a:pt x="873" y="659"/>
                  </a:cubicBezTo>
                  <a:cubicBezTo>
                    <a:pt x="873" y="783"/>
                    <a:pt x="969" y="879"/>
                    <a:pt x="1093" y="879"/>
                  </a:cubicBezTo>
                  <a:cubicBezTo>
                    <a:pt x="1217" y="879"/>
                    <a:pt x="1312" y="783"/>
                    <a:pt x="1312" y="659"/>
                  </a:cubicBezTo>
                  <a:cubicBezTo>
                    <a:pt x="1312" y="297"/>
                    <a:pt x="1016" y="1"/>
                    <a:pt x="654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6305091" y="1973150"/>
              <a:ext cx="171643" cy="85939"/>
            </a:xfrm>
            <a:custGeom>
              <a:rect b="b" l="l" r="r" t="t"/>
              <a:pathLst>
                <a:path extrusionOk="0" h="3282" w="6555">
                  <a:moveTo>
                    <a:pt x="1880" y="0"/>
                  </a:moveTo>
                  <a:cubicBezTo>
                    <a:pt x="1288" y="0"/>
                    <a:pt x="764" y="401"/>
                    <a:pt x="611" y="973"/>
                  </a:cubicBezTo>
                  <a:lnTo>
                    <a:pt x="0" y="3282"/>
                  </a:lnTo>
                  <a:lnTo>
                    <a:pt x="6554" y="3282"/>
                  </a:lnTo>
                  <a:lnTo>
                    <a:pt x="5934" y="973"/>
                  </a:lnTo>
                  <a:cubicBezTo>
                    <a:pt x="5782" y="401"/>
                    <a:pt x="5267" y="0"/>
                    <a:pt x="4666" y="0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6377545" y="2156236"/>
              <a:ext cx="26499" cy="11521"/>
            </a:xfrm>
            <a:custGeom>
              <a:rect b="b" l="l" r="r" t="t"/>
              <a:pathLst>
                <a:path extrusionOk="0" h="440" w="1012">
                  <a:moveTo>
                    <a:pt x="286" y="1"/>
                  </a:moveTo>
                  <a:cubicBezTo>
                    <a:pt x="0" y="1"/>
                    <a:pt x="0" y="440"/>
                    <a:pt x="286" y="440"/>
                  </a:cubicBezTo>
                  <a:lnTo>
                    <a:pt x="725" y="440"/>
                  </a:lnTo>
                  <a:cubicBezTo>
                    <a:pt x="1011" y="440"/>
                    <a:pt x="1011" y="1"/>
                    <a:pt x="725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6303101" y="2081792"/>
              <a:ext cx="43729" cy="11521"/>
            </a:xfrm>
            <a:custGeom>
              <a:rect b="b" l="l" r="r" t="t"/>
              <a:pathLst>
                <a:path extrusionOk="0" h="440" w="1670">
                  <a:moveTo>
                    <a:pt x="296" y="1"/>
                  </a:moveTo>
                  <a:cubicBezTo>
                    <a:pt x="0" y="1"/>
                    <a:pt x="0" y="440"/>
                    <a:pt x="296" y="440"/>
                  </a:cubicBezTo>
                  <a:lnTo>
                    <a:pt x="1383" y="440"/>
                  </a:lnTo>
                  <a:cubicBezTo>
                    <a:pt x="1670" y="440"/>
                    <a:pt x="1670" y="1"/>
                    <a:pt x="1383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6434733" y="2081792"/>
              <a:ext cx="43755" cy="11521"/>
            </a:xfrm>
            <a:custGeom>
              <a:rect b="b" l="l" r="r" t="t"/>
              <a:pathLst>
                <a:path extrusionOk="0" h="440" w="1671">
                  <a:moveTo>
                    <a:pt x="287" y="1"/>
                  </a:moveTo>
                  <a:cubicBezTo>
                    <a:pt x="1" y="1"/>
                    <a:pt x="1" y="440"/>
                    <a:pt x="287" y="440"/>
                  </a:cubicBezTo>
                  <a:lnTo>
                    <a:pt x="1384" y="440"/>
                  </a:lnTo>
                  <a:cubicBezTo>
                    <a:pt x="1670" y="440"/>
                    <a:pt x="1670" y="1"/>
                    <a:pt x="1384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6333580" y="2076057"/>
              <a:ext cx="51480" cy="40246"/>
            </a:xfrm>
            <a:custGeom>
              <a:rect b="b" l="l" r="r" t="t"/>
              <a:pathLst>
                <a:path extrusionOk="0" h="1537" w="1966">
                  <a:moveTo>
                    <a:pt x="1526" y="439"/>
                  </a:moveTo>
                  <a:lnTo>
                    <a:pt x="1526" y="878"/>
                  </a:lnTo>
                  <a:cubicBezTo>
                    <a:pt x="1526" y="1002"/>
                    <a:pt x="1431" y="1098"/>
                    <a:pt x="1317" y="1098"/>
                  </a:cubicBezTo>
                  <a:lnTo>
                    <a:pt x="658" y="1098"/>
                  </a:lnTo>
                  <a:cubicBezTo>
                    <a:pt x="534" y="1098"/>
                    <a:pt x="439" y="1002"/>
                    <a:pt x="439" y="878"/>
                  </a:cubicBezTo>
                  <a:lnTo>
                    <a:pt x="439" y="439"/>
                  </a:lnTo>
                  <a:close/>
                  <a:moveTo>
                    <a:pt x="219" y="0"/>
                  </a:moveTo>
                  <a:cubicBezTo>
                    <a:pt x="95" y="0"/>
                    <a:pt x="0" y="105"/>
                    <a:pt x="0" y="220"/>
                  </a:cubicBezTo>
                  <a:lnTo>
                    <a:pt x="0" y="878"/>
                  </a:lnTo>
                  <a:cubicBezTo>
                    <a:pt x="0" y="1241"/>
                    <a:pt x="296" y="1536"/>
                    <a:pt x="658" y="1536"/>
                  </a:cubicBezTo>
                  <a:lnTo>
                    <a:pt x="1317" y="1536"/>
                  </a:lnTo>
                  <a:cubicBezTo>
                    <a:pt x="1670" y="1536"/>
                    <a:pt x="1965" y="1241"/>
                    <a:pt x="1965" y="878"/>
                  </a:cubicBezTo>
                  <a:lnTo>
                    <a:pt x="1965" y="220"/>
                  </a:lnTo>
                  <a:cubicBezTo>
                    <a:pt x="1965" y="105"/>
                    <a:pt x="1870" y="0"/>
                    <a:pt x="1746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6396529" y="2076057"/>
              <a:ext cx="51480" cy="40246"/>
            </a:xfrm>
            <a:custGeom>
              <a:rect b="b" l="l" r="r" t="t"/>
              <a:pathLst>
                <a:path extrusionOk="0" h="1537" w="1966">
                  <a:moveTo>
                    <a:pt x="1526" y="439"/>
                  </a:moveTo>
                  <a:lnTo>
                    <a:pt x="1526" y="878"/>
                  </a:lnTo>
                  <a:cubicBezTo>
                    <a:pt x="1526" y="1002"/>
                    <a:pt x="1431" y="1098"/>
                    <a:pt x="1307" y="1098"/>
                  </a:cubicBezTo>
                  <a:lnTo>
                    <a:pt x="658" y="1098"/>
                  </a:lnTo>
                  <a:cubicBezTo>
                    <a:pt x="534" y="1098"/>
                    <a:pt x="439" y="1002"/>
                    <a:pt x="439" y="878"/>
                  </a:cubicBezTo>
                  <a:lnTo>
                    <a:pt x="439" y="439"/>
                  </a:lnTo>
                  <a:close/>
                  <a:moveTo>
                    <a:pt x="220" y="0"/>
                  </a:moveTo>
                  <a:cubicBezTo>
                    <a:pt x="96" y="0"/>
                    <a:pt x="0" y="105"/>
                    <a:pt x="0" y="220"/>
                  </a:cubicBezTo>
                  <a:lnTo>
                    <a:pt x="0" y="878"/>
                  </a:lnTo>
                  <a:cubicBezTo>
                    <a:pt x="0" y="1241"/>
                    <a:pt x="296" y="1536"/>
                    <a:pt x="658" y="1536"/>
                  </a:cubicBezTo>
                  <a:lnTo>
                    <a:pt x="1307" y="1536"/>
                  </a:lnTo>
                  <a:cubicBezTo>
                    <a:pt x="1670" y="1536"/>
                    <a:pt x="1965" y="1241"/>
                    <a:pt x="1965" y="878"/>
                  </a:cubicBezTo>
                  <a:lnTo>
                    <a:pt x="1965" y="220"/>
                  </a:lnTo>
                  <a:cubicBezTo>
                    <a:pt x="1965" y="105"/>
                    <a:pt x="1870" y="0"/>
                    <a:pt x="1746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6316822" y="2116775"/>
              <a:ext cx="85468" cy="68133"/>
            </a:xfrm>
            <a:custGeom>
              <a:rect b="b" l="l" r="r" t="t"/>
              <a:pathLst>
                <a:path extrusionOk="0" h="2602" w="3264">
                  <a:moveTo>
                    <a:pt x="1" y="0"/>
                  </a:moveTo>
                  <a:cubicBezTo>
                    <a:pt x="113" y="1490"/>
                    <a:pt x="1366" y="2602"/>
                    <a:pt x="2816" y="2602"/>
                  </a:cubicBezTo>
                  <a:cubicBezTo>
                    <a:pt x="2963" y="2602"/>
                    <a:pt x="3113" y="2590"/>
                    <a:pt x="3264" y="2567"/>
                  </a:cubicBezTo>
                  <a:cubicBezTo>
                    <a:pt x="2119" y="2385"/>
                    <a:pt x="1193" y="1517"/>
                    <a:pt x="936" y="392"/>
                  </a:cubicBezTo>
                  <a:cubicBezTo>
                    <a:pt x="611" y="296"/>
                    <a:pt x="297" y="172"/>
                    <a:pt x="1" y="0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6367804" y="2133507"/>
              <a:ext cx="45981" cy="17020"/>
            </a:xfrm>
            <a:custGeom>
              <a:rect b="b" l="l" r="r" t="t"/>
              <a:pathLst>
                <a:path extrusionOk="0" h="650" w="1756">
                  <a:moveTo>
                    <a:pt x="10" y="1"/>
                  </a:moveTo>
                  <a:lnTo>
                    <a:pt x="10" y="211"/>
                  </a:lnTo>
                  <a:cubicBezTo>
                    <a:pt x="0" y="459"/>
                    <a:pt x="200" y="649"/>
                    <a:pt x="439" y="649"/>
                  </a:cubicBezTo>
                  <a:lnTo>
                    <a:pt x="1317" y="649"/>
                  </a:lnTo>
                  <a:cubicBezTo>
                    <a:pt x="1555" y="649"/>
                    <a:pt x="1755" y="459"/>
                    <a:pt x="1755" y="211"/>
                  </a:cubicBezTo>
                  <a:lnTo>
                    <a:pt x="1755" y="1"/>
                  </a:ln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6356544" y="2127746"/>
              <a:ext cx="68474" cy="17020"/>
            </a:xfrm>
            <a:custGeom>
              <a:rect b="b" l="l" r="r" t="t"/>
              <a:pathLst>
                <a:path extrusionOk="0" h="650" w="2615">
                  <a:moveTo>
                    <a:pt x="630" y="1"/>
                  </a:moveTo>
                  <a:cubicBezTo>
                    <a:pt x="342" y="1"/>
                    <a:pt x="85" y="208"/>
                    <a:pt x="20" y="497"/>
                  </a:cubicBezTo>
                  <a:cubicBezTo>
                    <a:pt x="1" y="574"/>
                    <a:pt x="58" y="650"/>
                    <a:pt x="144" y="650"/>
                  </a:cubicBezTo>
                  <a:lnTo>
                    <a:pt x="649" y="650"/>
                  </a:lnTo>
                  <a:cubicBezTo>
                    <a:pt x="793" y="650"/>
                    <a:pt x="926" y="602"/>
                    <a:pt x="1041" y="516"/>
                  </a:cubicBezTo>
                  <a:cubicBezTo>
                    <a:pt x="1117" y="459"/>
                    <a:pt x="1203" y="431"/>
                    <a:pt x="1298" y="431"/>
                  </a:cubicBezTo>
                  <a:lnTo>
                    <a:pt x="1308" y="431"/>
                  </a:lnTo>
                  <a:cubicBezTo>
                    <a:pt x="1403" y="431"/>
                    <a:pt x="1498" y="459"/>
                    <a:pt x="1575" y="516"/>
                  </a:cubicBezTo>
                  <a:cubicBezTo>
                    <a:pt x="1680" y="602"/>
                    <a:pt x="1823" y="650"/>
                    <a:pt x="1956" y="650"/>
                  </a:cubicBezTo>
                  <a:lnTo>
                    <a:pt x="2472" y="650"/>
                  </a:lnTo>
                  <a:cubicBezTo>
                    <a:pt x="2548" y="650"/>
                    <a:pt x="2615" y="574"/>
                    <a:pt x="2596" y="497"/>
                  </a:cubicBezTo>
                  <a:cubicBezTo>
                    <a:pt x="2519" y="202"/>
                    <a:pt x="2262" y="1"/>
                    <a:pt x="1966" y="1"/>
                  </a:cubicBezTo>
                  <a:lnTo>
                    <a:pt x="649" y="1"/>
                  </a:lnTo>
                  <a:cubicBezTo>
                    <a:pt x="643" y="1"/>
                    <a:pt x="637" y="1"/>
                    <a:pt x="630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6305091" y="1973150"/>
              <a:ext cx="71956" cy="85939"/>
            </a:xfrm>
            <a:custGeom>
              <a:rect b="b" l="l" r="r" t="t"/>
              <a:pathLst>
                <a:path extrusionOk="0" h="3282" w="2748">
                  <a:moveTo>
                    <a:pt x="1880" y="0"/>
                  </a:moveTo>
                  <a:cubicBezTo>
                    <a:pt x="1288" y="0"/>
                    <a:pt x="764" y="401"/>
                    <a:pt x="611" y="973"/>
                  </a:cubicBezTo>
                  <a:lnTo>
                    <a:pt x="0" y="3282"/>
                  </a:lnTo>
                  <a:lnTo>
                    <a:pt x="869" y="3282"/>
                  </a:lnTo>
                  <a:lnTo>
                    <a:pt x="1489" y="973"/>
                  </a:lnTo>
                  <a:cubicBezTo>
                    <a:pt x="1641" y="401"/>
                    <a:pt x="2157" y="0"/>
                    <a:pt x="2748" y="0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6274611" y="2053329"/>
              <a:ext cx="232601" cy="11521"/>
            </a:xfrm>
            <a:custGeom>
              <a:rect b="b" l="l" r="r" t="t"/>
              <a:pathLst>
                <a:path extrusionOk="0" h="440" w="8883">
                  <a:moveTo>
                    <a:pt x="296" y="0"/>
                  </a:moveTo>
                  <a:cubicBezTo>
                    <a:pt x="1" y="0"/>
                    <a:pt x="1" y="439"/>
                    <a:pt x="296" y="439"/>
                  </a:cubicBezTo>
                  <a:lnTo>
                    <a:pt x="8596" y="439"/>
                  </a:lnTo>
                  <a:cubicBezTo>
                    <a:pt x="8882" y="439"/>
                    <a:pt x="8882" y="0"/>
                    <a:pt x="8596" y="0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6377283" y="1973150"/>
              <a:ext cx="25792" cy="22990"/>
            </a:xfrm>
            <a:custGeom>
              <a:rect b="b" l="l" r="r" t="t"/>
              <a:pathLst>
                <a:path extrusionOk="0" h="878" w="985">
                  <a:moveTo>
                    <a:pt x="1" y="0"/>
                  </a:moveTo>
                  <a:cubicBezTo>
                    <a:pt x="201" y="0"/>
                    <a:pt x="373" y="143"/>
                    <a:pt x="430" y="334"/>
                  </a:cubicBezTo>
                  <a:lnTo>
                    <a:pt x="516" y="716"/>
                  </a:lnTo>
                  <a:cubicBezTo>
                    <a:pt x="547" y="828"/>
                    <a:pt x="634" y="877"/>
                    <a:pt x="723" y="877"/>
                  </a:cubicBezTo>
                  <a:cubicBezTo>
                    <a:pt x="853" y="877"/>
                    <a:pt x="985" y="771"/>
                    <a:pt x="945" y="601"/>
                  </a:cubicBezTo>
                  <a:lnTo>
                    <a:pt x="850" y="229"/>
                  </a:lnTo>
                  <a:cubicBezTo>
                    <a:pt x="831" y="153"/>
                    <a:pt x="792" y="76"/>
                    <a:pt x="754" y="0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6306583" y="2036099"/>
              <a:ext cx="168658" cy="17256"/>
            </a:xfrm>
            <a:custGeom>
              <a:rect b="b" l="l" r="r" t="t"/>
              <a:pathLst>
                <a:path extrusionOk="0" h="659" w="6441">
                  <a:moveTo>
                    <a:pt x="172" y="0"/>
                  </a:moveTo>
                  <a:lnTo>
                    <a:pt x="1" y="658"/>
                  </a:lnTo>
                  <a:lnTo>
                    <a:pt x="6440" y="658"/>
                  </a:lnTo>
                  <a:lnTo>
                    <a:pt x="6259" y="0"/>
                  </a:ln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6306583" y="2036099"/>
              <a:ext cx="27520" cy="17256"/>
            </a:xfrm>
            <a:custGeom>
              <a:rect b="b" l="l" r="r" t="t"/>
              <a:pathLst>
                <a:path extrusionOk="0" h="659" w="1051">
                  <a:moveTo>
                    <a:pt x="172" y="0"/>
                  </a:moveTo>
                  <a:lnTo>
                    <a:pt x="1" y="658"/>
                  </a:lnTo>
                  <a:lnTo>
                    <a:pt x="869" y="658"/>
                  </a:lnTo>
                  <a:lnTo>
                    <a:pt x="1050" y="0"/>
                  </a:ln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6305091" y="2220180"/>
              <a:ext cx="22755" cy="107699"/>
            </a:xfrm>
            <a:custGeom>
              <a:rect b="b" l="l" r="r" t="t"/>
              <a:pathLst>
                <a:path extrusionOk="0" h="4113" w="869">
                  <a:moveTo>
                    <a:pt x="869" y="1"/>
                  </a:moveTo>
                  <a:lnTo>
                    <a:pt x="0" y="259"/>
                  </a:lnTo>
                  <a:lnTo>
                    <a:pt x="0" y="4113"/>
                  </a:lnTo>
                  <a:lnTo>
                    <a:pt x="869" y="4113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6453717" y="2220180"/>
              <a:ext cx="23017" cy="107699"/>
            </a:xfrm>
            <a:custGeom>
              <a:rect b="b" l="l" r="r" t="t"/>
              <a:pathLst>
                <a:path extrusionOk="0" h="4113" w="879">
                  <a:moveTo>
                    <a:pt x="1" y="1"/>
                  </a:moveTo>
                  <a:lnTo>
                    <a:pt x="1" y="4113"/>
                  </a:lnTo>
                  <a:lnTo>
                    <a:pt x="878" y="4113"/>
                  </a:lnTo>
                  <a:lnTo>
                    <a:pt x="878" y="2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6453717" y="2220180"/>
              <a:ext cx="12281" cy="14035"/>
            </a:xfrm>
            <a:custGeom>
              <a:rect b="b" l="l" r="r" t="t"/>
              <a:pathLst>
                <a:path extrusionOk="0" h="536" w="469">
                  <a:moveTo>
                    <a:pt x="1" y="1"/>
                  </a:moveTo>
                  <a:lnTo>
                    <a:pt x="1" y="535"/>
                  </a:lnTo>
                  <a:lnTo>
                    <a:pt x="468" y="135"/>
                  </a:lnTo>
                  <a:lnTo>
                    <a:pt x="172" y="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6315591" y="2220180"/>
              <a:ext cx="12255" cy="14035"/>
            </a:xfrm>
            <a:custGeom>
              <a:rect b="b" l="l" r="r" t="t"/>
              <a:pathLst>
                <a:path extrusionOk="0" h="536" w="468">
                  <a:moveTo>
                    <a:pt x="468" y="1"/>
                  </a:moveTo>
                  <a:lnTo>
                    <a:pt x="296" y="49"/>
                  </a:lnTo>
                  <a:lnTo>
                    <a:pt x="0" y="135"/>
                  </a:lnTo>
                  <a:lnTo>
                    <a:pt x="468" y="535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6287861" y="2276399"/>
              <a:ext cx="17256" cy="51480"/>
            </a:xfrm>
            <a:custGeom>
              <a:rect b="b" l="l" r="r" t="t"/>
              <a:pathLst>
                <a:path extrusionOk="0" h="1966" w="659">
                  <a:moveTo>
                    <a:pt x="658" y="0"/>
                  </a:moveTo>
                  <a:cubicBezTo>
                    <a:pt x="296" y="0"/>
                    <a:pt x="0" y="287"/>
                    <a:pt x="0" y="649"/>
                  </a:cubicBezTo>
                  <a:lnTo>
                    <a:pt x="0" y="1966"/>
                  </a:lnTo>
                  <a:lnTo>
                    <a:pt x="658" y="1966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6305091" y="2276399"/>
              <a:ext cx="11521" cy="51480"/>
            </a:xfrm>
            <a:custGeom>
              <a:rect b="b" l="l" r="r" t="t"/>
              <a:pathLst>
                <a:path extrusionOk="0" h="1966" w="440">
                  <a:moveTo>
                    <a:pt x="0" y="0"/>
                  </a:moveTo>
                  <a:lnTo>
                    <a:pt x="0" y="1966"/>
                  </a:lnTo>
                  <a:lnTo>
                    <a:pt x="439" y="1966"/>
                  </a:lnTo>
                  <a:lnTo>
                    <a:pt x="439" y="439"/>
                  </a:lnTo>
                  <a:cubicBezTo>
                    <a:pt x="439" y="191"/>
                    <a:pt x="249" y="0"/>
                    <a:pt x="0" y="0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6476707" y="2276399"/>
              <a:ext cx="17020" cy="51480"/>
            </a:xfrm>
            <a:custGeom>
              <a:rect b="b" l="l" r="r" t="t"/>
              <a:pathLst>
                <a:path extrusionOk="0" h="1966" w="650">
                  <a:moveTo>
                    <a:pt x="0" y="0"/>
                  </a:moveTo>
                  <a:lnTo>
                    <a:pt x="0" y="1966"/>
                  </a:lnTo>
                  <a:lnTo>
                    <a:pt x="649" y="1966"/>
                  </a:lnTo>
                  <a:lnTo>
                    <a:pt x="649" y="649"/>
                  </a:lnTo>
                  <a:cubicBezTo>
                    <a:pt x="649" y="287"/>
                    <a:pt x="353" y="0"/>
                    <a:pt x="0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6465212" y="2276399"/>
              <a:ext cx="11521" cy="51480"/>
            </a:xfrm>
            <a:custGeom>
              <a:rect b="b" l="l" r="r" t="t"/>
              <a:pathLst>
                <a:path extrusionOk="0" h="1966" w="440">
                  <a:moveTo>
                    <a:pt x="439" y="0"/>
                  </a:moveTo>
                  <a:cubicBezTo>
                    <a:pt x="191" y="0"/>
                    <a:pt x="1" y="191"/>
                    <a:pt x="1" y="439"/>
                  </a:cubicBezTo>
                  <a:lnTo>
                    <a:pt x="1" y="1966"/>
                  </a:lnTo>
                  <a:lnTo>
                    <a:pt x="439" y="1966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6385033" y="2264903"/>
              <a:ext cx="11521" cy="11521"/>
            </a:xfrm>
            <a:custGeom>
              <a:rect b="b" l="l" r="r" t="t"/>
              <a:pathLst>
                <a:path extrusionOk="0" h="440" w="440">
                  <a:moveTo>
                    <a:pt x="220" y="1"/>
                  </a:moveTo>
                  <a:cubicBezTo>
                    <a:pt x="96" y="1"/>
                    <a:pt x="0" y="96"/>
                    <a:pt x="0" y="220"/>
                  </a:cubicBezTo>
                  <a:cubicBezTo>
                    <a:pt x="0" y="344"/>
                    <a:pt x="96" y="439"/>
                    <a:pt x="220" y="439"/>
                  </a:cubicBezTo>
                  <a:cubicBezTo>
                    <a:pt x="344" y="439"/>
                    <a:pt x="439" y="344"/>
                    <a:pt x="439" y="220"/>
                  </a:cubicBezTo>
                  <a:cubicBezTo>
                    <a:pt x="439" y="96"/>
                    <a:pt x="344" y="1"/>
                    <a:pt x="220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6385033" y="2299127"/>
              <a:ext cx="11521" cy="11521"/>
            </a:xfrm>
            <a:custGeom>
              <a:rect b="b" l="l" r="r" t="t"/>
              <a:pathLst>
                <a:path extrusionOk="0" h="440" w="440">
                  <a:moveTo>
                    <a:pt x="220" y="1"/>
                  </a:moveTo>
                  <a:cubicBezTo>
                    <a:pt x="96" y="1"/>
                    <a:pt x="0" y="106"/>
                    <a:pt x="0" y="220"/>
                  </a:cubicBezTo>
                  <a:cubicBezTo>
                    <a:pt x="0" y="344"/>
                    <a:pt x="96" y="439"/>
                    <a:pt x="220" y="439"/>
                  </a:cubicBezTo>
                  <a:cubicBezTo>
                    <a:pt x="344" y="439"/>
                    <a:pt x="439" y="344"/>
                    <a:pt x="439" y="220"/>
                  </a:cubicBezTo>
                  <a:cubicBezTo>
                    <a:pt x="439" y="106"/>
                    <a:pt x="344" y="1"/>
                    <a:pt x="220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07" name="Google Shape;5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916926" y="1474187"/>
            <a:ext cx="2159299" cy="16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36"/>
          <p:cNvSpPr txBox="1"/>
          <p:nvPr/>
        </p:nvSpPr>
        <p:spPr>
          <a:xfrm>
            <a:off x="7027975" y="1543800"/>
            <a:ext cx="1823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What are the factors that I should consider to ensure my next movie is profitable?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72"/>
          <p:cNvSpPr txBox="1"/>
          <p:nvPr>
            <p:ph type="title"/>
          </p:nvPr>
        </p:nvSpPr>
        <p:spPr>
          <a:xfrm>
            <a:off x="493888" y="242400"/>
            <a:ext cx="775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Month of Release</a:t>
            </a:r>
            <a:endParaRPr sz="2700"/>
          </a:p>
        </p:txBody>
      </p:sp>
      <p:cxnSp>
        <p:nvCxnSpPr>
          <p:cNvPr id="1392" name="Google Shape;1392;p72"/>
          <p:cNvCxnSpPr/>
          <p:nvPr/>
        </p:nvCxnSpPr>
        <p:spPr>
          <a:xfrm flipH="1">
            <a:off x="4515800" y="3332050"/>
            <a:ext cx="973800" cy="1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3" name="Google Shape;1393;p72"/>
          <p:cNvCxnSpPr/>
          <p:nvPr/>
        </p:nvCxnSpPr>
        <p:spPr>
          <a:xfrm flipH="1">
            <a:off x="4510250" y="3616075"/>
            <a:ext cx="984900" cy="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4" name="Google Shape;1394;p72"/>
          <p:cNvCxnSpPr/>
          <p:nvPr/>
        </p:nvCxnSpPr>
        <p:spPr>
          <a:xfrm flipH="1">
            <a:off x="4526750" y="3888700"/>
            <a:ext cx="951900" cy="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5" name="Google Shape;1395;p72"/>
          <p:cNvCxnSpPr/>
          <p:nvPr/>
        </p:nvCxnSpPr>
        <p:spPr>
          <a:xfrm rot="10800000">
            <a:off x="4530200" y="4204525"/>
            <a:ext cx="945000" cy="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6" name="Google Shape;1396;p72"/>
          <p:cNvSpPr txBox="1"/>
          <p:nvPr/>
        </p:nvSpPr>
        <p:spPr>
          <a:xfrm>
            <a:off x="6104075" y="1670150"/>
            <a:ext cx="14208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Karla"/>
                <a:ea typeface="Karla"/>
                <a:cs typeface="Karla"/>
                <a:sym typeface="Karla"/>
              </a:rPr>
              <a:t>December</a:t>
            </a:r>
            <a:endParaRPr sz="20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97" name="Google Shape;1397;p72"/>
          <p:cNvSpPr txBox="1"/>
          <p:nvPr/>
        </p:nvSpPr>
        <p:spPr>
          <a:xfrm>
            <a:off x="6158963" y="2636725"/>
            <a:ext cx="131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Why?</a:t>
            </a:r>
            <a:endParaRPr b="1" sz="2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98" name="Google Shape;1398;p72"/>
          <p:cNvSpPr txBox="1"/>
          <p:nvPr/>
        </p:nvSpPr>
        <p:spPr>
          <a:xfrm>
            <a:off x="5465225" y="3458488"/>
            <a:ext cx="269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Closer to Holiday Season</a:t>
            </a:r>
            <a:endParaRPr sz="16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399" name="Google Shape;139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50" y="1280775"/>
            <a:ext cx="4286701" cy="292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0" name="Google Shape;1400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398" y="849738"/>
            <a:ext cx="3991851" cy="378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73"/>
          <p:cNvSpPr txBox="1"/>
          <p:nvPr>
            <p:ph type="title"/>
          </p:nvPr>
        </p:nvSpPr>
        <p:spPr>
          <a:xfrm>
            <a:off x="885100" y="138838"/>
            <a:ext cx="775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Outcome</a:t>
            </a:r>
            <a:endParaRPr sz="3200"/>
          </a:p>
        </p:txBody>
      </p:sp>
      <p:sp>
        <p:nvSpPr>
          <p:cNvPr id="1406" name="Google Shape;1406;p73"/>
          <p:cNvSpPr/>
          <p:nvPr/>
        </p:nvSpPr>
        <p:spPr>
          <a:xfrm>
            <a:off x="5695740" y="16"/>
            <a:ext cx="3137036" cy="1025160"/>
          </a:xfrm>
          <a:custGeom>
            <a:rect b="b" l="l" r="r" t="t"/>
            <a:pathLst>
              <a:path extrusionOk="0" h="11058" w="33838">
                <a:moveTo>
                  <a:pt x="0" y="1"/>
                </a:moveTo>
                <a:cubicBezTo>
                  <a:pt x="0" y="1"/>
                  <a:pt x="1741" y="8814"/>
                  <a:pt x="9223" y="10680"/>
                </a:cubicBezTo>
                <a:cubicBezTo>
                  <a:pt x="10278" y="10945"/>
                  <a:pt x="11131" y="11058"/>
                  <a:pt x="11840" y="11058"/>
                </a:cubicBezTo>
                <a:cubicBezTo>
                  <a:pt x="16045" y="11058"/>
                  <a:pt x="15187" y="7073"/>
                  <a:pt x="21416" y="7073"/>
                </a:cubicBezTo>
                <a:cubicBezTo>
                  <a:pt x="21576" y="7073"/>
                  <a:pt x="21741" y="7076"/>
                  <a:pt x="21911" y="7081"/>
                </a:cubicBezTo>
                <a:cubicBezTo>
                  <a:pt x="22048" y="7086"/>
                  <a:pt x="22183" y="7088"/>
                  <a:pt x="22318" y="7088"/>
                </a:cubicBezTo>
                <a:cubicBezTo>
                  <a:pt x="29926" y="7088"/>
                  <a:pt x="33837" y="1"/>
                  <a:pt x="33837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7" name="Google Shape;1407;p73"/>
          <p:cNvGrpSpPr/>
          <p:nvPr/>
        </p:nvGrpSpPr>
        <p:grpSpPr>
          <a:xfrm>
            <a:off x="2081625" y="1230150"/>
            <a:ext cx="5207817" cy="3073462"/>
            <a:chOff x="2109610" y="2429200"/>
            <a:chExt cx="1258596" cy="934495"/>
          </a:xfrm>
        </p:grpSpPr>
        <p:sp>
          <p:nvSpPr>
            <p:cNvPr id="1408" name="Google Shape;1408;p73"/>
            <p:cNvSpPr/>
            <p:nvPr/>
          </p:nvSpPr>
          <p:spPr>
            <a:xfrm>
              <a:off x="2411531" y="2799330"/>
              <a:ext cx="619167" cy="193359"/>
            </a:xfrm>
            <a:custGeom>
              <a:rect b="b" l="l" r="r" t="t"/>
              <a:pathLst>
                <a:path extrusionOk="0" h="36397" w="116549">
                  <a:moveTo>
                    <a:pt x="18199" y="1"/>
                  </a:moveTo>
                  <a:cubicBezTo>
                    <a:pt x="8148" y="1"/>
                    <a:pt x="1" y="8148"/>
                    <a:pt x="1" y="18198"/>
                  </a:cubicBezTo>
                  <a:cubicBezTo>
                    <a:pt x="1" y="28249"/>
                    <a:pt x="8148" y="36396"/>
                    <a:pt x="18199" y="36396"/>
                  </a:cubicBezTo>
                  <a:lnTo>
                    <a:pt x="98350" y="36396"/>
                  </a:lnTo>
                  <a:cubicBezTo>
                    <a:pt x="108401" y="36396"/>
                    <a:pt x="116548" y="28249"/>
                    <a:pt x="116548" y="18198"/>
                  </a:cubicBezTo>
                  <a:cubicBezTo>
                    <a:pt x="116548" y="8148"/>
                    <a:pt x="108401" y="1"/>
                    <a:pt x="98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POPULARITY, VOTE COUNT, VOTE AVERAGE</a:t>
              </a:r>
              <a:endParaRPr/>
            </a:p>
          </p:txBody>
        </p:sp>
        <p:sp>
          <p:nvSpPr>
            <p:cNvPr id="1409" name="Google Shape;1409;p73"/>
            <p:cNvSpPr/>
            <p:nvPr/>
          </p:nvSpPr>
          <p:spPr>
            <a:xfrm>
              <a:off x="2373234" y="2761962"/>
              <a:ext cx="248482" cy="268106"/>
            </a:xfrm>
            <a:custGeom>
              <a:rect b="b" l="l" r="r" t="t"/>
              <a:pathLst>
                <a:path extrusionOk="0" h="50467" w="46773">
                  <a:moveTo>
                    <a:pt x="25232" y="1"/>
                  </a:moveTo>
                  <a:cubicBezTo>
                    <a:pt x="11319" y="1"/>
                    <a:pt x="0" y="11322"/>
                    <a:pt x="0" y="25233"/>
                  </a:cubicBezTo>
                  <a:cubicBezTo>
                    <a:pt x="0" y="39146"/>
                    <a:pt x="11319" y="50466"/>
                    <a:pt x="25232" y="50466"/>
                  </a:cubicBezTo>
                  <a:lnTo>
                    <a:pt x="46773" y="50466"/>
                  </a:lnTo>
                  <a:lnTo>
                    <a:pt x="46773" y="49007"/>
                  </a:lnTo>
                  <a:lnTo>
                    <a:pt x="25232" y="49007"/>
                  </a:lnTo>
                  <a:cubicBezTo>
                    <a:pt x="12124" y="49007"/>
                    <a:pt x="1456" y="38344"/>
                    <a:pt x="1456" y="25233"/>
                  </a:cubicBezTo>
                  <a:cubicBezTo>
                    <a:pt x="1456" y="12123"/>
                    <a:pt x="12124" y="1457"/>
                    <a:pt x="25232" y="1457"/>
                  </a:cubicBezTo>
                  <a:lnTo>
                    <a:pt x="46773" y="1457"/>
                  </a:lnTo>
                  <a:lnTo>
                    <a:pt x="46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73"/>
            <p:cNvSpPr/>
            <p:nvPr/>
          </p:nvSpPr>
          <p:spPr>
            <a:xfrm>
              <a:off x="2726356" y="3024889"/>
              <a:ext cx="2582" cy="99328"/>
            </a:xfrm>
            <a:custGeom>
              <a:rect b="b" l="l" r="r" t="t"/>
              <a:pathLst>
                <a:path extrusionOk="0" h="18697" w="486">
                  <a:moveTo>
                    <a:pt x="243" y="1"/>
                  </a:moveTo>
                  <a:cubicBezTo>
                    <a:pt x="108" y="1"/>
                    <a:pt x="1" y="109"/>
                    <a:pt x="1" y="243"/>
                  </a:cubicBezTo>
                  <a:lnTo>
                    <a:pt x="1" y="18455"/>
                  </a:lnTo>
                  <a:cubicBezTo>
                    <a:pt x="1" y="18588"/>
                    <a:pt x="108" y="18697"/>
                    <a:pt x="243" y="18697"/>
                  </a:cubicBezTo>
                  <a:cubicBezTo>
                    <a:pt x="377" y="18697"/>
                    <a:pt x="485" y="18588"/>
                    <a:pt x="485" y="18455"/>
                  </a:cubicBezTo>
                  <a:lnTo>
                    <a:pt x="485" y="243"/>
                  </a:lnTo>
                  <a:cubicBezTo>
                    <a:pt x="485" y="109"/>
                    <a:pt x="377" y="1"/>
                    <a:pt x="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73"/>
            <p:cNvSpPr/>
            <p:nvPr/>
          </p:nvSpPr>
          <p:spPr>
            <a:xfrm>
              <a:off x="2596756" y="3151259"/>
              <a:ext cx="261784" cy="212436"/>
            </a:xfrm>
            <a:custGeom>
              <a:rect b="b" l="l" r="r" t="t"/>
              <a:pathLst>
                <a:path extrusionOk="0" h="39988" w="49277">
                  <a:moveTo>
                    <a:pt x="7996" y="0"/>
                  </a:moveTo>
                  <a:cubicBezTo>
                    <a:pt x="3580" y="0"/>
                    <a:pt x="0" y="3579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8"/>
                    <a:pt x="7996" y="39988"/>
                  </a:cubicBezTo>
                  <a:lnTo>
                    <a:pt x="41280" y="39988"/>
                  </a:lnTo>
                  <a:cubicBezTo>
                    <a:pt x="45697" y="39988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7" y="3579"/>
                    <a:pt x="45697" y="0"/>
                    <a:pt x="4128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r>
                <a:rPr b="1" lang="en" sz="1600"/>
                <a:t>PROFIT</a:t>
              </a:r>
              <a:endParaRPr b="1" sz="1600"/>
            </a:p>
          </p:txBody>
        </p:sp>
        <p:sp>
          <p:nvSpPr>
            <p:cNvPr id="1412" name="Google Shape;1412;p73"/>
            <p:cNvSpPr/>
            <p:nvPr/>
          </p:nvSpPr>
          <p:spPr>
            <a:xfrm>
              <a:off x="2718685" y="3113966"/>
              <a:ext cx="17919" cy="17924"/>
            </a:xfrm>
            <a:custGeom>
              <a:rect b="b" l="l" r="r" t="t"/>
              <a:pathLst>
                <a:path extrusionOk="0" h="3374" w="3373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73"/>
            <p:cNvSpPr/>
            <p:nvPr/>
          </p:nvSpPr>
          <p:spPr>
            <a:xfrm>
              <a:off x="2718685" y="3017224"/>
              <a:ext cx="17919" cy="17919"/>
            </a:xfrm>
            <a:custGeom>
              <a:rect b="b" l="l" r="r" t="t"/>
              <a:pathLst>
                <a:path extrusionOk="0" h="3373" w="3373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8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73"/>
            <p:cNvSpPr/>
            <p:nvPr/>
          </p:nvSpPr>
          <p:spPr>
            <a:xfrm>
              <a:off x="2726356" y="2667807"/>
              <a:ext cx="2582" cy="99322"/>
            </a:xfrm>
            <a:custGeom>
              <a:rect b="b" l="l" r="r" t="t"/>
              <a:pathLst>
                <a:path extrusionOk="0" h="18696" w="486">
                  <a:moveTo>
                    <a:pt x="243" y="0"/>
                  </a:moveTo>
                  <a:cubicBezTo>
                    <a:pt x="108" y="0"/>
                    <a:pt x="1" y="109"/>
                    <a:pt x="1" y="243"/>
                  </a:cubicBezTo>
                  <a:lnTo>
                    <a:pt x="1" y="18453"/>
                  </a:lnTo>
                  <a:cubicBezTo>
                    <a:pt x="1" y="18588"/>
                    <a:pt x="108" y="18695"/>
                    <a:pt x="243" y="18695"/>
                  </a:cubicBezTo>
                  <a:cubicBezTo>
                    <a:pt x="377" y="18695"/>
                    <a:pt x="485" y="18588"/>
                    <a:pt x="485" y="18453"/>
                  </a:cubicBezTo>
                  <a:lnTo>
                    <a:pt x="485" y="243"/>
                  </a:lnTo>
                  <a:cubicBezTo>
                    <a:pt x="485" y="109"/>
                    <a:pt x="377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73"/>
            <p:cNvSpPr/>
            <p:nvPr/>
          </p:nvSpPr>
          <p:spPr>
            <a:xfrm>
              <a:off x="2785174" y="2667796"/>
              <a:ext cx="287210" cy="99333"/>
            </a:xfrm>
            <a:custGeom>
              <a:rect b="b" l="l" r="r" t="t"/>
              <a:pathLst>
                <a:path extrusionOk="0" h="18698" w="54063">
                  <a:moveTo>
                    <a:pt x="53821" y="1"/>
                  </a:moveTo>
                  <a:cubicBezTo>
                    <a:pt x="53687" y="1"/>
                    <a:pt x="53579" y="108"/>
                    <a:pt x="53579" y="243"/>
                  </a:cubicBezTo>
                  <a:cubicBezTo>
                    <a:pt x="53579" y="3946"/>
                    <a:pt x="50564" y="6961"/>
                    <a:pt x="46861" y="6961"/>
                  </a:cubicBezTo>
                  <a:lnTo>
                    <a:pt x="6451" y="6961"/>
                  </a:lnTo>
                  <a:cubicBezTo>
                    <a:pt x="2895" y="6961"/>
                    <a:pt x="0" y="9857"/>
                    <a:pt x="0" y="13412"/>
                  </a:cubicBezTo>
                  <a:lnTo>
                    <a:pt x="0" y="18455"/>
                  </a:lnTo>
                  <a:cubicBezTo>
                    <a:pt x="0" y="18590"/>
                    <a:pt x="109" y="18697"/>
                    <a:pt x="242" y="18697"/>
                  </a:cubicBezTo>
                  <a:cubicBezTo>
                    <a:pt x="379" y="18697"/>
                    <a:pt x="487" y="18590"/>
                    <a:pt x="486" y="18455"/>
                  </a:cubicBezTo>
                  <a:lnTo>
                    <a:pt x="486" y="13412"/>
                  </a:lnTo>
                  <a:cubicBezTo>
                    <a:pt x="486" y="10122"/>
                    <a:pt x="3162" y="7447"/>
                    <a:pt x="6451" y="7447"/>
                  </a:cubicBezTo>
                  <a:lnTo>
                    <a:pt x="46858" y="7447"/>
                  </a:lnTo>
                  <a:cubicBezTo>
                    <a:pt x="50831" y="7447"/>
                    <a:pt x="54063" y="4215"/>
                    <a:pt x="54063" y="243"/>
                  </a:cubicBezTo>
                  <a:cubicBezTo>
                    <a:pt x="54063" y="108"/>
                    <a:pt x="53954" y="1"/>
                    <a:pt x="538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73"/>
            <p:cNvSpPr/>
            <p:nvPr/>
          </p:nvSpPr>
          <p:spPr>
            <a:xfrm>
              <a:off x="2382892" y="2667796"/>
              <a:ext cx="287226" cy="99333"/>
            </a:xfrm>
            <a:custGeom>
              <a:rect b="b" l="l" r="r" t="t"/>
              <a:pathLst>
                <a:path extrusionOk="0" h="18698" w="54066">
                  <a:moveTo>
                    <a:pt x="243" y="1"/>
                  </a:moveTo>
                  <a:cubicBezTo>
                    <a:pt x="108" y="1"/>
                    <a:pt x="1" y="108"/>
                    <a:pt x="1" y="243"/>
                  </a:cubicBezTo>
                  <a:cubicBezTo>
                    <a:pt x="1" y="4216"/>
                    <a:pt x="3233" y="7447"/>
                    <a:pt x="7204" y="7447"/>
                  </a:cubicBezTo>
                  <a:lnTo>
                    <a:pt x="47616" y="7447"/>
                  </a:lnTo>
                  <a:cubicBezTo>
                    <a:pt x="50905" y="7447"/>
                    <a:pt x="53581" y="10122"/>
                    <a:pt x="53581" y="13412"/>
                  </a:cubicBezTo>
                  <a:lnTo>
                    <a:pt x="53581" y="18455"/>
                  </a:lnTo>
                  <a:cubicBezTo>
                    <a:pt x="53581" y="18590"/>
                    <a:pt x="53688" y="18697"/>
                    <a:pt x="53823" y="18697"/>
                  </a:cubicBezTo>
                  <a:cubicBezTo>
                    <a:pt x="53957" y="18697"/>
                    <a:pt x="54065" y="18590"/>
                    <a:pt x="54062" y="18455"/>
                  </a:cubicBezTo>
                  <a:lnTo>
                    <a:pt x="54062" y="13412"/>
                  </a:lnTo>
                  <a:cubicBezTo>
                    <a:pt x="54062" y="9854"/>
                    <a:pt x="51169" y="6961"/>
                    <a:pt x="47611" y="6961"/>
                  </a:cubicBezTo>
                  <a:lnTo>
                    <a:pt x="7203" y="6961"/>
                  </a:lnTo>
                  <a:cubicBezTo>
                    <a:pt x="3498" y="6961"/>
                    <a:pt x="485" y="3946"/>
                    <a:pt x="485" y="243"/>
                  </a:cubicBezTo>
                  <a:cubicBezTo>
                    <a:pt x="485" y="108"/>
                    <a:pt x="377" y="1"/>
                    <a:pt x="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73"/>
            <p:cNvSpPr/>
            <p:nvPr/>
          </p:nvSpPr>
          <p:spPr>
            <a:xfrm>
              <a:off x="2994686" y="2429201"/>
              <a:ext cx="373520" cy="212447"/>
            </a:xfrm>
            <a:custGeom>
              <a:rect b="b" l="l" r="r" t="t"/>
              <a:pathLst>
                <a:path extrusionOk="0" h="39990" w="49277">
                  <a:moveTo>
                    <a:pt x="7996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6" y="39989"/>
                  </a:cubicBezTo>
                  <a:lnTo>
                    <a:pt x="41280" y="39989"/>
                  </a:lnTo>
                  <a:cubicBezTo>
                    <a:pt x="45697" y="39989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7" y="3580"/>
                    <a:pt x="45697" y="1"/>
                    <a:pt x="41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DECEMBER</a:t>
              </a:r>
              <a:endParaRPr/>
            </a:p>
          </p:txBody>
        </p:sp>
        <p:sp>
          <p:nvSpPr>
            <p:cNvPr id="1418" name="Google Shape;1418;p73"/>
            <p:cNvSpPr/>
            <p:nvPr/>
          </p:nvSpPr>
          <p:spPr>
            <a:xfrm>
              <a:off x="2109610" y="2429200"/>
              <a:ext cx="337931" cy="212447"/>
            </a:xfrm>
            <a:custGeom>
              <a:rect b="b" l="l" r="r" t="t"/>
              <a:pathLst>
                <a:path extrusionOk="0" h="39990" w="49279">
                  <a:moveTo>
                    <a:pt x="7995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5" y="39989"/>
                  </a:cubicBezTo>
                  <a:lnTo>
                    <a:pt x="41282" y="39989"/>
                  </a:lnTo>
                  <a:cubicBezTo>
                    <a:pt x="45698" y="39989"/>
                    <a:pt x="49278" y="36409"/>
                    <a:pt x="49278" y="31993"/>
                  </a:cubicBezTo>
                  <a:lnTo>
                    <a:pt x="49278" y="7995"/>
                  </a:lnTo>
                  <a:cubicBezTo>
                    <a:pt x="49278" y="3580"/>
                    <a:pt x="45698" y="1"/>
                    <a:pt x="412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ADVENTURE</a:t>
              </a:r>
              <a:endParaRPr/>
            </a:p>
          </p:txBody>
        </p:sp>
        <p:sp>
          <p:nvSpPr>
            <p:cNvPr id="1419" name="Google Shape;1419;p73"/>
            <p:cNvSpPr/>
            <p:nvPr/>
          </p:nvSpPr>
          <p:spPr>
            <a:xfrm>
              <a:off x="2500838" y="2429200"/>
              <a:ext cx="440554" cy="212447"/>
            </a:xfrm>
            <a:custGeom>
              <a:rect b="b" l="l" r="r" t="t"/>
              <a:pathLst>
                <a:path extrusionOk="0" h="39990" w="49279">
                  <a:moveTo>
                    <a:pt x="7997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7" y="39989"/>
                  </a:cubicBezTo>
                  <a:lnTo>
                    <a:pt x="41282" y="39989"/>
                  </a:lnTo>
                  <a:cubicBezTo>
                    <a:pt x="45697" y="39989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8" y="3580"/>
                    <a:pt x="45697" y="1"/>
                    <a:pt x="412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</a:rPr>
                <a:t> </a:t>
              </a:r>
              <a:r>
                <a:rPr lang="en">
                  <a:solidFill>
                    <a:schemeClr val="dk1"/>
                  </a:solidFill>
                </a:rPr>
                <a:t>SMALL PRODUCTION COMPANY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20" name="Google Shape;1420;p73"/>
            <p:cNvSpPr/>
            <p:nvPr/>
          </p:nvSpPr>
          <p:spPr>
            <a:xfrm>
              <a:off x="2718685" y="2660136"/>
              <a:ext cx="17919" cy="17919"/>
            </a:xfrm>
            <a:custGeom>
              <a:rect b="b" l="l" r="r" t="t"/>
              <a:pathLst>
                <a:path extrusionOk="0" h="3373" w="3373">
                  <a:moveTo>
                    <a:pt x="1687" y="0"/>
                  </a:moveTo>
                  <a:cubicBezTo>
                    <a:pt x="755" y="0"/>
                    <a:pt x="1" y="754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7"/>
                    <a:pt x="3372" y="1687"/>
                  </a:cubicBezTo>
                  <a:cubicBezTo>
                    <a:pt x="3372" y="754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73"/>
            <p:cNvSpPr/>
            <p:nvPr/>
          </p:nvSpPr>
          <p:spPr>
            <a:xfrm>
              <a:off x="3062128" y="2660136"/>
              <a:ext cx="17924" cy="17919"/>
            </a:xfrm>
            <a:custGeom>
              <a:rect b="b" l="l" r="r" t="t"/>
              <a:pathLst>
                <a:path extrusionOk="0" h="3373" w="3374">
                  <a:moveTo>
                    <a:pt x="1687" y="0"/>
                  </a:moveTo>
                  <a:cubicBezTo>
                    <a:pt x="755" y="0"/>
                    <a:pt x="0" y="754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0"/>
                    <a:pt x="3373" y="2617"/>
                    <a:pt x="3373" y="1687"/>
                  </a:cubicBezTo>
                  <a:cubicBezTo>
                    <a:pt x="3373" y="754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73"/>
            <p:cNvSpPr/>
            <p:nvPr/>
          </p:nvSpPr>
          <p:spPr>
            <a:xfrm>
              <a:off x="2375226" y="2660136"/>
              <a:ext cx="17924" cy="17919"/>
            </a:xfrm>
            <a:custGeom>
              <a:rect b="b" l="l" r="r" t="t"/>
              <a:pathLst>
                <a:path extrusionOk="0" h="3373" w="3374">
                  <a:moveTo>
                    <a:pt x="1687" y="0"/>
                  </a:moveTo>
                  <a:cubicBezTo>
                    <a:pt x="755" y="0"/>
                    <a:pt x="1" y="754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0"/>
                    <a:pt x="3374" y="2617"/>
                    <a:pt x="3374" y="1687"/>
                  </a:cubicBezTo>
                  <a:cubicBezTo>
                    <a:pt x="3374" y="754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73"/>
            <p:cNvSpPr/>
            <p:nvPr/>
          </p:nvSpPr>
          <p:spPr>
            <a:xfrm>
              <a:off x="2718685" y="2756878"/>
              <a:ext cx="17919" cy="17919"/>
            </a:xfrm>
            <a:custGeom>
              <a:rect b="b" l="l" r="r" t="t"/>
              <a:pathLst>
                <a:path extrusionOk="0" h="3373" w="3373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6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73"/>
            <p:cNvSpPr/>
            <p:nvPr/>
          </p:nvSpPr>
          <p:spPr>
            <a:xfrm>
              <a:off x="2777509" y="2756878"/>
              <a:ext cx="17914" cy="17919"/>
            </a:xfrm>
            <a:custGeom>
              <a:rect b="b" l="l" r="r" t="t"/>
              <a:pathLst>
                <a:path extrusionOk="0" h="3373" w="3372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6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73"/>
            <p:cNvSpPr/>
            <p:nvPr/>
          </p:nvSpPr>
          <p:spPr>
            <a:xfrm>
              <a:off x="2659856" y="2756878"/>
              <a:ext cx="17914" cy="17919"/>
            </a:xfrm>
            <a:custGeom>
              <a:rect b="b" l="l" r="r" t="t"/>
              <a:pathLst>
                <a:path extrusionOk="0" h="3373" w="3372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6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73"/>
            <p:cNvSpPr/>
            <p:nvPr/>
          </p:nvSpPr>
          <p:spPr>
            <a:xfrm>
              <a:off x="2833559" y="2761962"/>
              <a:ext cx="248503" cy="268106"/>
            </a:xfrm>
            <a:custGeom>
              <a:rect b="b" l="l" r="r" t="t"/>
              <a:pathLst>
                <a:path extrusionOk="0" h="50467" w="46777">
                  <a:moveTo>
                    <a:pt x="1" y="1"/>
                  </a:moveTo>
                  <a:lnTo>
                    <a:pt x="1" y="1458"/>
                  </a:lnTo>
                  <a:lnTo>
                    <a:pt x="21544" y="1458"/>
                  </a:lnTo>
                  <a:cubicBezTo>
                    <a:pt x="34653" y="1458"/>
                    <a:pt x="45320" y="12123"/>
                    <a:pt x="45320" y="25233"/>
                  </a:cubicBezTo>
                  <a:cubicBezTo>
                    <a:pt x="45320" y="38344"/>
                    <a:pt x="34653" y="49009"/>
                    <a:pt x="21544" y="49009"/>
                  </a:cubicBezTo>
                  <a:lnTo>
                    <a:pt x="1" y="49009"/>
                  </a:lnTo>
                  <a:lnTo>
                    <a:pt x="1" y="50466"/>
                  </a:lnTo>
                  <a:lnTo>
                    <a:pt x="21544" y="50466"/>
                  </a:lnTo>
                  <a:cubicBezTo>
                    <a:pt x="35457" y="50466"/>
                    <a:pt x="46776" y="39146"/>
                    <a:pt x="46776" y="25233"/>
                  </a:cubicBezTo>
                  <a:cubicBezTo>
                    <a:pt x="46776" y="11322"/>
                    <a:pt x="35457" y="1"/>
                    <a:pt x="215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74"/>
          <p:cNvSpPr txBox="1"/>
          <p:nvPr>
            <p:ph type="ctrTitle"/>
          </p:nvPr>
        </p:nvSpPr>
        <p:spPr>
          <a:xfrm>
            <a:off x="196650" y="803350"/>
            <a:ext cx="6372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Recommendations</a:t>
            </a:r>
            <a:r>
              <a:rPr lang="en" sz="4500"/>
              <a:t> </a:t>
            </a:r>
            <a:endParaRPr sz="4500"/>
          </a:p>
        </p:txBody>
      </p:sp>
      <p:grpSp>
        <p:nvGrpSpPr>
          <p:cNvPr id="1432" name="Google Shape;1432;p74"/>
          <p:cNvGrpSpPr/>
          <p:nvPr/>
        </p:nvGrpSpPr>
        <p:grpSpPr>
          <a:xfrm>
            <a:off x="4653644" y="416231"/>
            <a:ext cx="3545631" cy="3734253"/>
            <a:chOff x="739244" y="740871"/>
            <a:chExt cx="4163493" cy="3734253"/>
          </a:xfrm>
        </p:grpSpPr>
        <p:sp>
          <p:nvSpPr>
            <p:cNvPr id="1433" name="Google Shape;1433;p74"/>
            <p:cNvSpPr/>
            <p:nvPr/>
          </p:nvSpPr>
          <p:spPr>
            <a:xfrm>
              <a:off x="2939824" y="2225410"/>
              <a:ext cx="1962913" cy="2249713"/>
            </a:xfrm>
            <a:custGeom>
              <a:rect b="b" l="l" r="r" t="t"/>
              <a:pathLst>
                <a:path extrusionOk="0" h="70331" w="61365">
                  <a:moveTo>
                    <a:pt x="14133" y="1"/>
                  </a:moveTo>
                  <a:lnTo>
                    <a:pt x="0" y="70331"/>
                  </a:lnTo>
                  <a:lnTo>
                    <a:pt x="18276" y="70331"/>
                  </a:lnTo>
                  <a:lnTo>
                    <a:pt x="61365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74"/>
            <p:cNvSpPr/>
            <p:nvPr/>
          </p:nvSpPr>
          <p:spPr>
            <a:xfrm>
              <a:off x="739244" y="2225410"/>
              <a:ext cx="1962561" cy="2249713"/>
            </a:xfrm>
            <a:custGeom>
              <a:rect b="b" l="l" r="r" t="t"/>
              <a:pathLst>
                <a:path extrusionOk="0" h="70331" w="61354">
                  <a:moveTo>
                    <a:pt x="1" y="1"/>
                  </a:moveTo>
                  <a:lnTo>
                    <a:pt x="43078" y="70331"/>
                  </a:lnTo>
                  <a:lnTo>
                    <a:pt x="61354" y="70331"/>
                  </a:lnTo>
                  <a:lnTo>
                    <a:pt x="47233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74"/>
            <p:cNvSpPr/>
            <p:nvPr/>
          </p:nvSpPr>
          <p:spPr>
            <a:xfrm>
              <a:off x="1237801" y="740871"/>
              <a:ext cx="3166411" cy="3734253"/>
            </a:xfrm>
            <a:custGeom>
              <a:rect b="b" l="l" r="r" t="t"/>
              <a:pathLst>
                <a:path extrusionOk="0" h="116741" w="98989">
                  <a:moveTo>
                    <a:pt x="0" y="1"/>
                  </a:moveTo>
                  <a:lnTo>
                    <a:pt x="33159" y="116741"/>
                  </a:lnTo>
                  <a:lnTo>
                    <a:pt x="65818" y="116741"/>
                  </a:lnTo>
                  <a:lnTo>
                    <a:pt x="98989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6" name="Google Shape;1436;p74"/>
          <p:cNvGrpSpPr/>
          <p:nvPr/>
        </p:nvGrpSpPr>
        <p:grpSpPr>
          <a:xfrm>
            <a:off x="5352031" y="1208997"/>
            <a:ext cx="1958943" cy="3934588"/>
            <a:chOff x="4153650" y="1613100"/>
            <a:chExt cx="621650" cy="1248600"/>
          </a:xfrm>
        </p:grpSpPr>
        <p:sp>
          <p:nvSpPr>
            <p:cNvPr id="1437" name="Google Shape;1437;p74"/>
            <p:cNvSpPr/>
            <p:nvPr/>
          </p:nvSpPr>
          <p:spPr>
            <a:xfrm>
              <a:off x="4298450" y="2389850"/>
              <a:ext cx="368900" cy="471850"/>
            </a:xfrm>
            <a:custGeom>
              <a:rect b="b" l="l" r="r" t="t"/>
              <a:pathLst>
                <a:path extrusionOk="0" h="18874" w="14756">
                  <a:moveTo>
                    <a:pt x="1255" y="1"/>
                  </a:moveTo>
                  <a:cubicBezTo>
                    <a:pt x="1255" y="1"/>
                    <a:pt x="184" y="2361"/>
                    <a:pt x="92" y="3281"/>
                  </a:cubicBezTo>
                  <a:cubicBezTo>
                    <a:pt x="0" y="4202"/>
                    <a:pt x="92" y="6504"/>
                    <a:pt x="92" y="6504"/>
                  </a:cubicBezTo>
                  <a:lnTo>
                    <a:pt x="1029" y="18873"/>
                  </a:lnTo>
                  <a:lnTo>
                    <a:pt x="7106" y="18873"/>
                  </a:lnTo>
                  <a:lnTo>
                    <a:pt x="7106" y="10512"/>
                  </a:lnTo>
                  <a:lnTo>
                    <a:pt x="8637" y="18873"/>
                  </a:lnTo>
                  <a:lnTo>
                    <a:pt x="14169" y="18873"/>
                  </a:lnTo>
                  <a:cubicBezTo>
                    <a:pt x="14169" y="18873"/>
                    <a:pt x="14755" y="7751"/>
                    <a:pt x="14755" y="6504"/>
                  </a:cubicBezTo>
                  <a:cubicBezTo>
                    <a:pt x="14755" y="5257"/>
                    <a:pt x="13098" y="1"/>
                    <a:pt x="13098" y="1"/>
                  </a:cubicBezTo>
                  <a:close/>
                </a:path>
              </a:pathLst>
            </a:custGeom>
            <a:solidFill>
              <a:srgbClr val="1A1C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74"/>
            <p:cNvSpPr/>
            <p:nvPr/>
          </p:nvSpPr>
          <p:spPr>
            <a:xfrm>
              <a:off x="4658325" y="2533800"/>
              <a:ext cx="75750" cy="145875"/>
            </a:xfrm>
            <a:custGeom>
              <a:rect b="b" l="l" r="r" t="t"/>
              <a:pathLst>
                <a:path extrusionOk="0" h="5835" w="3030">
                  <a:moveTo>
                    <a:pt x="1147" y="1"/>
                  </a:moveTo>
                  <a:cubicBezTo>
                    <a:pt x="1147" y="1"/>
                    <a:pt x="854" y="980"/>
                    <a:pt x="511" y="1415"/>
                  </a:cubicBezTo>
                  <a:cubicBezTo>
                    <a:pt x="168" y="1842"/>
                    <a:pt x="260" y="2294"/>
                    <a:pt x="368" y="2645"/>
                  </a:cubicBezTo>
                  <a:cubicBezTo>
                    <a:pt x="486" y="2989"/>
                    <a:pt x="477" y="3474"/>
                    <a:pt x="477" y="3474"/>
                  </a:cubicBezTo>
                  <a:lnTo>
                    <a:pt x="762" y="3767"/>
                  </a:lnTo>
                  <a:cubicBezTo>
                    <a:pt x="762" y="3767"/>
                    <a:pt x="368" y="5022"/>
                    <a:pt x="184" y="5198"/>
                  </a:cubicBezTo>
                  <a:cubicBezTo>
                    <a:pt x="0" y="5382"/>
                    <a:pt x="310" y="5834"/>
                    <a:pt x="310" y="5834"/>
                  </a:cubicBezTo>
                  <a:cubicBezTo>
                    <a:pt x="310" y="5834"/>
                    <a:pt x="1256" y="5566"/>
                    <a:pt x="1758" y="4972"/>
                  </a:cubicBezTo>
                  <a:cubicBezTo>
                    <a:pt x="2260" y="4378"/>
                    <a:pt x="2461" y="3482"/>
                    <a:pt x="2703" y="2813"/>
                  </a:cubicBezTo>
                  <a:cubicBezTo>
                    <a:pt x="2946" y="2152"/>
                    <a:pt x="3030" y="377"/>
                    <a:pt x="3030" y="377"/>
                  </a:cubicBezTo>
                  <a:lnTo>
                    <a:pt x="1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74"/>
            <p:cNvSpPr/>
            <p:nvPr/>
          </p:nvSpPr>
          <p:spPr>
            <a:xfrm>
              <a:off x="4662500" y="2533800"/>
              <a:ext cx="71800" cy="82050"/>
            </a:xfrm>
            <a:custGeom>
              <a:rect b="b" l="l" r="r" t="t"/>
              <a:pathLst>
                <a:path extrusionOk="0" h="3282" w="2872">
                  <a:moveTo>
                    <a:pt x="980" y="1"/>
                  </a:moveTo>
                  <a:cubicBezTo>
                    <a:pt x="980" y="1"/>
                    <a:pt x="687" y="980"/>
                    <a:pt x="344" y="1415"/>
                  </a:cubicBezTo>
                  <a:cubicBezTo>
                    <a:pt x="1" y="1842"/>
                    <a:pt x="93" y="2294"/>
                    <a:pt x="201" y="2645"/>
                  </a:cubicBezTo>
                  <a:cubicBezTo>
                    <a:pt x="268" y="2855"/>
                    <a:pt x="293" y="3114"/>
                    <a:pt x="310" y="3281"/>
                  </a:cubicBezTo>
                  <a:lnTo>
                    <a:pt x="2771" y="1624"/>
                  </a:lnTo>
                  <a:cubicBezTo>
                    <a:pt x="2838" y="988"/>
                    <a:pt x="2871" y="377"/>
                    <a:pt x="2871" y="377"/>
                  </a:cubicBezTo>
                  <a:lnTo>
                    <a:pt x="980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74"/>
            <p:cNvSpPr/>
            <p:nvPr/>
          </p:nvSpPr>
          <p:spPr>
            <a:xfrm>
              <a:off x="4667325" y="2521250"/>
              <a:ext cx="73450" cy="31200"/>
            </a:xfrm>
            <a:custGeom>
              <a:rect b="b" l="l" r="r" t="t"/>
              <a:pathLst>
                <a:path extrusionOk="0" h="1248" w="2938">
                  <a:moveTo>
                    <a:pt x="0" y="1"/>
                  </a:moveTo>
                  <a:lnTo>
                    <a:pt x="0" y="1248"/>
                  </a:lnTo>
                  <a:lnTo>
                    <a:pt x="2938" y="1248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74"/>
            <p:cNvSpPr/>
            <p:nvPr/>
          </p:nvSpPr>
          <p:spPr>
            <a:xfrm>
              <a:off x="4652675" y="1960500"/>
              <a:ext cx="122625" cy="573125"/>
            </a:xfrm>
            <a:custGeom>
              <a:rect b="b" l="l" r="r" t="t"/>
              <a:pathLst>
                <a:path extrusionOk="0" h="22925" w="4905">
                  <a:moveTo>
                    <a:pt x="3524" y="1"/>
                  </a:moveTo>
                  <a:lnTo>
                    <a:pt x="2101" y="679"/>
                  </a:lnTo>
                  <a:lnTo>
                    <a:pt x="0" y="8094"/>
                  </a:lnTo>
                  <a:cubicBezTo>
                    <a:pt x="0" y="8094"/>
                    <a:pt x="1138" y="11375"/>
                    <a:pt x="1138" y="12563"/>
                  </a:cubicBezTo>
                  <a:cubicBezTo>
                    <a:pt x="1138" y="13743"/>
                    <a:pt x="1071" y="13375"/>
                    <a:pt x="812" y="14589"/>
                  </a:cubicBezTo>
                  <a:cubicBezTo>
                    <a:pt x="553" y="15810"/>
                    <a:pt x="368" y="22924"/>
                    <a:pt x="368" y="22924"/>
                  </a:cubicBezTo>
                  <a:lnTo>
                    <a:pt x="3800" y="22924"/>
                  </a:lnTo>
                  <a:cubicBezTo>
                    <a:pt x="3800" y="22924"/>
                    <a:pt x="4905" y="13634"/>
                    <a:pt x="4720" y="11994"/>
                  </a:cubicBezTo>
                  <a:cubicBezTo>
                    <a:pt x="4536" y="10362"/>
                    <a:pt x="4202" y="1901"/>
                    <a:pt x="4168" y="1273"/>
                  </a:cubicBezTo>
                  <a:cubicBezTo>
                    <a:pt x="4135" y="645"/>
                    <a:pt x="3524" y="1"/>
                    <a:pt x="3524" y="1"/>
                  </a:cubicBezTo>
                  <a:close/>
                </a:path>
              </a:pathLst>
            </a:custGeom>
            <a:solidFill>
              <a:srgbClr val="1A1C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74"/>
            <p:cNvSpPr/>
            <p:nvPr/>
          </p:nvSpPr>
          <p:spPr>
            <a:xfrm>
              <a:off x="4285475" y="1854850"/>
              <a:ext cx="455300" cy="777100"/>
            </a:xfrm>
            <a:custGeom>
              <a:rect b="b" l="l" r="r" t="t"/>
              <a:pathLst>
                <a:path extrusionOk="0" h="31084" w="18212">
                  <a:moveTo>
                    <a:pt x="11684" y="0"/>
                  </a:moveTo>
                  <a:lnTo>
                    <a:pt x="6478" y="369"/>
                  </a:lnTo>
                  <a:lnTo>
                    <a:pt x="5683" y="1197"/>
                  </a:lnTo>
                  <a:lnTo>
                    <a:pt x="109" y="3323"/>
                  </a:lnTo>
                  <a:cubicBezTo>
                    <a:pt x="109" y="3323"/>
                    <a:pt x="1992" y="13709"/>
                    <a:pt x="1992" y="16915"/>
                  </a:cubicBezTo>
                  <a:cubicBezTo>
                    <a:pt x="1992" y="20129"/>
                    <a:pt x="226" y="22614"/>
                    <a:pt x="109" y="25326"/>
                  </a:cubicBezTo>
                  <a:cubicBezTo>
                    <a:pt x="0" y="28038"/>
                    <a:pt x="109" y="29812"/>
                    <a:pt x="109" y="29812"/>
                  </a:cubicBezTo>
                  <a:lnTo>
                    <a:pt x="4595" y="30590"/>
                  </a:lnTo>
                  <a:lnTo>
                    <a:pt x="6804" y="22614"/>
                  </a:lnTo>
                  <a:lnTo>
                    <a:pt x="8738" y="31084"/>
                  </a:lnTo>
                  <a:lnTo>
                    <a:pt x="15994" y="29644"/>
                  </a:lnTo>
                  <a:cubicBezTo>
                    <a:pt x="15994" y="29644"/>
                    <a:pt x="15994" y="24941"/>
                    <a:pt x="15383" y="22899"/>
                  </a:cubicBezTo>
                  <a:cubicBezTo>
                    <a:pt x="14780" y="20848"/>
                    <a:pt x="14278" y="17417"/>
                    <a:pt x="14504" y="15450"/>
                  </a:cubicBezTo>
                  <a:cubicBezTo>
                    <a:pt x="14722" y="13483"/>
                    <a:pt x="18212" y="4227"/>
                    <a:pt x="18212" y="4227"/>
                  </a:cubicBezTo>
                  <a:lnTo>
                    <a:pt x="12362" y="1289"/>
                  </a:lnTo>
                  <a:lnTo>
                    <a:pt x="11684" y="0"/>
                  </a:lnTo>
                  <a:close/>
                </a:path>
              </a:pathLst>
            </a:custGeom>
            <a:solidFill>
              <a:srgbClr val="1A1C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74"/>
            <p:cNvSpPr/>
            <p:nvPr/>
          </p:nvSpPr>
          <p:spPr>
            <a:xfrm>
              <a:off x="4448675" y="1821150"/>
              <a:ext cx="131200" cy="120350"/>
            </a:xfrm>
            <a:custGeom>
              <a:rect b="b" l="l" r="r" t="t"/>
              <a:pathLst>
                <a:path extrusionOk="0" h="4814" w="5248">
                  <a:moveTo>
                    <a:pt x="0" y="1"/>
                  </a:moveTo>
                  <a:lnTo>
                    <a:pt x="0" y="4813"/>
                  </a:lnTo>
                  <a:lnTo>
                    <a:pt x="4545" y="4813"/>
                  </a:lnTo>
                  <a:lnTo>
                    <a:pt x="5248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74"/>
            <p:cNvSpPr/>
            <p:nvPr/>
          </p:nvSpPr>
          <p:spPr>
            <a:xfrm>
              <a:off x="4468550" y="1829100"/>
              <a:ext cx="111325" cy="112400"/>
            </a:xfrm>
            <a:custGeom>
              <a:rect b="b" l="l" r="r" t="t"/>
              <a:pathLst>
                <a:path extrusionOk="0" h="4496" w="4453">
                  <a:moveTo>
                    <a:pt x="461" y="1"/>
                  </a:moveTo>
                  <a:cubicBezTo>
                    <a:pt x="201" y="378"/>
                    <a:pt x="0" y="662"/>
                    <a:pt x="0" y="662"/>
                  </a:cubicBezTo>
                  <a:lnTo>
                    <a:pt x="871" y="4495"/>
                  </a:lnTo>
                  <a:lnTo>
                    <a:pt x="3750" y="4495"/>
                  </a:lnTo>
                  <a:lnTo>
                    <a:pt x="4453" y="470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74"/>
            <p:cNvSpPr/>
            <p:nvPr/>
          </p:nvSpPr>
          <p:spPr>
            <a:xfrm>
              <a:off x="4429825" y="1866775"/>
              <a:ext cx="156750" cy="374350"/>
            </a:xfrm>
            <a:custGeom>
              <a:rect b="b" l="l" r="r" t="t"/>
              <a:pathLst>
                <a:path extrusionOk="0" h="14974" w="6270">
                  <a:moveTo>
                    <a:pt x="5826" y="0"/>
                  </a:moveTo>
                  <a:cubicBezTo>
                    <a:pt x="5826" y="0"/>
                    <a:pt x="5424" y="1147"/>
                    <a:pt x="4504" y="1791"/>
                  </a:cubicBezTo>
                  <a:cubicBezTo>
                    <a:pt x="3583" y="2436"/>
                    <a:pt x="3190" y="2603"/>
                    <a:pt x="3190" y="2603"/>
                  </a:cubicBezTo>
                  <a:lnTo>
                    <a:pt x="2612" y="2603"/>
                  </a:lnTo>
                  <a:cubicBezTo>
                    <a:pt x="2612" y="2603"/>
                    <a:pt x="1666" y="1791"/>
                    <a:pt x="1290" y="1390"/>
                  </a:cubicBezTo>
                  <a:cubicBezTo>
                    <a:pt x="922" y="980"/>
                    <a:pt x="763" y="226"/>
                    <a:pt x="763" y="226"/>
                  </a:cubicBezTo>
                  <a:lnTo>
                    <a:pt x="411" y="762"/>
                  </a:lnTo>
                  <a:cubicBezTo>
                    <a:pt x="411" y="762"/>
                    <a:pt x="1" y="4930"/>
                    <a:pt x="411" y="8361"/>
                  </a:cubicBezTo>
                  <a:cubicBezTo>
                    <a:pt x="813" y="11793"/>
                    <a:pt x="1516" y="14973"/>
                    <a:pt x="1516" y="14973"/>
                  </a:cubicBezTo>
                  <a:cubicBezTo>
                    <a:pt x="1516" y="14973"/>
                    <a:pt x="6270" y="1273"/>
                    <a:pt x="6236" y="888"/>
                  </a:cubicBezTo>
                  <a:cubicBezTo>
                    <a:pt x="6211" y="503"/>
                    <a:pt x="5826" y="0"/>
                    <a:pt x="5826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74"/>
            <p:cNvSpPr/>
            <p:nvPr/>
          </p:nvSpPr>
          <p:spPr>
            <a:xfrm>
              <a:off x="4418750" y="1619875"/>
              <a:ext cx="170325" cy="275600"/>
            </a:xfrm>
            <a:custGeom>
              <a:rect b="b" l="l" r="r" t="t"/>
              <a:pathLst>
                <a:path extrusionOk="0" h="11024" w="6813">
                  <a:moveTo>
                    <a:pt x="3407" y="1"/>
                  </a:moveTo>
                  <a:cubicBezTo>
                    <a:pt x="1524" y="1"/>
                    <a:pt x="0" y="1524"/>
                    <a:pt x="0" y="3407"/>
                  </a:cubicBezTo>
                  <a:lnTo>
                    <a:pt x="0" y="7491"/>
                  </a:lnTo>
                  <a:cubicBezTo>
                    <a:pt x="0" y="8161"/>
                    <a:pt x="251" y="8805"/>
                    <a:pt x="712" y="9299"/>
                  </a:cubicBezTo>
                  <a:lnTo>
                    <a:pt x="1657" y="10320"/>
                  </a:lnTo>
                  <a:cubicBezTo>
                    <a:pt x="2068" y="10772"/>
                    <a:pt x="2653" y="11023"/>
                    <a:pt x="3264" y="11023"/>
                  </a:cubicBezTo>
                  <a:lnTo>
                    <a:pt x="3549" y="11023"/>
                  </a:lnTo>
                  <a:cubicBezTo>
                    <a:pt x="4160" y="11023"/>
                    <a:pt x="4746" y="10764"/>
                    <a:pt x="5156" y="10320"/>
                  </a:cubicBezTo>
                  <a:lnTo>
                    <a:pt x="6102" y="9299"/>
                  </a:lnTo>
                  <a:cubicBezTo>
                    <a:pt x="6554" y="8805"/>
                    <a:pt x="6813" y="8161"/>
                    <a:pt x="6813" y="7491"/>
                  </a:cubicBezTo>
                  <a:lnTo>
                    <a:pt x="6813" y="3407"/>
                  </a:lnTo>
                  <a:cubicBezTo>
                    <a:pt x="6813" y="1524"/>
                    <a:pt x="5281" y="1"/>
                    <a:pt x="3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74"/>
            <p:cNvSpPr/>
            <p:nvPr/>
          </p:nvSpPr>
          <p:spPr>
            <a:xfrm>
              <a:off x="4490300" y="1933300"/>
              <a:ext cx="22825" cy="27225"/>
            </a:xfrm>
            <a:custGeom>
              <a:rect b="b" l="l" r="r" t="t"/>
              <a:pathLst>
                <a:path extrusionOk="0" h="1089" w="913">
                  <a:moveTo>
                    <a:pt x="235" y="1"/>
                  </a:moveTo>
                  <a:cubicBezTo>
                    <a:pt x="101" y="1"/>
                    <a:pt x="1" y="101"/>
                    <a:pt x="1" y="227"/>
                  </a:cubicBezTo>
                  <a:lnTo>
                    <a:pt x="1" y="855"/>
                  </a:lnTo>
                  <a:cubicBezTo>
                    <a:pt x="1" y="988"/>
                    <a:pt x="101" y="1089"/>
                    <a:pt x="235" y="1089"/>
                  </a:cubicBezTo>
                  <a:lnTo>
                    <a:pt x="679" y="1089"/>
                  </a:lnTo>
                  <a:cubicBezTo>
                    <a:pt x="804" y="1089"/>
                    <a:pt x="913" y="988"/>
                    <a:pt x="913" y="855"/>
                  </a:cubicBezTo>
                  <a:lnTo>
                    <a:pt x="913" y="227"/>
                  </a:lnTo>
                  <a:cubicBezTo>
                    <a:pt x="913" y="101"/>
                    <a:pt x="804" y="1"/>
                    <a:pt x="679" y="1"/>
                  </a:cubicBezTo>
                  <a:close/>
                </a:path>
              </a:pathLst>
            </a:custGeom>
            <a:solidFill>
              <a:srgbClr val="1A1C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74"/>
            <p:cNvSpPr/>
            <p:nvPr/>
          </p:nvSpPr>
          <p:spPr>
            <a:xfrm>
              <a:off x="4448675" y="1922975"/>
              <a:ext cx="41650" cy="48850"/>
            </a:xfrm>
            <a:custGeom>
              <a:rect b="b" l="l" r="r" t="t"/>
              <a:pathLst>
                <a:path extrusionOk="0" h="1954" w="1666">
                  <a:moveTo>
                    <a:pt x="363" y="0"/>
                  </a:moveTo>
                  <a:cubicBezTo>
                    <a:pt x="175" y="0"/>
                    <a:pt x="0" y="152"/>
                    <a:pt x="0" y="355"/>
                  </a:cubicBezTo>
                  <a:lnTo>
                    <a:pt x="0" y="1594"/>
                  </a:lnTo>
                  <a:cubicBezTo>
                    <a:pt x="0" y="1801"/>
                    <a:pt x="176" y="1953"/>
                    <a:pt x="364" y="1953"/>
                  </a:cubicBezTo>
                  <a:cubicBezTo>
                    <a:pt x="418" y="1953"/>
                    <a:pt x="474" y="1940"/>
                    <a:pt x="527" y="1912"/>
                  </a:cubicBezTo>
                  <a:lnTo>
                    <a:pt x="1666" y="1335"/>
                  </a:lnTo>
                  <a:lnTo>
                    <a:pt x="1666" y="581"/>
                  </a:lnTo>
                  <a:lnTo>
                    <a:pt x="519" y="37"/>
                  </a:lnTo>
                  <a:cubicBezTo>
                    <a:pt x="468" y="12"/>
                    <a:pt x="415" y="0"/>
                    <a:pt x="363" y="0"/>
                  </a:cubicBezTo>
                  <a:close/>
                </a:path>
              </a:pathLst>
            </a:custGeom>
            <a:solidFill>
              <a:srgbClr val="1A1C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74"/>
            <p:cNvSpPr/>
            <p:nvPr/>
          </p:nvSpPr>
          <p:spPr>
            <a:xfrm>
              <a:off x="4513100" y="1922975"/>
              <a:ext cx="41475" cy="48850"/>
            </a:xfrm>
            <a:custGeom>
              <a:rect b="b" l="l" r="r" t="t"/>
              <a:pathLst>
                <a:path extrusionOk="0" h="1954" w="1659">
                  <a:moveTo>
                    <a:pt x="1303" y="0"/>
                  </a:moveTo>
                  <a:cubicBezTo>
                    <a:pt x="1251" y="0"/>
                    <a:pt x="1198" y="12"/>
                    <a:pt x="1148" y="37"/>
                  </a:cubicBezTo>
                  <a:lnTo>
                    <a:pt x="1" y="581"/>
                  </a:lnTo>
                  <a:lnTo>
                    <a:pt x="1" y="1335"/>
                  </a:lnTo>
                  <a:lnTo>
                    <a:pt x="1139" y="1912"/>
                  </a:lnTo>
                  <a:cubicBezTo>
                    <a:pt x="1192" y="1940"/>
                    <a:pt x="1248" y="1953"/>
                    <a:pt x="1302" y="1953"/>
                  </a:cubicBezTo>
                  <a:cubicBezTo>
                    <a:pt x="1488" y="1953"/>
                    <a:pt x="1658" y="1801"/>
                    <a:pt x="1658" y="1594"/>
                  </a:cubicBezTo>
                  <a:lnTo>
                    <a:pt x="1658" y="355"/>
                  </a:lnTo>
                  <a:cubicBezTo>
                    <a:pt x="1658" y="152"/>
                    <a:pt x="1489" y="0"/>
                    <a:pt x="1303" y="0"/>
                  </a:cubicBezTo>
                  <a:close/>
                </a:path>
              </a:pathLst>
            </a:custGeom>
            <a:solidFill>
              <a:srgbClr val="1A1C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74"/>
            <p:cNvSpPr/>
            <p:nvPr/>
          </p:nvSpPr>
          <p:spPr>
            <a:xfrm>
              <a:off x="4392375" y="2170525"/>
              <a:ext cx="83300" cy="29575"/>
            </a:xfrm>
            <a:custGeom>
              <a:rect b="b" l="l" r="r" t="t"/>
              <a:pathLst>
                <a:path extrusionOk="0" h="1183" w="3332">
                  <a:moveTo>
                    <a:pt x="1980" y="1"/>
                  </a:moveTo>
                  <a:cubicBezTo>
                    <a:pt x="1689" y="1"/>
                    <a:pt x="1290" y="45"/>
                    <a:pt x="855" y="45"/>
                  </a:cubicBezTo>
                  <a:cubicBezTo>
                    <a:pt x="93" y="45"/>
                    <a:pt x="26" y="178"/>
                    <a:pt x="26" y="178"/>
                  </a:cubicBezTo>
                  <a:lnTo>
                    <a:pt x="1" y="371"/>
                  </a:lnTo>
                  <a:lnTo>
                    <a:pt x="218" y="689"/>
                  </a:lnTo>
                  <a:lnTo>
                    <a:pt x="2754" y="1183"/>
                  </a:lnTo>
                  <a:cubicBezTo>
                    <a:pt x="2754" y="1183"/>
                    <a:pt x="3198" y="1107"/>
                    <a:pt x="3240" y="1007"/>
                  </a:cubicBezTo>
                  <a:cubicBezTo>
                    <a:pt x="3282" y="915"/>
                    <a:pt x="3332" y="622"/>
                    <a:pt x="3123" y="555"/>
                  </a:cubicBezTo>
                  <a:cubicBezTo>
                    <a:pt x="2905" y="488"/>
                    <a:pt x="2570" y="312"/>
                    <a:pt x="2420" y="111"/>
                  </a:cubicBezTo>
                  <a:cubicBezTo>
                    <a:pt x="2355" y="25"/>
                    <a:pt x="2198" y="1"/>
                    <a:pt x="19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74"/>
            <p:cNvSpPr/>
            <p:nvPr/>
          </p:nvSpPr>
          <p:spPr>
            <a:xfrm>
              <a:off x="4355150" y="2207200"/>
              <a:ext cx="34950" cy="106525"/>
            </a:xfrm>
            <a:custGeom>
              <a:rect b="b" l="l" r="r" t="t"/>
              <a:pathLst>
                <a:path extrusionOk="0" h="4261" w="1398">
                  <a:moveTo>
                    <a:pt x="310" y="0"/>
                  </a:moveTo>
                  <a:cubicBezTo>
                    <a:pt x="310" y="0"/>
                    <a:pt x="0" y="1088"/>
                    <a:pt x="17" y="1883"/>
                  </a:cubicBezTo>
                  <a:cubicBezTo>
                    <a:pt x="34" y="2670"/>
                    <a:pt x="661" y="4260"/>
                    <a:pt x="661" y="4260"/>
                  </a:cubicBezTo>
                  <a:lnTo>
                    <a:pt x="1398" y="4260"/>
                  </a:lnTo>
                  <a:lnTo>
                    <a:pt x="1398" y="2067"/>
                  </a:lnTo>
                  <a:cubicBezTo>
                    <a:pt x="1398" y="1164"/>
                    <a:pt x="845" y="0"/>
                    <a:pt x="845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74"/>
            <p:cNvSpPr/>
            <p:nvPr/>
          </p:nvSpPr>
          <p:spPr>
            <a:xfrm>
              <a:off x="4382750" y="2040850"/>
              <a:ext cx="94600" cy="261575"/>
            </a:xfrm>
            <a:custGeom>
              <a:rect b="b" l="l" r="r" t="t"/>
              <a:pathLst>
                <a:path extrusionOk="0" h="10463" w="3784">
                  <a:moveTo>
                    <a:pt x="1892" y="1"/>
                  </a:moveTo>
                  <a:lnTo>
                    <a:pt x="1599" y="126"/>
                  </a:lnTo>
                  <a:cubicBezTo>
                    <a:pt x="1599" y="126"/>
                    <a:pt x="1507" y="503"/>
                    <a:pt x="1248" y="637"/>
                  </a:cubicBezTo>
                  <a:cubicBezTo>
                    <a:pt x="980" y="779"/>
                    <a:pt x="168" y="1047"/>
                    <a:pt x="168" y="1047"/>
                  </a:cubicBezTo>
                  <a:cubicBezTo>
                    <a:pt x="168" y="1047"/>
                    <a:pt x="1" y="2587"/>
                    <a:pt x="461" y="2980"/>
                  </a:cubicBezTo>
                  <a:cubicBezTo>
                    <a:pt x="779" y="3265"/>
                    <a:pt x="947" y="4026"/>
                    <a:pt x="1005" y="4428"/>
                  </a:cubicBezTo>
                  <a:cubicBezTo>
                    <a:pt x="938" y="4554"/>
                    <a:pt x="804" y="4897"/>
                    <a:pt x="804" y="5550"/>
                  </a:cubicBezTo>
                  <a:cubicBezTo>
                    <a:pt x="804" y="6412"/>
                    <a:pt x="1390" y="7742"/>
                    <a:pt x="1390" y="7742"/>
                  </a:cubicBezTo>
                  <a:cubicBezTo>
                    <a:pt x="1390" y="7742"/>
                    <a:pt x="1240" y="7960"/>
                    <a:pt x="1240" y="8420"/>
                  </a:cubicBezTo>
                  <a:cubicBezTo>
                    <a:pt x="1240" y="8881"/>
                    <a:pt x="1507" y="10061"/>
                    <a:pt x="1507" y="10061"/>
                  </a:cubicBezTo>
                  <a:cubicBezTo>
                    <a:pt x="1507" y="10061"/>
                    <a:pt x="1407" y="10111"/>
                    <a:pt x="1240" y="10194"/>
                  </a:cubicBezTo>
                  <a:cubicBezTo>
                    <a:pt x="1072" y="10287"/>
                    <a:pt x="880" y="10462"/>
                    <a:pt x="880" y="10462"/>
                  </a:cubicBezTo>
                  <a:lnTo>
                    <a:pt x="2913" y="10462"/>
                  </a:lnTo>
                  <a:cubicBezTo>
                    <a:pt x="2913" y="10462"/>
                    <a:pt x="2721" y="10287"/>
                    <a:pt x="2553" y="10194"/>
                  </a:cubicBezTo>
                  <a:cubicBezTo>
                    <a:pt x="2386" y="10111"/>
                    <a:pt x="2286" y="10061"/>
                    <a:pt x="2286" y="10061"/>
                  </a:cubicBezTo>
                  <a:cubicBezTo>
                    <a:pt x="2286" y="10061"/>
                    <a:pt x="2553" y="8881"/>
                    <a:pt x="2553" y="8420"/>
                  </a:cubicBezTo>
                  <a:cubicBezTo>
                    <a:pt x="2553" y="7960"/>
                    <a:pt x="2403" y="7742"/>
                    <a:pt x="2403" y="7742"/>
                  </a:cubicBezTo>
                  <a:cubicBezTo>
                    <a:pt x="2403" y="7742"/>
                    <a:pt x="2989" y="6412"/>
                    <a:pt x="2989" y="5550"/>
                  </a:cubicBezTo>
                  <a:cubicBezTo>
                    <a:pt x="2989" y="4897"/>
                    <a:pt x="2855" y="4554"/>
                    <a:pt x="2788" y="4428"/>
                  </a:cubicBezTo>
                  <a:cubicBezTo>
                    <a:pt x="2855" y="4026"/>
                    <a:pt x="3014" y="3265"/>
                    <a:pt x="3340" y="2980"/>
                  </a:cubicBezTo>
                  <a:cubicBezTo>
                    <a:pt x="3784" y="2587"/>
                    <a:pt x="3625" y="1047"/>
                    <a:pt x="3625" y="1047"/>
                  </a:cubicBezTo>
                  <a:cubicBezTo>
                    <a:pt x="3625" y="1047"/>
                    <a:pt x="2805" y="779"/>
                    <a:pt x="2545" y="637"/>
                  </a:cubicBezTo>
                  <a:cubicBezTo>
                    <a:pt x="2286" y="503"/>
                    <a:pt x="2194" y="126"/>
                    <a:pt x="2194" y="126"/>
                  </a:cubicBezTo>
                  <a:lnTo>
                    <a:pt x="189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74"/>
            <p:cNvSpPr/>
            <p:nvPr/>
          </p:nvSpPr>
          <p:spPr>
            <a:xfrm>
              <a:off x="4418125" y="2040850"/>
              <a:ext cx="38925" cy="22400"/>
            </a:xfrm>
            <a:custGeom>
              <a:rect b="b" l="l" r="r" t="t"/>
              <a:pathLst>
                <a:path extrusionOk="0" h="896" w="1557">
                  <a:moveTo>
                    <a:pt x="477" y="1"/>
                  </a:moveTo>
                  <a:lnTo>
                    <a:pt x="184" y="126"/>
                  </a:lnTo>
                  <a:cubicBezTo>
                    <a:pt x="184" y="126"/>
                    <a:pt x="134" y="335"/>
                    <a:pt x="0" y="494"/>
                  </a:cubicBezTo>
                  <a:cubicBezTo>
                    <a:pt x="126" y="595"/>
                    <a:pt x="318" y="729"/>
                    <a:pt x="620" y="838"/>
                  </a:cubicBezTo>
                  <a:cubicBezTo>
                    <a:pt x="727" y="880"/>
                    <a:pt x="852" y="896"/>
                    <a:pt x="980" y="896"/>
                  </a:cubicBezTo>
                  <a:cubicBezTo>
                    <a:pt x="1183" y="896"/>
                    <a:pt x="1393" y="857"/>
                    <a:pt x="1557" y="821"/>
                  </a:cubicBezTo>
                  <a:cubicBezTo>
                    <a:pt x="1381" y="754"/>
                    <a:pt x="1222" y="687"/>
                    <a:pt x="1130" y="637"/>
                  </a:cubicBezTo>
                  <a:cubicBezTo>
                    <a:pt x="871" y="503"/>
                    <a:pt x="779" y="126"/>
                    <a:pt x="779" y="126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74"/>
            <p:cNvSpPr/>
            <p:nvPr/>
          </p:nvSpPr>
          <p:spPr>
            <a:xfrm>
              <a:off x="4415825" y="2006750"/>
              <a:ext cx="28475" cy="46050"/>
            </a:xfrm>
            <a:custGeom>
              <a:rect b="b" l="l" r="r" t="t"/>
              <a:pathLst>
                <a:path extrusionOk="0" h="1842" w="1139">
                  <a:moveTo>
                    <a:pt x="569" y="1"/>
                  </a:moveTo>
                  <a:cubicBezTo>
                    <a:pt x="260" y="1"/>
                    <a:pt x="0" y="260"/>
                    <a:pt x="0" y="570"/>
                  </a:cubicBezTo>
                  <a:lnTo>
                    <a:pt x="0" y="1256"/>
                  </a:lnTo>
                  <a:cubicBezTo>
                    <a:pt x="0" y="1365"/>
                    <a:pt x="42" y="1474"/>
                    <a:pt x="126" y="1557"/>
                  </a:cubicBezTo>
                  <a:lnTo>
                    <a:pt x="276" y="1725"/>
                  </a:lnTo>
                  <a:cubicBezTo>
                    <a:pt x="352" y="1800"/>
                    <a:pt x="444" y="1842"/>
                    <a:pt x="553" y="1842"/>
                  </a:cubicBezTo>
                  <a:lnTo>
                    <a:pt x="594" y="1842"/>
                  </a:lnTo>
                  <a:cubicBezTo>
                    <a:pt x="695" y="1842"/>
                    <a:pt x="795" y="1800"/>
                    <a:pt x="862" y="1725"/>
                  </a:cubicBezTo>
                  <a:lnTo>
                    <a:pt x="1021" y="1557"/>
                  </a:lnTo>
                  <a:cubicBezTo>
                    <a:pt x="1097" y="1474"/>
                    <a:pt x="1138" y="1365"/>
                    <a:pt x="1138" y="1256"/>
                  </a:cubicBezTo>
                  <a:lnTo>
                    <a:pt x="1138" y="570"/>
                  </a:lnTo>
                  <a:cubicBezTo>
                    <a:pt x="1138" y="260"/>
                    <a:pt x="887" y="1"/>
                    <a:pt x="56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74"/>
            <p:cNvSpPr/>
            <p:nvPr/>
          </p:nvSpPr>
          <p:spPr>
            <a:xfrm>
              <a:off x="4407025" y="2162825"/>
              <a:ext cx="9025" cy="58000"/>
            </a:xfrm>
            <a:custGeom>
              <a:rect b="b" l="l" r="r" t="t"/>
              <a:pathLst>
                <a:path extrusionOk="0" h="2320" w="361">
                  <a:moveTo>
                    <a:pt x="143" y="1"/>
                  </a:moveTo>
                  <a:cubicBezTo>
                    <a:pt x="84" y="127"/>
                    <a:pt x="1" y="394"/>
                    <a:pt x="1" y="846"/>
                  </a:cubicBezTo>
                  <a:cubicBezTo>
                    <a:pt x="1" y="1315"/>
                    <a:pt x="218" y="1959"/>
                    <a:pt x="361" y="2319"/>
                  </a:cubicBezTo>
                  <a:cubicBezTo>
                    <a:pt x="361" y="2319"/>
                    <a:pt x="294" y="1449"/>
                    <a:pt x="260" y="1014"/>
                  </a:cubicBezTo>
                  <a:cubicBezTo>
                    <a:pt x="227" y="587"/>
                    <a:pt x="143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74"/>
            <p:cNvSpPr/>
            <p:nvPr/>
          </p:nvSpPr>
          <p:spPr>
            <a:xfrm>
              <a:off x="4385050" y="2305525"/>
              <a:ext cx="90000" cy="9025"/>
            </a:xfrm>
            <a:custGeom>
              <a:rect b="b" l="l" r="r" t="t"/>
              <a:pathLst>
                <a:path extrusionOk="0" h="361" w="3600">
                  <a:moveTo>
                    <a:pt x="1" y="1"/>
                  </a:moveTo>
                  <a:lnTo>
                    <a:pt x="1" y="361"/>
                  </a:lnTo>
                  <a:lnTo>
                    <a:pt x="3600" y="361"/>
                  </a:lnTo>
                  <a:lnTo>
                    <a:pt x="360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74"/>
            <p:cNvSpPr/>
            <p:nvPr/>
          </p:nvSpPr>
          <p:spPr>
            <a:xfrm>
              <a:off x="4394675" y="2305525"/>
              <a:ext cx="10075" cy="9025"/>
            </a:xfrm>
            <a:custGeom>
              <a:rect b="b" l="l" r="r" t="t"/>
              <a:pathLst>
                <a:path extrusionOk="0" h="361" w="403">
                  <a:moveTo>
                    <a:pt x="1" y="1"/>
                  </a:moveTo>
                  <a:lnTo>
                    <a:pt x="1" y="361"/>
                  </a:lnTo>
                  <a:lnTo>
                    <a:pt x="403" y="361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74"/>
            <p:cNvSpPr/>
            <p:nvPr/>
          </p:nvSpPr>
          <p:spPr>
            <a:xfrm>
              <a:off x="4385275" y="2305525"/>
              <a:ext cx="89775" cy="7775"/>
            </a:xfrm>
            <a:custGeom>
              <a:rect b="b" l="l" r="r" t="t"/>
              <a:pathLst>
                <a:path extrusionOk="0" h="311" w="3591">
                  <a:moveTo>
                    <a:pt x="0" y="1"/>
                  </a:moveTo>
                  <a:lnTo>
                    <a:pt x="0" y="185"/>
                  </a:lnTo>
                  <a:lnTo>
                    <a:pt x="3591" y="311"/>
                  </a:lnTo>
                  <a:lnTo>
                    <a:pt x="3591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74"/>
            <p:cNvSpPr/>
            <p:nvPr/>
          </p:nvSpPr>
          <p:spPr>
            <a:xfrm>
              <a:off x="4382125" y="2302400"/>
              <a:ext cx="96075" cy="6300"/>
            </a:xfrm>
            <a:custGeom>
              <a:rect b="b" l="l" r="r" t="t"/>
              <a:pathLst>
                <a:path extrusionOk="0" h="252" w="3843">
                  <a:moveTo>
                    <a:pt x="126" y="0"/>
                  </a:moveTo>
                  <a:cubicBezTo>
                    <a:pt x="51" y="0"/>
                    <a:pt x="1" y="59"/>
                    <a:pt x="1" y="126"/>
                  </a:cubicBezTo>
                  <a:cubicBezTo>
                    <a:pt x="1" y="193"/>
                    <a:pt x="51" y="251"/>
                    <a:pt x="126" y="251"/>
                  </a:cubicBezTo>
                  <a:lnTo>
                    <a:pt x="3717" y="251"/>
                  </a:lnTo>
                  <a:cubicBezTo>
                    <a:pt x="3784" y="251"/>
                    <a:pt x="3842" y="201"/>
                    <a:pt x="3842" y="126"/>
                  </a:cubicBezTo>
                  <a:cubicBezTo>
                    <a:pt x="3842" y="59"/>
                    <a:pt x="3784" y="0"/>
                    <a:pt x="3717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74"/>
            <p:cNvSpPr/>
            <p:nvPr/>
          </p:nvSpPr>
          <p:spPr>
            <a:xfrm>
              <a:off x="4376275" y="2318300"/>
              <a:ext cx="107575" cy="48350"/>
            </a:xfrm>
            <a:custGeom>
              <a:rect b="b" l="l" r="r" t="t"/>
              <a:pathLst>
                <a:path extrusionOk="0" h="1934" w="4303">
                  <a:moveTo>
                    <a:pt x="0" y="0"/>
                  </a:moveTo>
                  <a:lnTo>
                    <a:pt x="0" y="1934"/>
                  </a:lnTo>
                  <a:lnTo>
                    <a:pt x="4302" y="1934"/>
                  </a:lnTo>
                  <a:lnTo>
                    <a:pt x="4302" y="0"/>
                  </a:lnTo>
                  <a:close/>
                </a:path>
              </a:pathLst>
            </a:custGeom>
            <a:solidFill>
              <a:srgbClr val="3030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74"/>
            <p:cNvSpPr/>
            <p:nvPr/>
          </p:nvSpPr>
          <p:spPr>
            <a:xfrm>
              <a:off x="4459125" y="2320800"/>
              <a:ext cx="17600" cy="43350"/>
            </a:xfrm>
            <a:custGeom>
              <a:rect b="b" l="l" r="r" t="t"/>
              <a:pathLst>
                <a:path extrusionOk="0" h="1734" w="704">
                  <a:moveTo>
                    <a:pt x="1" y="1"/>
                  </a:moveTo>
                  <a:lnTo>
                    <a:pt x="1" y="1733"/>
                  </a:lnTo>
                  <a:lnTo>
                    <a:pt x="704" y="1733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rgbClr val="23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74"/>
            <p:cNvSpPr/>
            <p:nvPr/>
          </p:nvSpPr>
          <p:spPr>
            <a:xfrm>
              <a:off x="4376275" y="2318300"/>
              <a:ext cx="107775" cy="10475"/>
            </a:xfrm>
            <a:custGeom>
              <a:rect b="b" l="l" r="r" t="t"/>
              <a:pathLst>
                <a:path extrusionOk="0" h="419" w="4311">
                  <a:moveTo>
                    <a:pt x="0" y="0"/>
                  </a:moveTo>
                  <a:lnTo>
                    <a:pt x="0" y="226"/>
                  </a:lnTo>
                  <a:lnTo>
                    <a:pt x="4311" y="419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23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74"/>
            <p:cNvSpPr/>
            <p:nvPr/>
          </p:nvSpPr>
          <p:spPr>
            <a:xfrm>
              <a:off x="4395950" y="2079975"/>
              <a:ext cx="23875" cy="20325"/>
            </a:xfrm>
            <a:custGeom>
              <a:rect b="b" l="l" r="r" t="t"/>
              <a:pathLst>
                <a:path extrusionOk="0" h="813" w="955">
                  <a:moveTo>
                    <a:pt x="0" y="1"/>
                  </a:moveTo>
                  <a:lnTo>
                    <a:pt x="276" y="654"/>
                  </a:lnTo>
                  <a:lnTo>
                    <a:pt x="460" y="813"/>
                  </a:lnTo>
                  <a:lnTo>
                    <a:pt x="954" y="654"/>
                  </a:lnTo>
                  <a:cubicBezTo>
                    <a:pt x="954" y="654"/>
                    <a:pt x="753" y="654"/>
                    <a:pt x="569" y="595"/>
                  </a:cubicBezTo>
                  <a:cubicBezTo>
                    <a:pt x="394" y="53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74"/>
            <p:cNvSpPr/>
            <p:nvPr/>
          </p:nvSpPr>
          <p:spPr>
            <a:xfrm>
              <a:off x="4388000" y="2073675"/>
              <a:ext cx="84550" cy="82500"/>
            </a:xfrm>
            <a:custGeom>
              <a:rect b="b" l="l" r="r" t="t"/>
              <a:pathLst>
                <a:path extrusionOk="0" h="3300" w="3382">
                  <a:moveTo>
                    <a:pt x="88" y="1"/>
                  </a:moveTo>
                  <a:cubicBezTo>
                    <a:pt x="80" y="1"/>
                    <a:pt x="75" y="2"/>
                    <a:pt x="75" y="2"/>
                  </a:cubicBezTo>
                  <a:lnTo>
                    <a:pt x="0" y="94"/>
                  </a:lnTo>
                  <a:lnTo>
                    <a:pt x="293" y="1148"/>
                  </a:lnTo>
                  <a:lnTo>
                    <a:pt x="184" y="1182"/>
                  </a:lnTo>
                  <a:cubicBezTo>
                    <a:pt x="226" y="1282"/>
                    <a:pt x="335" y="1600"/>
                    <a:pt x="452" y="1943"/>
                  </a:cubicBezTo>
                  <a:cubicBezTo>
                    <a:pt x="611" y="2228"/>
                    <a:pt x="703" y="2621"/>
                    <a:pt x="762" y="2923"/>
                  </a:cubicBezTo>
                  <a:cubicBezTo>
                    <a:pt x="775" y="2918"/>
                    <a:pt x="788" y="2916"/>
                    <a:pt x="803" y="2916"/>
                  </a:cubicBezTo>
                  <a:cubicBezTo>
                    <a:pt x="996" y="2916"/>
                    <a:pt x="1332" y="3299"/>
                    <a:pt x="1682" y="3299"/>
                  </a:cubicBezTo>
                  <a:cubicBezTo>
                    <a:pt x="1990" y="3299"/>
                    <a:pt x="2327" y="2876"/>
                    <a:pt x="2568" y="2876"/>
                  </a:cubicBezTo>
                  <a:cubicBezTo>
                    <a:pt x="2583" y="2876"/>
                    <a:pt x="2597" y="2877"/>
                    <a:pt x="2611" y="2881"/>
                  </a:cubicBezTo>
                  <a:cubicBezTo>
                    <a:pt x="2645" y="2722"/>
                    <a:pt x="2695" y="2529"/>
                    <a:pt x="2745" y="2353"/>
                  </a:cubicBezTo>
                  <a:lnTo>
                    <a:pt x="2754" y="2353"/>
                  </a:lnTo>
                  <a:lnTo>
                    <a:pt x="2770" y="2286"/>
                  </a:lnTo>
                  <a:lnTo>
                    <a:pt x="2795" y="2220"/>
                  </a:lnTo>
                  <a:cubicBezTo>
                    <a:pt x="2913" y="1793"/>
                    <a:pt x="3063" y="1299"/>
                    <a:pt x="3105" y="1173"/>
                  </a:cubicBezTo>
                  <a:lnTo>
                    <a:pt x="3080" y="1173"/>
                  </a:lnTo>
                  <a:lnTo>
                    <a:pt x="3381" y="94"/>
                  </a:lnTo>
                  <a:lnTo>
                    <a:pt x="3306" y="2"/>
                  </a:lnTo>
                  <a:cubicBezTo>
                    <a:pt x="3306" y="2"/>
                    <a:pt x="3303" y="1"/>
                    <a:pt x="3297" y="1"/>
                  </a:cubicBezTo>
                  <a:cubicBezTo>
                    <a:pt x="3272" y="1"/>
                    <a:pt x="3204" y="12"/>
                    <a:pt x="3130" y="119"/>
                  </a:cubicBezTo>
                  <a:lnTo>
                    <a:pt x="3139" y="94"/>
                  </a:lnTo>
                  <a:lnTo>
                    <a:pt x="2762" y="805"/>
                  </a:lnTo>
                  <a:cubicBezTo>
                    <a:pt x="2703" y="916"/>
                    <a:pt x="2589" y="981"/>
                    <a:pt x="2471" y="981"/>
                  </a:cubicBezTo>
                  <a:cubicBezTo>
                    <a:pt x="2437" y="981"/>
                    <a:pt x="2402" y="975"/>
                    <a:pt x="2369" y="964"/>
                  </a:cubicBezTo>
                  <a:lnTo>
                    <a:pt x="1716" y="772"/>
                  </a:lnTo>
                  <a:cubicBezTo>
                    <a:pt x="1707" y="767"/>
                    <a:pt x="1697" y="765"/>
                    <a:pt x="1685" y="765"/>
                  </a:cubicBezTo>
                  <a:cubicBezTo>
                    <a:pt x="1674" y="765"/>
                    <a:pt x="1661" y="767"/>
                    <a:pt x="1649" y="772"/>
                  </a:cubicBezTo>
                  <a:lnTo>
                    <a:pt x="1046" y="947"/>
                  </a:lnTo>
                  <a:lnTo>
                    <a:pt x="963" y="973"/>
                  </a:lnTo>
                  <a:cubicBezTo>
                    <a:pt x="943" y="976"/>
                    <a:pt x="923" y="978"/>
                    <a:pt x="903" y="978"/>
                  </a:cubicBezTo>
                  <a:cubicBezTo>
                    <a:pt x="782" y="978"/>
                    <a:pt x="669" y="913"/>
                    <a:pt x="611" y="805"/>
                  </a:cubicBezTo>
                  <a:lnTo>
                    <a:pt x="327" y="278"/>
                  </a:lnTo>
                  <a:cubicBezTo>
                    <a:pt x="237" y="23"/>
                    <a:pt x="125" y="1"/>
                    <a:pt x="88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74"/>
            <p:cNvSpPr/>
            <p:nvPr/>
          </p:nvSpPr>
          <p:spPr>
            <a:xfrm>
              <a:off x="4372300" y="2067000"/>
              <a:ext cx="33500" cy="72850"/>
            </a:xfrm>
            <a:custGeom>
              <a:rect b="b" l="l" r="r" t="t"/>
              <a:pathLst>
                <a:path extrusionOk="0" h="2914" w="1340">
                  <a:moveTo>
                    <a:pt x="586" y="1"/>
                  </a:moveTo>
                  <a:cubicBezTo>
                    <a:pt x="586" y="1"/>
                    <a:pt x="210" y="177"/>
                    <a:pt x="109" y="612"/>
                  </a:cubicBezTo>
                  <a:cubicBezTo>
                    <a:pt x="0" y="1039"/>
                    <a:pt x="251" y="1700"/>
                    <a:pt x="503" y="2294"/>
                  </a:cubicBezTo>
                  <a:cubicBezTo>
                    <a:pt x="745" y="2888"/>
                    <a:pt x="1331" y="2913"/>
                    <a:pt x="1331" y="2913"/>
                  </a:cubicBezTo>
                  <a:cubicBezTo>
                    <a:pt x="1331" y="2913"/>
                    <a:pt x="1339" y="2646"/>
                    <a:pt x="1273" y="2411"/>
                  </a:cubicBezTo>
                  <a:cubicBezTo>
                    <a:pt x="1214" y="2177"/>
                    <a:pt x="1114" y="1825"/>
                    <a:pt x="1013" y="1122"/>
                  </a:cubicBezTo>
                  <a:cubicBezTo>
                    <a:pt x="913" y="428"/>
                    <a:pt x="586" y="1"/>
                    <a:pt x="586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74"/>
            <p:cNvSpPr/>
            <p:nvPr/>
          </p:nvSpPr>
          <p:spPr>
            <a:xfrm>
              <a:off x="4454525" y="2067000"/>
              <a:ext cx="33500" cy="72850"/>
            </a:xfrm>
            <a:custGeom>
              <a:rect b="b" l="l" r="r" t="t"/>
              <a:pathLst>
                <a:path extrusionOk="0" h="2914" w="1340">
                  <a:moveTo>
                    <a:pt x="754" y="1"/>
                  </a:moveTo>
                  <a:cubicBezTo>
                    <a:pt x="754" y="1"/>
                    <a:pt x="427" y="428"/>
                    <a:pt x="327" y="1122"/>
                  </a:cubicBezTo>
                  <a:cubicBezTo>
                    <a:pt x="226" y="1825"/>
                    <a:pt x="126" y="2177"/>
                    <a:pt x="67" y="2411"/>
                  </a:cubicBezTo>
                  <a:cubicBezTo>
                    <a:pt x="1" y="2646"/>
                    <a:pt x="9" y="2913"/>
                    <a:pt x="9" y="2913"/>
                  </a:cubicBezTo>
                  <a:cubicBezTo>
                    <a:pt x="9" y="2913"/>
                    <a:pt x="595" y="2888"/>
                    <a:pt x="837" y="2294"/>
                  </a:cubicBezTo>
                  <a:cubicBezTo>
                    <a:pt x="1089" y="1700"/>
                    <a:pt x="1340" y="1039"/>
                    <a:pt x="1231" y="612"/>
                  </a:cubicBezTo>
                  <a:cubicBezTo>
                    <a:pt x="1130" y="177"/>
                    <a:pt x="754" y="1"/>
                    <a:pt x="754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74"/>
            <p:cNvSpPr/>
            <p:nvPr/>
          </p:nvSpPr>
          <p:spPr>
            <a:xfrm>
              <a:off x="4458075" y="2077250"/>
              <a:ext cx="9650" cy="42925"/>
            </a:xfrm>
            <a:custGeom>
              <a:rect b="b" l="l" r="r" t="t"/>
              <a:pathLst>
                <a:path extrusionOk="0" h="1717" w="386">
                  <a:moveTo>
                    <a:pt x="386" y="1"/>
                  </a:moveTo>
                  <a:lnTo>
                    <a:pt x="386" y="1"/>
                  </a:lnTo>
                  <a:cubicBezTo>
                    <a:pt x="310" y="185"/>
                    <a:pt x="227" y="428"/>
                    <a:pt x="185" y="712"/>
                  </a:cubicBezTo>
                  <a:cubicBezTo>
                    <a:pt x="118" y="1181"/>
                    <a:pt x="51" y="1491"/>
                    <a:pt x="1" y="1717"/>
                  </a:cubicBezTo>
                  <a:cubicBezTo>
                    <a:pt x="34" y="1700"/>
                    <a:pt x="168" y="1633"/>
                    <a:pt x="252" y="1516"/>
                  </a:cubicBezTo>
                  <a:cubicBezTo>
                    <a:pt x="344" y="1390"/>
                    <a:pt x="319" y="1139"/>
                    <a:pt x="260" y="922"/>
                  </a:cubicBezTo>
                  <a:cubicBezTo>
                    <a:pt x="210" y="696"/>
                    <a:pt x="386" y="9"/>
                    <a:pt x="3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74"/>
            <p:cNvSpPr/>
            <p:nvPr/>
          </p:nvSpPr>
          <p:spPr>
            <a:xfrm>
              <a:off x="4430050" y="2152800"/>
              <a:ext cx="12375" cy="149625"/>
            </a:xfrm>
            <a:custGeom>
              <a:rect b="b" l="l" r="r" t="t"/>
              <a:pathLst>
                <a:path extrusionOk="0" h="5985" w="495">
                  <a:moveTo>
                    <a:pt x="0" y="0"/>
                  </a:moveTo>
                  <a:lnTo>
                    <a:pt x="0" y="5942"/>
                  </a:lnTo>
                  <a:lnTo>
                    <a:pt x="51" y="5926"/>
                  </a:lnTo>
                  <a:lnTo>
                    <a:pt x="51" y="5984"/>
                  </a:lnTo>
                  <a:lnTo>
                    <a:pt x="494" y="5984"/>
                  </a:lnTo>
                  <a:cubicBezTo>
                    <a:pt x="494" y="5984"/>
                    <a:pt x="427" y="5809"/>
                    <a:pt x="293" y="5725"/>
                  </a:cubicBezTo>
                  <a:cubicBezTo>
                    <a:pt x="218" y="5675"/>
                    <a:pt x="151" y="5641"/>
                    <a:pt x="109" y="5616"/>
                  </a:cubicBezTo>
                  <a:cubicBezTo>
                    <a:pt x="168" y="5131"/>
                    <a:pt x="277" y="4202"/>
                    <a:pt x="285" y="3959"/>
                  </a:cubicBezTo>
                  <a:cubicBezTo>
                    <a:pt x="302" y="3633"/>
                    <a:pt x="201" y="3273"/>
                    <a:pt x="201" y="3273"/>
                  </a:cubicBezTo>
                  <a:cubicBezTo>
                    <a:pt x="201" y="3273"/>
                    <a:pt x="369" y="1582"/>
                    <a:pt x="377" y="1289"/>
                  </a:cubicBezTo>
                  <a:cubicBezTo>
                    <a:pt x="377" y="996"/>
                    <a:pt x="335" y="695"/>
                    <a:pt x="335" y="695"/>
                  </a:cubicBezTo>
                  <a:lnTo>
                    <a:pt x="494" y="268"/>
                  </a:lnTo>
                  <a:lnTo>
                    <a:pt x="494" y="268"/>
                  </a:lnTo>
                  <a:lnTo>
                    <a:pt x="126" y="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74"/>
            <p:cNvSpPr/>
            <p:nvPr/>
          </p:nvSpPr>
          <p:spPr>
            <a:xfrm>
              <a:off x="4426700" y="2134600"/>
              <a:ext cx="6725" cy="167825"/>
            </a:xfrm>
            <a:custGeom>
              <a:rect b="b" l="l" r="r" t="t"/>
              <a:pathLst>
                <a:path extrusionOk="0" h="6713" w="269">
                  <a:moveTo>
                    <a:pt x="0" y="0"/>
                  </a:moveTo>
                  <a:lnTo>
                    <a:pt x="76" y="6654"/>
                  </a:lnTo>
                  <a:cubicBezTo>
                    <a:pt x="76" y="6687"/>
                    <a:pt x="101" y="6712"/>
                    <a:pt x="134" y="6712"/>
                  </a:cubicBezTo>
                  <a:cubicBezTo>
                    <a:pt x="176" y="6712"/>
                    <a:pt x="201" y="6687"/>
                    <a:pt x="201" y="6654"/>
                  </a:cubicBezTo>
                  <a:lnTo>
                    <a:pt x="268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74"/>
            <p:cNvSpPr/>
            <p:nvPr/>
          </p:nvSpPr>
          <p:spPr>
            <a:xfrm>
              <a:off x="4426700" y="2134600"/>
              <a:ext cx="3375" cy="160300"/>
            </a:xfrm>
            <a:custGeom>
              <a:rect b="b" l="l" r="r" t="t"/>
              <a:pathLst>
                <a:path extrusionOk="0" h="6412" w="135">
                  <a:moveTo>
                    <a:pt x="0" y="0"/>
                  </a:moveTo>
                  <a:lnTo>
                    <a:pt x="67" y="641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74"/>
            <p:cNvSpPr/>
            <p:nvPr/>
          </p:nvSpPr>
          <p:spPr>
            <a:xfrm>
              <a:off x="4421250" y="2119075"/>
              <a:ext cx="48375" cy="20975"/>
            </a:xfrm>
            <a:custGeom>
              <a:rect b="b" l="l" r="r" t="t"/>
              <a:pathLst>
                <a:path extrusionOk="0" h="839" w="1935">
                  <a:moveTo>
                    <a:pt x="1417" y="1"/>
                  </a:moveTo>
                  <a:cubicBezTo>
                    <a:pt x="1145" y="1"/>
                    <a:pt x="899" y="203"/>
                    <a:pt x="762" y="219"/>
                  </a:cubicBezTo>
                  <a:cubicBezTo>
                    <a:pt x="747" y="222"/>
                    <a:pt x="731" y="223"/>
                    <a:pt x="716" y="223"/>
                  </a:cubicBezTo>
                  <a:cubicBezTo>
                    <a:pt x="596" y="223"/>
                    <a:pt x="503" y="143"/>
                    <a:pt x="436" y="136"/>
                  </a:cubicBezTo>
                  <a:cubicBezTo>
                    <a:pt x="432" y="135"/>
                    <a:pt x="427" y="135"/>
                    <a:pt x="422" y="135"/>
                  </a:cubicBezTo>
                  <a:cubicBezTo>
                    <a:pt x="331" y="135"/>
                    <a:pt x="34" y="194"/>
                    <a:pt x="34" y="194"/>
                  </a:cubicBezTo>
                  <a:cubicBezTo>
                    <a:pt x="34" y="194"/>
                    <a:pt x="1" y="311"/>
                    <a:pt x="34" y="395"/>
                  </a:cubicBezTo>
                  <a:cubicBezTo>
                    <a:pt x="59" y="470"/>
                    <a:pt x="118" y="554"/>
                    <a:pt x="126" y="630"/>
                  </a:cubicBezTo>
                  <a:cubicBezTo>
                    <a:pt x="135" y="713"/>
                    <a:pt x="260" y="839"/>
                    <a:pt x="260" y="839"/>
                  </a:cubicBezTo>
                  <a:cubicBezTo>
                    <a:pt x="260" y="839"/>
                    <a:pt x="503" y="780"/>
                    <a:pt x="587" y="747"/>
                  </a:cubicBezTo>
                  <a:cubicBezTo>
                    <a:pt x="592" y="745"/>
                    <a:pt x="598" y="744"/>
                    <a:pt x="606" y="744"/>
                  </a:cubicBezTo>
                  <a:cubicBezTo>
                    <a:pt x="697" y="744"/>
                    <a:pt x="972" y="835"/>
                    <a:pt x="1233" y="835"/>
                  </a:cubicBezTo>
                  <a:cubicBezTo>
                    <a:pt x="1330" y="835"/>
                    <a:pt x="1424" y="823"/>
                    <a:pt x="1507" y="789"/>
                  </a:cubicBezTo>
                  <a:cubicBezTo>
                    <a:pt x="1842" y="663"/>
                    <a:pt x="1934" y="378"/>
                    <a:pt x="1901" y="228"/>
                  </a:cubicBezTo>
                  <a:cubicBezTo>
                    <a:pt x="1876" y="127"/>
                    <a:pt x="1742" y="10"/>
                    <a:pt x="1449" y="2"/>
                  </a:cubicBezTo>
                  <a:cubicBezTo>
                    <a:pt x="1438" y="1"/>
                    <a:pt x="1428" y="1"/>
                    <a:pt x="1417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74"/>
            <p:cNvSpPr/>
            <p:nvPr/>
          </p:nvSpPr>
          <p:spPr>
            <a:xfrm>
              <a:off x="4389875" y="2105850"/>
              <a:ext cx="44800" cy="34025"/>
            </a:xfrm>
            <a:custGeom>
              <a:rect b="b" l="l" r="r" t="t"/>
              <a:pathLst>
                <a:path extrusionOk="0" h="1361" w="1792">
                  <a:moveTo>
                    <a:pt x="1609" y="0"/>
                  </a:moveTo>
                  <a:cubicBezTo>
                    <a:pt x="1603" y="0"/>
                    <a:pt x="1597" y="1"/>
                    <a:pt x="1591" y="4"/>
                  </a:cubicBezTo>
                  <a:cubicBezTo>
                    <a:pt x="1490" y="37"/>
                    <a:pt x="1273" y="112"/>
                    <a:pt x="1222" y="146"/>
                  </a:cubicBezTo>
                  <a:cubicBezTo>
                    <a:pt x="1155" y="188"/>
                    <a:pt x="1105" y="330"/>
                    <a:pt x="963" y="380"/>
                  </a:cubicBezTo>
                  <a:cubicBezTo>
                    <a:pt x="821" y="439"/>
                    <a:pt x="519" y="372"/>
                    <a:pt x="260" y="531"/>
                  </a:cubicBezTo>
                  <a:cubicBezTo>
                    <a:pt x="0" y="690"/>
                    <a:pt x="59" y="916"/>
                    <a:pt x="84" y="1008"/>
                  </a:cubicBezTo>
                  <a:cubicBezTo>
                    <a:pt x="116" y="1153"/>
                    <a:pt x="436" y="1360"/>
                    <a:pt x="594" y="1360"/>
                  </a:cubicBezTo>
                  <a:cubicBezTo>
                    <a:pt x="600" y="1360"/>
                    <a:pt x="606" y="1360"/>
                    <a:pt x="611" y="1359"/>
                  </a:cubicBezTo>
                  <a:cubicBezTo>
                    <a:pt x="988" y="1334"/>
                    <a:pt x="1298" y="774"/>
                    <a:pt x="1390" y="757"/>
                  </a:cubicBezTo>
                  <a:cubicBezTo>
                    <a:pt x="1482" y="740"/>
                    <a:pt x="1733" y="665"/>
                    <a:pt x="1733" y="665"/>
                  </a:cubicBezTo>
                  <a:cubicBezTo>
                    <a:pt x="1733" y="665"/>
                    <a:pt x="1791" y="497"/>
                    <a:pt x="1758" y="422"/>
                  </a:cubicBezTo>
                  <a:cubicBezTo>
                    <a:pt x="1724" y="347"/>
                    <a:pt x="1741" y="246"/>
                    <a:pt x="1724" y="163"/>
                  </a:cubicBezTo>
                  <a:cubicBezTo>
                    <a:pt x="1716" y="112"/>
                    <a:pt x="1683" y="62"/>
                    <a:pt x="1658" y="29"/>
                  </a:cubicBezTo>
                  <a:cubicBezTo>
                    <a:pt x="1645" y="10"/>
                    <a:pt x="1628" y="0"/>
                    <a:pt x="1609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74"/>
            <p:cNvSpPr/>
            <p:nvPr/>
          </p:nvSpPr>
          <p:spPr>
            <a:xfrm>
              <a:off x="4418750" y="2026200"/>
              <a:ext cx="9650" cy="3800"/>
            </a:xfrm>
            <a:custGeom>
              <a:rect b="b" l="l" r="r" t="t"/>
              <a:pathLst>
                <a:path extrusionOk="0" h="152" w="386">
                  <a:moveTo>
                    <a:pt x="0" y="1"/>
                  </a:moveTo>
                  <a:cubicBezTo>
                    <a:pt x="0" y="1"/>
                    <a:pt x="51" y="152"/>
                    <a:pt x="193" y="152"/>
                  </a:cubicBezTo>
                  <a:cubicBezTo>
                    <a:pt x="335" y="152"/>
                    <a:pt x="385" y="1"/>
                    <a:pt x="385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74"/>
            <p:cNvSpPr/>
            <p:nvPr/>
          </p:nvSpPr>
          <p:spPr>
            <a:xfrm>
              <a:off x="4431925" y="2026425"/>
              <a:ext cx="9450" cy="11950"/>
            </a:xfrm>
            <a:custGeom>
              <a:rect b="b" l="l" r="r" t="t"/>
              <a:pathLst>
                <a:path extrusionOk="0" h="478" w="378">
                  <a:moveTo>
                    <a:pt x="1" y="0"/>
                  </a:moveTo>
                  <a:lnTo>
                    <a:pt x="1" y="477"/>
                  </a:lnTo>
                  <a:cubicBezTo>
                    <a:pt x="1" y="477"/>
                    <a:pt x="135" y="385"/>
                    <a:pt x="135" y="285"/>
                  </a:cubicBezTo>
                  <a:cubicBezTo>
                    <a:pt x="135" y="226"/>
                    <a:pt x="109" y="159"/>
                    <a:pt x="93" y="117"/>
                  </a:cubicBezTo>
                  <a:lnTo>
                    <a:pt x="93" y="117"/>
                  </a:lnTo>
                  <a:cubicBezTo>
                    <a:pt x="118" y="134"/>
                    <a:pt x="151" y="143"/>
                    <a:pt x="193" y="143"/>
                  </a:cubicBezTo>
                  <a:cubicBezTo>
                    <a:pt x="335" y="143"/>
                    <a:pt x="377" y="0"/>
                    <a:pt x="377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74"/>
            <p:cNvSpPr/>
            <p:nvPr/>
          </p:nvSpPr>
          <p:spPr>
            <a:xfrm>
              <a:off x="4424400" y="2041700"/>
              <a:ext cx="11525" cy="1475"/>
            </a:xfrm>
            <a:custGeom>
              <a:rect b="b" l="l" r="r" t="t"/>
              <a:pathLst>
                <a:path extrusionOk="0" h="59" w="461">
                  <a:moveTo>
                    <a:pt x="193" y="0"/>
                  </a:moveTo>
                  <a:cubicBezTo>
                    <a:pt x="143" y="0"/>
                    <a:pt x="0" y="59"/>
                    <a:pt x="0" y="59"/>
                  </a:cubicBezTo>
                  <a:lnTo>
                    <a:pt x="461" y="59"/>
                  </a:lnTo>
                  <a:cubicBezTo>
                    <a:pt x="461" y="59"/>
                    <a:pt x="310" y="0"/>
                    <a:pt x="268" y="0"/>
                  </a:cubicBezTo>
                  <a:cubicBezTo>
                    <a:pt x="260" y="0"/>
                    <a:pt x="251" y="0"/>
                    <a:pt x="243" y="9"/>
                  </a:cubicBezTo>
                  <a:lnTo>
                    <a:pt x="218" y="9"/>
                  </a:lnTo>
                  <a:cubicBezTo>
                    <a:pt x="210" y="0"/>
                    <a:pt x="201" y="0"/>
                    <a:pt x="193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74"/>
            <p:cNvSpPr/>
            <p:nvPr/>
          </p:nvSpPr>
          <p:spPr>
            <a:xfrm>
              <a:off x="4417700" y="2010100"/>
              <a:ext cx="7350" cy="14675"/>
            </a:xfrm>
            <a:custGeom>
              <a:rect b="b" l="l" r="r" t="t"/>
              <a:pathLst>
                <a:path extrusionOk="0" h="587" w="294">
                  <a:moveTo>
                    <a:pt x="293" y="0"/>
                  </a:moveTo>
                  <a:lnTo>
                    <a:pt x="293" y="0"/>
                  </a:lnTo>
                  <a:cubicBezTo>
                    <a:pt x="293" y="0"/>
                    <a:pt x="176" y="84"/>
                    <a:pt x="109" y="185"/>
                  </a:cubicBezTo>
                  <a:cubicBezTo>
                    <a:pt x="42" y="285"/>
                    <a:pt x="34" y="503"/>
                    <a:pt x="34" y="503"/>
                  </a:cubicBezTo>
                  <a:lnTo>
                    <a:pt x="9" y="561"/>
                  </a:lnTo>
                  <a:cubicBezTo>
                    <a:pt x="1" y="578"/>
                    <a:pt x="9" y="586"/>
                    <a:pt x="26" y="586"/>
                  </a:cubicBezTo>
                  <a:lnTo>
                    <a:pt x="260" y="586"/>
                  </a:lnTo>
                  <a:cubicBezTo>
                    <a:pt x="277" y="586"/>
                    <a:pt x="277" y="570"/>
                    <a:pt x="268" y="570"/>
                  </a:cubicBezTo>
                  <a:lnTo>
                    <a:pt x="151" y="511"/>
                  </a:lnTo>
                  <a:cubicBezTo>
                    <a:pt x="151" y="511"/>
                    <a:pt x="134" y="344"/>
                    <a:pt x="168" y="218"/>
                  </a:cubicBezTo>
                  <a:cubicBezTo>
                    <a:pt x="210" y="101"/>
                    <a:pt x="293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74"/>
            <p:cNvSpPr/>
            <p:nvPr/>
          </p:nvSpPr>
          <p:spPr>
            <a:xfrm>
              <a:off x="4375425" y="2072025"/>
              <a:ext cx="10300" cy="31200"/>
            </a:xfrm>
            <a:custGeom>
              <a:rect b="b" l="l" r="r" t="t"/>
              <a:pathLst>
                <a:path extrusionOk="0" h="1248" w="412">
                  <a:moveTo>
                    <a:pt x="411" y="1"/>
                  </a:moveTo>
                  <a:lnTo>
                    <a:pt x="411" y="1"/>
                  </a:lnTo>
                  <a:cubicBezTo>
                    <a:pt x="411" y="1"/>
                    <a:pt x="85" y="210"/>
                    <a:pt x="43" y="578"/>
                  </a:cubicBezTo>
                  <a:cubicBezTo>
                    <a:pt x="1" y="946"/>
                    <a:pt x="235" y="1248"/>
                    <a:pt x="235" y="1248"/>
                  </a:cubicBezTo>
                  <a:cubicBezTo>
                    <a:pt x="235" y="1248"/>
                    <a:pt x="177" y="1089"/>
                    <a:pt x="202" y="720"/>
                  </a:cubicBezTo>
                  <a:cubicBezTo>
                    <a:pt x="227" y="344"/>
                    <a:pt x="411" y="1"/>
                    <a:pt x="4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74"/>
            <p:cNvSpPr/>
            <p:nvPr/>
          </p:nvSpPr>
          <p:spPr>
            <a:xfrm>
              <a:off x="4391125" y="2114300"/>
              <a:ext cx="24925" cy="13200"/>
            </a:xfrm>
            <a:custGeom>
              <a:rect b="b" l="l" r="r" t="t"/>
              <a:pathLst>
                <a:path extrusionOk="0" h="528" w="997">
                  <a:moveTo>
                    <a:pt x="997" y="0"/>
                  </a:moveTo>
                  <a:lnTo>
                    <a:pt x="997" y="0"/>
                  </a:lnTo>
                  <a:cubicBezTo>
                    <a:pt x="971" y="17"/>
                    <a:pt x="946" y="34"/>
                    <a:pt x="913" y="42"/>
                  </a:cubicBezTo>
                  <a:cubicBezTo>
                    <a:pt x="771" y="101"/>
                    <a:pt x="469" y="34"/>
                    <a:pt x="210" y="193"/>
                  </a:cubicBezTo>
                  <a:cubicBezTo>
                    <a:pt x="42" y="293"/>
                    <a:pt x="1" y="427"/>
                    <a:pt x="9" y="528"/>
                  </a:cubicBezTo>
                  <a:cubicBezTo>
                    <a:pt x="9" y="528"/>
                    <a:pt x="202" y="268"/>
                    <a:pt x="402" y="226"/>
                  </a:cubicBezTo>
                  <a:cubicBezTo>
                    <a:pt x="595" y="193"/>
                    <a:pt x="871" y="159"/>
                    <a:pt x="946" y="67"/>
                  </a:cubicBezTo>
                  <a:cubicBezTo>
                    <a:pt x="963" y="42"/>
                    <a:pt x="980" y="17"/>
                    <a:pt x="9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74"/>
            <p:cNvSpPr/>
            <p:nvPr/>
          </p:nvSpPr>
          <p:spPr>
            <a:xfrm>
              <a:off x="4422925" y="2137525"/>
              <a:ext cx="14250" cy="3150"/>
            </a:xfrm>
            <a:custGeom>
              <a:rect b="b" l="l" r="r" t="t"/>
              <a:pathLst>
                <a:path extrusionOk="0" h="126" w="570">
                  <a:moveTo>
                    <a:pt x="68" y="0"/>
                  </a:moveTo>
                  <a:cubicBezTo>
                    <a:pt x="34" y="0"/>
                    <a:pt x="1" y="25"/>
                    <a:pt x="1" y="67"/>
                  </a:cubicBezTo>
                  <a:cubicBezTo>
                    <a:pt x="1" y="101"/>
                    <a:pt x="34" y="126"/>
                    <a:pt x="68" y="126"/>
                  </a:cubicBezTo>
                  <a:lnTo>
                    <a:pt x="511" y="126"/>
                  </a:lnTo>
                  <a:cubicBezTo>
                    <a:pt x="545" y="126"/>
                    <a:pt x="570" y="101"/>
                    <a:pt x="570" y="67"/>
                  </a:cubicBezTo>
                  <a:cubicBezTo>
                    <a:pt x="570" y="25"/>
                    <a:pt x="545" y="0"/>
                    <a:pt x="511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74"/>
            <p:cNvSpPr/>
            <p:nvPr/>
          </p:nvSpPr>
          <p:spPr>
            <a:xfrm>
              <a:off x="4375850" y="2075800"/>
              <a:ext cx="16150" cy="50025"/>
            </a:xfrm>
            <a:custGeom>
              <a:rect b="b" l="l" r="r" t="t"/>
              <a:pathLst>
                <a:path extrusionOk="0" h="2001" w="646">
                  <a:moveTo>
                    <a:pt x="227" y="0"/>
                  </a:moveTo>
                  <a:cubicBezTo>
                    <a:pt x="227" y="0"/>
                    <a:pt x="34" y="185"/>
                    <a:pt x="17" y="494"/>
                  </a:cubicBezTo>
                  <a:cubicBezTo>
                    <a:pt x="1" y="804"/>
                    <a:pt x="486" y="2001"/>
                    <a:pt x="486" y="2001"/>
                  </a:cubicBezTo>
                  <a:cubicBezTo>
                    <a:pt x="486" y="2001"/>
                    <a:pt x="645" y="1657"/>
                    <a:pt x="595" y="1457"/>
                  </a:cubicBezTo>
                  <a:cubicBezTo>
                    <a:pt x="536" y="1256"/>
                    <a:pt x="252" y="1147"/>
                    <a:pt x="210" y="1080"/>
                  </a:cubicBezTo>
                  <a:cubicBezTo>
                    <a:pt x="168" y="1005"/>
                    <a:pt x="118" y="729"/>
                    <a:pt x="118" y="729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74"/>
            <p:cNvSpPr/>
            <p:nvPr/>
          </p:nvSpPr>
          <p:spPr>
            <a:xfrm>
              <a:off x="4426275" y="2045875"/>
              <a:ext cx="2750" cy="5050"/>
            </a:xfrm>
            <a:custGeom>
              <a:rect b="b" l="l" r="r" t="t"/>
              <a:pathLst>
                <a:path extrusionOk="0" h="202" w="110">
                  <a:moveTo>
                    <a:pt x="26" y="1"/>
                  </a:moveTo>
                  <a:cubicBezTo>
                    <a:pt x="17" y="1"/>
                    <a:pt x="9" y="9"/>
                    <a:pt x="9" y="17"/>
                  </a:cubicBezTo>
                  <a:lnTo>
                    <a:pt x="26" y="51"/>
                  </a:lnTo>
                  <a:cubicBezTo>
                    <a:pt x="34" y="59"/>
                    <a:pt x="34" y="76"/>
                    <a:pt x="26" y="84"/>
                  </a:cubicBezTo>
                  <a:cubicBezTo>
                    <a:pt x="9" y="101"/>
                    <a:pt x="1" y="126"/>
                    <a:pt x="9" y="151"/>
                  </a:cubicBezTo>
                  <a:cubicBezTo>
                    <a:pt x="17" y="193"/>
                    <a:pt x="93" y="201"/>
                    <a:pt x="93" y="201"/>
                  </a:cubicBezTo>
                  <a:cubicBezTo>
                    <a:pt x="93" y="201"/>
                    <a:pt x="68" y="151"/>
                    <a:pt x="68" y="118"/>
                  </a:cubicBezTo>
                  <a:cubicBezTo>
                    <a:pt x="68" y="84"/>
                    <a:pt x="93" y="68"/>
                    <a:pt x="93" y="68"/>
                  </a:cubicBezTo>
                  <a:lnTo>
                    <a:pt x="101" y="59"/>
                  </a:lnTo>
                  <a:cubicBezTo>
                    <a:pt x="109" y="51"/>
                    <a:pt x="109" y="34"/>
                    <a:pt x="101" y="34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74"/>
            <p:cNvSpPr/>
            <p:nvPr/>
          </p:nvSpPr>
          <p:spPr>
            <a:xfrm>
              <a:off x="4432150" y="2022150"/>
              <a:ext cx="3575" cy="2625"/>
            </a:xfrm>
            <a:custGeom>
              <a:rect b="b" l="l" r="r" t="t"/>
              <a:pathLst>
                <a:path extrusionOk="0" h="105" w="143">
                  <a:moveTo>
                    <a:pt x="42" y="1"/>
                  </a:moveTo>
                  <a:cubicBezTo>
                    <a:pt x="31" y="1"/>
                    <a:pt x="21" y="7"/>
                    <a:pt x="17" y="21"/>
                  </a:cubicBezTo>
                  <a:lnTo>
                    <a:pt x="0" y="88"/>
                  </a:lnTo>
                  <a:cubicBezTo>
                    <a:pt x="0" y="96"/>
                    <a:pt x="8" y="104"/>
                    <a:pt x="17" y="104"/>
                  </a:cubicBezTo>
                  <a:lnTo>
                    <a:pt x="109" y="104"/>
                  </a:lnTo>
                  <a:cubicBezTo>
                    <a:pt x="126" y="104"/>
                    <a:pt x="142" y="79"/>
                    <a:pt x="126" y="62"/>
                  </a:cubicBezTo>
                  <a:lnTo>
                    <a:pt x="67" y="12"/>
                  </a:lnTo>
                  <a:cubicBezTo>
                    <a:pt x="59" y="5"/>
                    <a:pt x="50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74"/>
            <p:cNvSpPr/>
            <p:nvPr/>
          </p:nvSpPr>
          <p:spPr>
            <a:xfrm>
              <a:off x="4388825" y="2302400"/>
              <a:ext cx="4625" cy="6300"/>
            </a:xfrm>
            <a:custGeom>
              <a:rect b="b" l="l" r="r" t="t"/>
              <a:pathLst>
                <a:path extrusionOk="0" h="252" w="185">
                  <a:moveTo>
                    <a:pt x="1" y="0"/>
                  </a:moveTo>
                  <a:lnTo>
                    <a:pt x="1" y="251"/>
                  </a:lnTo>
                  <a:lnTo>
                    <a:pt x="185" y="25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74"/>
            <p:cNvSpPr/>
            <p:nvPr/>
          </p:nvSpPr>
          <p:spPr>
            <a:xfrm>
              <a:off x="4372925" y="2314525"/>
              <a:ext cx="114475" cy="6300"/>
            </a:xfrm>
            <a:custGeom>
              <a:rect b="b" l="l" r="r" t="t"/>
              <a:pathLst>
                <a:path extrusionOk="0" h="252" w="4579">
                  <a:moveTo>
                    <a:pt x="126" y="1"/>
                  </a:moveTo>
                  <a:cubicBezTo>
                    <a:pt x="59" y="1"/>
                    <a:pt x="1" y="59"/>
                    <a:pt x="1" y="126"/>
                  </a:cubicBezTo>
                  <a:cubicBezTo>
                    <a:pt x="1" y="193"/>
                    <a:pt x="59" y="252"/>
                    <a:pt x="126" y="252"/>
                  </a:cubicBezTo>
                  <a:lnTo>
                    <a:pt x="4453" y="252"/>
                  </a:lnTo>
                  <a:cubicBezTo>
                    <a:pt x="4520" y="252"/>
                    <a:pt x="4578" y="193"/>
                    <a:pt x="4578" y="126"/>
                  </a:cubicBezTo>
                  <a:cubicBezTo>
                    <a:pt x="4578" y="59"/>
                    <a:pt x="4520" y="1"/>
                    <a:pt x="4453" y="1"/>
                  </a:cubicBezTo>
                  <a:close/>
                </a:path>
              </a:pathLst>
            </a:custGeom>
            <a:solidFill>
              <a:srgbClr val="3030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74"/>
            <p:cNvSpPr/>
            <p:nvPr/>
          </p:nvSpPr>
          <p:spPr>
            <a:xfrm>
              <a:off x="4372925" y="2364125"/>
              <a:ext cx="114475" cy="6300"/>
            </a:xfrm>
            <a:custGeom>
              <a:rect b="b" l="l" r="r" t="t"/>
              <a:pathLst>
                <a:path extrusionOk="0" h="252" w="4579">
                  <a:moveTo>
                    <a:pt x="126" y="0"/>
                  </a:moveTo>
                  <a:cubicBezTo>
                    <a:pt x="59" y="0"/>
                    <a:pt x="1" y="59"/>
                    <a:pt x="1" y="126"/>
                  </a:cubicBezTo>
                  <a:cubicBezTo>
                    <a:pt x="1" y="201"/>
                    <a:pt x="59" y="251"/>
                    <a:pt x="126" y="251"/>
                  </a:cubicBezTo>
                  <a:lnTo>
                    <a:pt x="4453" y="251"/>
                  </a:lnTo>
                  <a:cubicBezTo>
                    <a:pt x="4520" y="251"/>
                    <a:pt x="4578" y="201"/>
                    <a:pt x="4578" y="126"/>
                  </a:cubicBezTo>
                  <a:cubicBezTo>
                    <a:pt x="4578" y="59"/>
                    <a:pt x="4520" y="0"/>
                    <a:pt x="4453" y="0"/>
                  </a:cubicBezTo>
                  <a:close/>
                </a:path>
              </a:pathLst>
            </a:custGeom>
            <a:solidFill>
              <a:srgbClr val="3030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74"/>
            <p:cNvSpPr/>
            <p:nvPr/>
          </p:nvSpPr>
          <p:spPr>
            <a:xfrm>
              <a:off x="4473350" y="2314525"/>
              <a:ext cx="6300" cy="6300"/>
            </a:xfrm>
            <a:custGeom>
              <a:rect b="b" l="l" r="r" t="t"/>
              <a:pathLst>
                <a:path extrusionOk="0" h="252" w="252">
                  <a:moveTo>
                    <a:pt x="1" y="1"/>
                  </a:moveTo>
                  <a:lnTo>
                    <a:pt x="1" y="252"/>
                  </a:lnTo>
                  <a:lnTo>
                    <a:pt x="252" y="252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rgbClr val="23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74"/>
            <p:cNvSpPr/>
            <p:nvPr/>
          </p:nvSpPr>
          <p:spPr>
            <a:xfrm>
              <a:off x="4473350" y="2364125"/>
              <a:ext cx="6300" cy="6300"/>
            </a:xfrm>
            <a:custGeom>
              <a:rect b="b" l="l" r="r" t="t"/>
              <a:pathLst>
                <a:path extrusionOk="0" h="252" w="252">
                  <a:moveTo>
                    <a:pt x="1" y="0"/>
                  </a:moveTo>
                  <a:lnTo>
                    <a:pt x="1" y="251"/>
                  </a:lnTo>
                  <a:lnTo>
                    <a:pt x="252" y="251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23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74"/>
            <p:cNvSpPr/>
            <p:nvPr/>
          </p:nvSpPr>
          <p:spPr>
            <a:xfrm>
              <a:off x="4355775" y="2174975"/>
              <a:ext cx="116350" cy="106925"/>
            </a:xfrm>
            <a:custGeom>
              <a:rect b="b" l="l" r="r" t="t"/>
              <a:pathLst>
                <a:path extrusionOk="0" h="4277" w="4654">
                  <a:moveTo>
                    <a:pt x="1490" y="0"/>
                  </a:moveTo>
                  <a:cubicBezTo>
                    <a:pt x="1490" y="0"/>
                    <a:pt x="1164" y="235"/>
                    <a:pt x="988" y="595"/>
                  </a:cubicBezTo>
                  <a:lnTo>
                    <a:pt x="812" y="955"/>
                  </a:lnTo>
                  <a:lnTo>
                    <a:pt x="285" y="1289"/>
                  </a:lnTo>
                  <a:cubicBezTo>
                    <a:pt x="285" y="1289"/>
                    <a:pt x="117" y="1791"/>
                    <a:pt x="59" y="2344"/>
                  </a:cubicBezTo>
                  <a:cubicBezTo>
                    <a:pt x="0" y="2896"/>
                    <a:pt x="318" y="4068"/>
                    <a:pt x="318" y="4068"/>
                  </a:cubicBezTo>
                  <a:cubicBezTo>
                    <a:pt x="318" y="4068"/>
                    <a:pt x="1406" y="4143"/>
                    <a:pt x="1800" y="4252"/>
                  </a:cubicBezTo>
                  <a:cubicBezTo>
                    <a:pt x="1860" y="4269"/>
                    <a:pt x="1960" y="4276"/>
                    <a:pt x="2087" y="4276"/>
                  </a:cubicBezTo>
                  <a:cubicBezTo>
                    <a:pt x="2767" y="4276"/>
                    <a:pt x="4202" y="4068"/>
                    <a:pt x="4202" y="4068"/>
                  </a:cubicBezTo>
                  <a:cubicBezTo>
                    <a:pt x="4202" y="4068"/>
                    <a:pt x="4428" y="3574"/>
                    <a:pt x="4352" y="3423"/>
                  </a:cubicBezTo>
                  <a:lnTo>
                    <a:pt x="4285" y="3264"/>
                  </a:lnTo>
                  <a:cubicBezTo>
                    <a:pt x="4285" y="3264"/>
                    <a:pt x="4495" y="3030"/>
                    <a:pt x="4553" y="2838"/>
                  </a:cubicBezTo>
                  <a:cubicBezTo>
                    <a:pt x="4603" y="2645"/>
                    <a:pt x="4436" y="2344"/>
                    <a:pt x="4436" y="2344"/>
                  </a:cubicBezTo>
                  <a:cubicBezTo>
                    <a:pt x="4436" y="2344"/>
                    <a:pt x="4654" y="1858"/>
                    <a:pt x="4561" y="1666"/>
                  </a:cubicBezTo>
                  <a:cubicBezTo>
                    <a:pt x="4469" y="1465"/>
                    <a:pt x="4260" y="1197"/>
                    <a:pt x="4260" y="1197"/>
                  </a:cubicBezTo>
                  <a:cubicBezTo>
                    <a:pt x="4260" y="1197"/>
                    <a:pt x="4319" y="695"/>
                    <a:pt x="4260" y="544"/>
                  </a:cubicBezTo>
                  <a:lnTo>
                    <a:pt x="4202" y="394"/>
                  </a:lnTo>
                  <a:lnTo>
                    <a:pt x="3691" y="210"/>
                  </a:lnTo>
                  <a:cubicBezTo>
                    <a:pt x="3691" y="210"/>
                    <a:pt x="2210" y="277"/>
                    <a:pt x="2017" y="277"/>
                  </a:cubicBezTo>
                  <a:cubicBezTo>
                    <a:pt x="1825" y="277"/>
                    <a:pt x="1490" y="0"/>
                    <a:pt x="1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74"/>
            <p:cNvSpPr/>
            <p:nvPr/>
          </p:nvSpPr>
          <p:spPr>
            <a:xfrm>
              <a:off x="4355775" y="2200075"/>
              <a:ext cx="34325" cy="79125"/>
            </a:xfrm>
            <a:custGeom>
              <a:rect b="b" l="l" r="r" t="t"/>
              <a:pathLst>
                <a:path extrusionOk="0" h="3165" w="1373">
                  <a:moveTo>
                    <a:pt x="737" y="1"/>
                  </a:moveTo>
                  <a:lnTo>
                    <a:pt x="285" y="285"/>
                  </a:lnTo>
                  <a:cubicBezTo>
                    <a:pt x="285" y="285"/>
                    <a:pt x="117" y="787"/>
                    <a:pt x="59" y="1340"/>
                  </a:cubicBezTo>
                  <a:cubicBezTo>
                    <a:pt x="0" y="1892"/>
                    <a:pt x="318" y="3064"/>
                    <a:pt x="318" y="3064"/>
                  </a:cubicBezTo>
                  <a:cubicBezTo>
                    <a:pt x="318" y="3064"/>
                    <a:pt x="904" y="3106"/>
                    <a:pt x="1373" y="3164"/>
                  </a:cubicBezTo>
                  <a:cubicBezTo>
                    <a:pt x="1314" y="2980"/>
                    <a:pt x="1180" y="2528"/>
                    <a:pt x="1013" y="1884"/>
                  </a:cubicBezTo>
                  <a:cubicBezTo>
                    <a:pt x="787" y="1005"/>
                    <a:pt x="737" y="1"/>
                    <a:pt x="737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74"/>
            <p:cNvSpPr/>
            <p:nvPr/>
          </p:nvSpPr>
          <p:spPr>
            <a:xfrm>
              <a:off x="4153650" y="1937925"/>
              <a:ext cx="226825" cy="380850"/>
            </a:xfrm>
            <a:custGeom>
              <a:rect b="b" l="l" r="r" t="t"/>
              <a:pathLst>
                <a:path extrusionOk="0" h="15234" w="9073">
                  <a:moveTo>
                    <a:pt x="5382" y="0"/>
                  </a:moveTo>
                  <a:cubicBezTo>
                    <a:pt x="5382" y="0"/>
                    <a:pt x="4721" y="494"/>
                    <a:pt x="4503" y="1356"/>
                  </a:cubicBezTo>
                  <a:cubicBezTo>
                    <a:pt x="4277" y="2210"/>
                    <a:pt x="1" y="11617"/>
                    <a:pt x="812" y="13608"/>
                  </a:cubicBezTo>
                  <a:cubicBezTo>
                    <a:pt x="1388" y="15027"/>
                    <a:pt x="5302" y="15233"/>
                    <a:pt x="7530" y="15233"/>
                  </a:cubicBezTo>
                  <a:cubicBezTo>
                    <a:pt x="8443" y="15233"/>
                    <a:pt x="9073" y="15199"/>
                    <a:pt x="9073" y="15199"/>
                  </a:cubicBezTo>
                  <a:cubicBezTo>
                    <a:pt x="9073" y="15199"/>
                    <a:pt x="8294" y="13282"/>
                    <a:pt x="8320" y="12219"/>
                  </a:cubicBezTo>
                  <a:cubicBezTo>
                    <a:pt x="8345" y="11156"/>
                    <a:pt x="8596" y="10545"/>
                    <a:pt x="8596" y="10545"/>
                  </a:cubicBezTo>
                  <a:lnTo>
                    <a:pt x="5943" y="10353"/>
                  </a:lnTo>
                  <a:lnTo>
                    <a:pt x="6671" y="7892"/>
                  </a:lnTo>
                  <a:lnTo>
                    <a:pt x="7625" y="5683"/>
                  </a:lnTo>
                  <a:lnTo>
                    <a:pt x="5382" y="0"/>
                  </a:lnTo>
                  <a:close/>
                </a:path>
              </a:pathLst>
            </a:custGeom>
            <a:solidFill>
              <a:srgbClr val="1A1C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74"/>
            <p:cNvSpPr/>
            <p:nvPr/>
          </p:nvSpPr>
          <p:spPr>
            <a:xfrm>
              <a:off x="4403475" y="1613100"/>
              <a:ext cx="156325" cy="154525"/>
            </a:xfrm>
            <a:custGeom>
              <a:rect b="b" l="l" r="r" t="t"/>
              <a:pathLst>
                <a:path extrusionOk="0" h="6181" w="6253">
                  <a:moveTo>
                    <a:pt x="3835" y="0"/>
                  </a:moveTo>
                  <a:cubicBezTo>
                    <a:pt x="3779" y="0"/>
                    <a:pt x="3723" y="1"/>
                    <a:pt x="3666" y="4"/>
                  </a:cubicBezTo>
                  <a:cubicBezTo>
                    <a:pt x="2386" y="54"/>
                    <a:pt x="1390" y="925"/>
                    <a:pt x="904" y="1125"/>
                  </a:cubicBezTo>
                  <a:cubicBezTo>
                    <a:pt x="427" y="1335"/>
                    <a:pt x="243" y="2255"/>
                    <a:pt x="243" y="2255"/>
                  </a:cubicBezTo>
                  <a:cubicBezTo>
                    <a:pt x="243" y="2255"/>
                    <a:pt x="0" y="4490"/>
                    <a:pt x="76" y="5059"/>
                  </a:cubicBezTo>
                  <a:cubicBezTo>
                    <a:pt x="151" y="5628"/>
                    <a:pt x="611" y="6180"/>
                    <a:pt x="611" y="6180"/>
                  </a:cubicBezTo>
                  <a:lnTo>
                    <a:pt x="611" y="3879"/>
                  </a:lnTo>
                  <a:lnTo>
                    <a:pt x="946" y="3695"/>
                  </a:lnTo>
                  <a:cubicBezTo>
                    <a:pt x="946" y="3695"/>
                    <a:pt x="980" y="2398"/>
                    <a:pt x="1574" y="2239"/>
                  </a:cubicBezTo>
                  <a:cubicBezTo>
                    <a:pt x="1664" y="2213"/>
                    <a:pt x="1764" y="2202"/>
                    <a:pt x="1868" y="2202"/>
                  </a:cubicBezTo>
                  <a:cubicBezTo>
                    <a:pt x="2443" y="2202"/>
                    <a:pt x="3156" y="2531"/>
                    <a:pt x="3156" y="2531"/>
                  </a:cubicBezTo>
                  <a:cubicBezTo>
                    <a:pt x="3156" y="2531"/>
                    <a:pt x="3726" y="2144"/>
                    <a:pt x="4301" y="2144"/>
                  </a:cubicBezTo>
                  <a:cubicBezTo>
                    <a:pt x="4330" y="2144"/>
                    <a:pt x="4358" y="2144"/>
                    <a:pt x="4386" y="2146"/>
                  </a:cubicBezTo>
                  <a:cubicBezTo>
                    <a:pt x="4428" y="2149"/>
                    <a:pt x="4470" y="2150"/>
                    <a:pt x="4511" y="2150"/>
                  </a:cubicBezTo>
                  <a:cubicBezTo>
                    <a:pt x="4939" y="2150"/>
                    <a:pt x="5357" y="2041"/>
                    <a:pt x="5533" y="1987"/>
                  </a:cubicBezTo>
                  <a:cubicBezTo>
                    <a:pt x="5583" y="1971"/>
                    <a:pt x="5625" y="1937"/>
                    <a:pt x="5658" y="1895"/>
                  </a:cubicBezTo>
                  <a:lnTo>
                    <a:pt x="6252" y="1109"/>
                  </a:lnTo>
                  <a:cubicBezTo>
                    <a:pt x="6252" y="1109"/>
                    <a:pt x="6202" y="866"/>
                    <a:pt x="6043" y="724"/>
                  </a:cubicBezTo>
                  <a:cubicBezTo>
                    <a:pt x="5899" y="580"/>
                    <a:pt x="5029" y="0"/>
                    <a:pt x="3835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74"/>
            <p:cNvSpPr/>
            <p:nvPr/>
          </p:nvSpPr>
          <p:spPr>
            <a:xfrm>
              <a:off x="4548900" y="1639700"/>
              <a:ext cx="63200" cy="122900"/>
            </a:xfrm>
            <a:custGeom>
              <a:rect b="b" l="l" r="r" t="t"/>
              <a:pathLst>
                <a:path extrusionOk="0" h="4916" w="2528">
                  <a:moveTo>
                    <a:pt x="940" y="0"/>
                  </a:moveTo>
                  <a:cubicBezTo>
                    <a:pt x="635" y="0"/>
                    <a:pt x="552" y="153"/>
                    <a:pt x="552" y="153"/>
                  </a:cubicBezTo>
                  <a:lnTo>
                    <a:pt x="67" y="739"/>
                  </a:lnTo>
                  <a:cubicBezTo>
                    <a:pt x="34" y="781"/>
                    <a:pt x="17" y="831"/>
                    <a:pt x="17" y="882"/>
                  </a:cubicBezTo>
                  <a:cubicBezTo>
                    <a:pt x="8" y="999"/>
                    <a:pt x="0" y="1208"/>
                    <a:pt x="17" y="1375"/>
                  </a:cubicBezTo>
                  <a:cubicBezTo>
                    <a:pt x="34" y="1610"/>
                    <a:pt x="586" y="1819"/>
                    <a:pt x="787" y="2204"/>
                  </a:cubicBezTo>
                  <a:cubicBezTo>
                    <a:pt x="996" y="2589"/>
                    <a:pt x="737" y="3401"/>
                    <a:pt x="737" y="3401"/>
                  </a:cubicBezTo>
                  <a:cubicBezTo>
                    <a:pt x="737" y="3401"/>
                    <a:pt x="1306" y="3920"/>
                    <a:pt x="1348" y="4229"/>
                  </a:cubicBezTo>
                  <a:cubicBezTo>
                    <a:pt x="1381" y="4547"/>
                    <a:pt x="1607" y="4916"/>
                    <a:pt x="1607" y="4916"/>
                  </a:cubicBezTo>
                  <a:lnTo>
                    <a:pt x="2134" y="4137"/>
                  </a:lnTo>
                  <a:cubicBezTo>
                    <a:pt x="2134" y="4137"/>
                    <a:pt x="2528" y="2664"/>
                    <a:pt x="2394" y="1886"/>
                  </a:cubicBezTo>
                  <a:cubicBezTo>
                    <a:pt x="2268" y="1116"/>
                    <a:pt x="1515" y="61"/>
                    <a:pt x="1088" y="11"/>
                  </a:cubicBezTo>
                  <a:cubicBezTo>
                    <a:pt x="1034" y="4"/>
                    <a:pt x="985" y="0"/>
                    <a:pt x="940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74"/>
            <p:cNvSpPr/>
            <p:nvPr/>
          </p:nvSpPr>
          <p:spPr>
            <a:xfrm>
              <a:off x="4579225" y="1732650"/>
              <a:ext cx="33925" cy="59875"/>
            </a:xfrm>
            <a:custGeom>
              <a:rect b="b" l="l" r="r" t="t"/>
              <a:pathLst>
                <a:path extrusionOk="0" h="2395" w="1357">
                  <a:moveTo>
                    <a:pt x="679" y="1"/>
                  </a:moveTo>
                  <a:cubicBezTo>
                    <a:pt x="302" y="1"/>
                    <a:pt x="1" y="536"/>
                    <a:pt x="1" y="1198"/>
                  </a:cubicBezTo>
                  <a:cubicBezTo>
                    <a:pt x="1" y="1859"/>
                    <a:pt x="302" y="2394"/>
                    <a:pt x="679" y="2394"/>
                  </a:cubicBezTo>
                  <a:cubicBezTo>
                    <a:pt x="1055" y="2394"/>
                    <a:pt x="1356" y="1859"/>
                    <a:pt x="1356" y="1198"/>
                  </a:cubicBezTo>
                  <a:cubicBezTo>
                    <a:pt x="1356" y="536"/>
                    <a:pt x="1055" y="1"/>
                    <a:pt x="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74"/>
            <p:cNvSpPr/>
            <p:nvPr/>
          </p:nvSpPr>
          <p:spPr>
            <a:xfrm>
              <a:off x="4431925" y="1748975"/>
              <a:ext cx="40200" cy="59025"/>
            </a:xfrm>
            <a:custGeom>
              <a:rect b="b" l="l" r="r" t="t"/>
              <a:pathLst>
                <a:path extrusionOk="0" h="2361" w="1608">
                  <a:moveTo>
                    <a:pt x="1" y="1"/>
                  </a:moveTo>
                  <a:cubicBezTo>
                    <a:pt x="1" y="1"/>
                    <a:pt x="42" y="628"/>
                    <a:pt x="520" y="729"/>
                  </a:cubicBezTo>
                  <a:cubicBezTo>
                    <a:pt x="613" y="750"/>
                    <a:pt x="698" y="759"/>
                    <a:pt x="773" y="759"/>
                  </a:cubicBezTo>
                  <a:cubicBezTo>
                    <a:pt x="1072" y="759"/>
                    <a:pt x="1222" y="620"/>
                    <a:pt x="1223" y="620"/>
                  </a:cubicBezTo>
                  <a:lnTo>
                    <a:pt x="1223" y="620"/>
                  </a:lnTo>
                  <a:cubicBezTo>
                    <a:pt x="1222" y="620"/>
                    <a:pt x="838" y="1248"/>
                    <a:pt x="804" y="1624"/>
                  </a:cubicBezTo>
                  <a:cubicBezTo>
                    <a:pt x="771" y="2001"/>
                    <a:pt x="1356" y="2361"/>
                    <a:pt x="1356" y="2361"/>
                  </a:cubicBezTo>
                  <a:lnTo>
                    <a:pt x="1608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74"/>
            <p:cNvSpPr/>
            <p:nvPr/>
          </p:nvSpPr>
          <p:spPr>
            <a:xfrm>
              <a:off x="4502450" y="1748975"/>
              <a:ext cx="49800" cy="19475"/>
            </a:xfrm>
            <a:custGeom>
              <a:rect b="b" l="l" r="r" t="t"/>
              <a:pathLst>
                <a:path extrusionOk="0" h="779" w="1992">
                  <a:moveTo>
                    <a:pt x="0" y="1"/>
                  </a:moveTo>
                  <a:cubicBezTo>
                    <a:pt x="0" y="1"/>
                    <a:pt x="293" y="779"/>
                    <a:pt x="937" y="779"/>
                  </a:cubicBezTo>
                  <a:cubicBezTo>
                    <a:pt x="1590" y="779"/>
                    <a:pt x="1992" y="1"/>
                    <a:pt x="1992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75"/>
          <p:cNvSpPr txBox="1"/>
          <p:nvPr>
            <p:ph idx="4294967295" type="title"/>
          </p:nvPr>
        </p:nvSpPr>
        <p:spPr>
          <a:xfrm>
            <a:off x="1184725" y="1281675"/>
            <a:ext cx="1980300" cy="11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Favour making Adventure Films</a:t>
            </a:r>
            <a:endParaRPr sz="1600">
              <a:solidFill>
                <a:schemeClr val="accent5"/>
              </a:solidFill>
            </a:endParaRPr>
          </a:p>
        </p:txBody>
      </p:sp>
      <p:cxnSp>
        <p:nvCxnSpPr>
          <p:cNvPr id="1501" name="Google Shape;1501;p75"/>
          <p:cNvCxnSpPr/>
          <p:nvPr/>
        </p:nvCxnSpPr>
        <p:spPr>
          <a:xfrm>
            <a:off x="2152900" y="2588700"/>
            <a:ext cx="0" cy="1688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502" name="Google Shape;1502;p75"/>
          <p:cNvSpPr txBox="1"/>
          <p:nvPr>
            <p:ph idx="4294967295" type="title"/>
          </p:nvPr>
        </p:nvSpPr>
        <p:spPr>
          <a:xfrm>
            <a:off x="3669400" y="1540225"/>
            <a:ext cx="2119200" cy="10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Launch the movie during the winter breaks.</a:t>
            </a:r>
            <a:endParaRPr sz="1600">
              <a:solidFill>
                <a:schemeClr val="accent5"/>
              </a:solidFill>
            </a:endParaRPr>
          </a:p>
        </p:txBody>
      </p:sp>
      <p:cxnSp>
        <p:nvCxnSpPr>
          <p:cNvPr id="1503" name="Google Shape;1503;p75"/>
          <p:cNvCxnSpPr/>
          <p:nvPr/>
        </p:nvCxnSpPr>
        <p:spPr>
          <a:xfrm>
            <a:off x="4712025" y="2588700"/>
            <a:ext cx="0" cy="1688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504" name="Google Shape;1504;p75"/>
          <p:cNvCxnSpPr/>
          <p:nvPr/>
        </p:nvCxnSpPr>
        <p:spPr>
          <a:xfrm>
            <a:off x="7036875" y="2588700"/>
            <a:ext cx="0" cy="1688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505" name="Google Shape;1505;p75"/>
          <p:cNvSpPr txBox="1"/>
          <p:nvPr>
            <p:ph idx="4294967295" type="title"/>
          </p:nvPr>
        </p:nvSpPr>
        <p:spPr>
          <a:xfrm>
            <a:off x="6156225" y="1623925"/>
            <a:ext cx="1761300" cy="86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Approach small production companies to make films</a:t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1506" name="Google Shape;1506;p75"/>
          <p:cNvSpPr/>
          <p:nvPr/>
        </p:nvSpPr>
        <p:spPr>
          <a:xfrm>
            <a:off x="1883249" y="742285"/>
            <a:ext cx="539305" cy="539982"/>
          </a:xfrm>
          <a:custGeom>
            <a:rect b="b" l="l" r="r" t="t"/>
            <a:pathLst>
              <a:path extrusionOk="0" h="7860" w="7851">
                <a:moveTo>
                  <a:pt x="3926" y="1"/>
                </a:moveTo>
                <a:cubicBezTo>
                  <a:pt x="1758" y="1"/>
                  <a:pt x="1" y="1758"/>
                  <a:pt x="1" y="3926"/>
                </a:cubicBezTo>
                <a:cubicBezTo>
                  <a:pt x="1" y="6094"/>
                  <a:pt x="1758" y="7860"/>
                  <a:pt x="3926" y="7860"/>
                </a:cubicBezTo>
                <a:cubicBezTo>
                  <a:pt x="6093" y="7860"/>
                  <a:pt x="7851" y="6094"/>
                  <a:pt x="7851" y="3926"/>
                </a:cubicBezTo>
                <a:cubicBezTo>
                  <a:pt x="7851" y="1758"/>
                  <a:pt x="6093" y="1"/>
                  <a:pt x="3926" y="1"/>
                </a:cubicBez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75"/>
          <p:cNvSpPr txBox="1"/>
          <p:nvPr>
            <p:ph type="title"/>
          </p:nvPr>
        </p:nvSpPr>
        <p:spPr>
          <a:xfrm>
            <a:off x="1871050" y="742875"/>
            <a:ext cx="563700" cy="5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</a:rPr>
              <a:t>01</a:t>
            </a:r>
            <a:endParaRPr b="1" sz="1800">
              <a:solidFill>
                <a:schemeClr val="accent6"/>
              </a:solidFill>
            </a:endParaRPr>
          </a:p>
        </p:txBody>
      </p:sp>
      <p:sp>
        <p:nvSpPr>
          <p:cNvPr id="1508" name="Google Shape;1508;p75"/>
          <p:cNvSpPr/>
          <p:nvPr/>
        </p:nvSpPr>
        <p:spPr>
          <a:xfrm>
            <a:off x="4430174" y="742285"/>
            <a:ext cx="539305" cy="539982"/>
          </a:xfrm>
          <a:custGeom>
            <a:rect b="b" l="l" r="r" t="t"/>
            <a:pathLst>
              <a:path extrusionOk="0" h="7860" w="7851">
                <a:moveTo>
                  <a:pt x="3926" y="1"/>
                </a:moveTo>
                <a:cubicBezTo>
                  <a:pt x="1758" y="1"/>
                  <a:pt x="1" y="1758"/>
                  <a:pt x="1" y="3926"/>
                </a:cubicBezTo>
                <a:cubicBezTo>
                  <a:pt x="1" y="6094"/>
                  <a:pt x="1758" y="7860"/>
                  <a:pt x="3926" y="7860"/>
                </a:cubicBezTo>
                <a:cubicBezTo>
                  <a:pt x="6093" y="7860"/>
                  <a:pt x="7851" y="6094"/>
                  <a:pt x="7851" y="3926"/>
                </a:cubicBezTo>
                <a:cubicBezTo>
                  <a:pt x="7851" y="1758"/>
                  <a:pt x="6093" y="1"/>
                  <a:pt x="3926" y="1"/>
                </a:cubicBez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75"/>
          <p:cNvSpPr txBox="1"/>
          <p:nvPr>
            <p:ph type="title"/>
          </p:nvPr>
        </p:nvSpPr>
        <p:spPr>
          <a:xfrm>
            <a:off x="4430175" y="742875"/>
            <a:ext cx="563700" cy="5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</a:rPr>
              <a:t>02</a:t>
            </a:r>
            <a:endParaRPr b="1" sz="1800">
              <a:solidFill>
                <a:schemeClr val="accent6"/>
              </a:solidFill>
            </a:endParaRPr>
          </a:p>
        </p:txBody>
      </p:sp>
      <p:sp>
        <p:nvSpPr>
          <p:cNvPr id="1510" name="Google Shape;1510;p75"/>
          <p:cNvSpPr/>
          <p:nvPr/>
        </p:nvSpPr>
        <p:spPr>
          <a:xfrm>
            <a:off x="6854650" y="742275"/>
            <a:ext cx="539305" cy="540002"/>
          </a:xfrm>
          <a:custGeom>
            <a:rect b="b" l="l" r="r" t="t"/>
            <a:pathLst>
              <a:path extrusionOk="0" h="7860" w="7851">
                <a:moveTo>
                  <a:pt x="3926" y="1"/>
                </a:moveTo>
                <a:cubicBezTo>
                  <a:pt x="1758" y="1"/>
                  <a:pt x="1" y="1758"/>
                  <a:pt x="1" y="3926"/>
                </a:cubicBezTo>
                <a:cubicBezTo>
                  <a:pt x="1" y="6094"/>
                  <a:pt x="1758" y="7860"/>
                  <a:pt x="3926" y="7860"/>
                </a:cubicBezTo>
                <a:cubicBezTo>
                  <a:pt x="6093" y="7860"/>
                  <a:pt x="7851" y="6094"/>
                  <a:pt x="7851" y="3926"/>
                </a:cubicBezTo>
                <a:cubicBezTo>
                  <a:pt x="7851" y="1758"/>
                  <a:pt x="6093" y="1"/>
                  <a:pt x="3926" y="1"/>
                </a:cubicBez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75"/>
          <p:cNvSpPr txBox="1"/>
          <p:nvPr>
            <p:ph type="title"/>
          </p:nvPr>
        </p:nvSpPr>
        <p:spPr>
          <a:xfrm>
            <a:off x="6842438" y="742863"/>
            <a:ext cx="563700" cy="5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</a:rPr>
              <a:t>03</a:t>
            </a:r>
            <a:endParaRPr b="1" sz="1800">
              <a:solidFill>
                <a:schemeClr val="accent6"/>
              </a:solidFill>
            </a:endParaRPr>
          </a:p>
        </p:txBody>
      </p:sp>
      <p:grpSp>
        <p:nvGrpSpPr>
          <p:cNvPr id="1512" name="Google Shape;1512;p75"/>
          <p:cNvGrpSpPr/>
          <p:nvPr/>
        </p:nvGrpSpPr>
        <p:grpSpPr>
          <a:xfrm>
            <a:off x="1503439" y="4172426"/>
            <a:ext cx="1342860" cy="606968"/>
            <a:chOff x="238125" y="1225750"/>
            <a:chExt cx="7116375" cy="3216575"/>
          </a:xfrm>
        </p:grpSpPr>
        <p:sp>
          <p:nvSpPr>
            <p:cNvPr id="1513" name="Google Shape;1513;p75"/>
            <p:cNvSpPr/>
            <p:nvPr/>
          </p:nvSpPr>
          <p:spPr>
            <a:xfrm>
              <a:off x="238125" y="1225750"/>
              <a:ext cx="7116375" cy="3216575"/>
            </a:xfrm>
            <a:custGeom>
              <a:rect b="b" l="l" r="r" t="t"/>
              <a:pathLst>
                <a:path extrusionOk="0" h="128663" w="284655">
                  <a:moveTo>
                    <a:pt x="142327" y="0"/>
                  </a:moveTo>
                  <a:lnTo>
                    <a:pt x="108219" y="27485"/>
                  </a:lnTo>
                  <a:lnTo>
                    <a:pt x="12465" y="27693"/>
                  </a:lnTo>
                  <a:lnTo>
                    <a:pt x="64514" y="60967"/>
                  </a:lnTo>
                  <a:lnTo>
                    <a:pt x="0" y="128662"/>
                  </a:lnTo>
                  <a:lnTo>
                    <a:pt x="142327" y="100082"/>
                  </a:lnTo>
                  <a:lnTo>
                    <a:pt x="284655" y="128662"/>
                  </a:lnTo>
                  <a:lnTo>
                    <a:pt x="220141" y="60967"/>
                  </a:lnTo>
                  <a:lnTo>
                    <a:pt x="272190" y="27693"/>
                  </a:lnTo>
                  <a:lnTo>
                    <a:pt x="176384" y="27485"/>
                  </a:lnTo>
                  <a:lnTo>
                    <a:pt x="142327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75"/>
            <p:cNvSpPr/>
            <p:nvPr/>
          </p:nvSpPr>
          <p:spPr>
            <a:xfrm>
              <a:off x="1667125" y="1915475"/>
              <a:ext cx="5375775" cy="2240000"/>
            </a:xfrm>
            <a:custGeom>
              <a:rect b="b" l="l" r="r" t="t"/>
              <a:pathLst>
                <a:path extrusionOk="0" h="89600" w="215031">
                  <a:moveTo>
                    <a:pt x="171742" y="0"/>
                  </a:moveTo>
                  <a:lnTo>
                    <a:pt x="0" y="89600"/>
                  </a:lnTo>
                  <a:lnTo>
                    <a:pt x="0" y="89600"/>
                  </a:lnTo>
                  <a:lnTo>
                    <a:pt x="85167" y="72493"/>
                  </a:lnTo>
                  <a:lnTo>
                    <a:pt x="115104" y="78543"/>
                  </a:lnTo>
                  <a:lnTo>
                    <a:pt x="175863" y="46834"/>
                  </a:lnTo>
                  <a:lnTo>
                    <a:pt x="162981" y="33378"/>
                  </a:lnTo>
                  <a:lnTo>
                    <a:pt x="215030" y="104"/>
                  </a:lnTo>
                  <a:lnTo>
                    <a:pt x="171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75"/>
            <p:cNvSpPr/>
            <p:nvPr/>
          </p:nvSpPr>
          <p:spPr>
            <a:xfrm>
              <a:off x="746600" y="1491725"/>
              <a:ext cx="3872450" cy="2417325"/>
            </a:xfrm>
            <a:custGeom>
              <a:rect b="b" l="l" r="r" t="t"/>
              <a:pathLst>
                <a:path extrusionOk="0" h="96693" w="154898">
                  <a:moveTo>
                    <a:pt x="135183" y="0"/>
                  </a:moveTo>
                  <a:lnTo>
                    <a:pt x="41724" y="48764"/>
                  </a:lnTo>
                  <a:lnTo>
                    <a:pt x="44175" y="50328"/>
                  </a:lnTo>
                  <a:lnTo>
                    <a:pt x="1" y="96693"/>
                  </a:lnTo>
                  <a:lnTo>
                    <a:pt x="154897" y="15907"/>
                  </a:lnTo>
                  <a:lnTo>
                    <a:pt x="135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6" name="Google Shape;1516;p75"/>
          <p:cNvGrpSpPr/>
          <p:nvPr/>
        </p:nvGrpSpPr>
        <p:grpSpPr>
          <a:xfrm>
            <a:off x="4057585" y="4172426"/>
            <a:ext cx="1342860" cy="606968"/>
            <a:chOff x="238125" y="1225750"/>
            <a:chExt cx="7116375" cy="3216575"/>
          </a:xfrm>
        </p:grpSpPr>
        <p:sp>
          <p:nvSpPr>
            <p:cNvPr id="1517" name="Google Shape;1517;p75"/>
            <p:cNvSpPr/>
            <p:nvPr/>
          </p:nvSpPr>
          <p:spPr>
            <a:xfrm>
              <a:off x="238125" y="1225750"/>
              <a:ext cx="7116375" cy="3216575"/>
            </a:xfrm>
            <a:custGeom>
              <a:rect b="b" l="l" r="r" t="t"/>
              <a:pathLst>
                <a:path extrusionOk="0" h="128663" w="284655">
                  <a:moveTo>
                    <a:pt x="142327" y="0"/>
                  </a:moveTo>
                  <a:lnTo>
                    <a:pt x="108219" y="27485"/>
                  </a:lnTo>
                  <a:lnTo>
                    <a:pt x="12465" y="27693"/>
                  </a:lnTo>
                  <a:lnTo>
                    <a:pt x="64514" y="60967"/>
                  </a:lnTo>
                  <a:lnTo>
                    <a:pt x="0" y="128662"/>
                  </a:lnTo>
                  <a:lnTo>
                    <a:pt x="142327" y="100082"/>
                  </a:lnTo>
                  <a:lnTo>
                    <a:pt x="284655" y="128662"/>
                  </a:lnTo>
                  <a:lnTo>
                    <a:pt x="220141" y="60967"/>
                  </a:lnTo>
                  <a:lnTo>
                    <a:pt x="272190" y="27693"/>
                  </a:lnTo>
                  <a:lnTo>
                    <a:pt x="176384" y="27485"/>
                  </a:lnTo>
                  <a:lnTo>
                    <a:pt x="142327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75"/>
            <p:cNvSpPr/>
            <p:nvPr/>
          </p:nvSpPr>
          <p:spPr>
            <a:xfrm>
              <a:off x="1667125" y="1915475"/>
              <a:ext cx="5375775" cy="2240000"/>
            </a:xfrm>
            <a:custGeom>
              <a:rect b="b" l="l" r="r" t="t"/>
              <a:pathLst>
                <a:path extrusionOk="0" h="89600" w="215031">
                  <a:moveTo>
                    <a:pt x="171742" y="0"/>
                  </a:moveTo>
                  <a:lnTo>
                    <a:pt x="0" y="89600"/>
                  </a:lnTo>
                  <a:lnTo>
                    <a:pt x="0" y="89600"/>
                  </a:lnTo>
                  <a:lnTo>
                    <a:pt x="85167" y="72493"/>
                  </a:lnTo>
                  <a:lnTo>
                    <a:pt x="115104" y="78543"/>
                  </a:lnTo>
                  <a:lnTo>
                    <a:pt x="175863" y="46834"/>
                  </a:lnTo>
                  <a:lnTo>
                    <a:pt x="162981" y="33378"/>
                  </a:lnTo>
                  <a:lnTo>
                    <a:pt x="215030" y="104"/>
                  </a:lnTo>
                  <a:lnTo>
                    <a:pt x="171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75"/>
            <p:cNvSpPr/>
            <p:nvPr/>
          </p:nvSpPr>
          <p:spPr>
            <a:xfrm>
              <a:off x="746600" y="1491725"/>
              <a:ext cx="3872450" cy="2417325"/>
            </a:xfrm>
            <a:custGeom>
              <a:rect b="b" l="l" r="r" t="t"/>
              <a:pathLst>
                <a:path extrusionOk="0" h="96693" w="154898">
                  <a:moveTo>
                    <a:pt x="135183" y="0"/>
                  </a:moveTo>
                  <a:lnTo>
                    <a:pt x="41724" y="48764"/>
                  </a:lnTo>
                  <a:lnTo>
                    <a:pt x="44175" y="50328"/>
                  </a:lnTo>
                  <a:lnTo>
                    <a:pt x="1" y="96693"/>
                  </a:lnTo>
                  <a:lnTo>
                    <a:pt x="154897" y="15907"/>
                  </a:lnTo>
                  <a:lnTo>
                    <a:pt x="135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0" name="Google Shape;1520;p75"/>
          <p:cNvGrpSpPr/>
          <p:nvPr/>
        </p:nvGrpSpPr>
        <p:grpSpPr>
          <a:xfrm>
            <a:off x="6365455" y="4172426"/>
            <a:ext cx="1342860" cy="606968"/>
            <a:chOff x="238125" y="1225750"/>
            <a:chExt cx="7116375" cy="3216575"/>
          </a:xfrm>
        </p:grpSpPr>
        <p:sp>
          <p:nvSpPr>
            <p:cNvPr id="1521" name="Google Shape;1521;p75"/>
            <p:cNvSpPr/>
            <p:nvPr/>
          </p:nvSpPr>
          <p:spPr>
            <a:xfrm>
              <a:off x="238125" y="1225750"/>
              <a:ext cx="7116375" cy="3216575"/>
            </a:xfrm>
            <a:custGeom>
              <a:rect b="b" l="l" r="r" t="t"/>
              <a:pathLst>
                <a:path extrusionOk="0" h="128663" w="284655">
                  <a:moveTo>
                    <a:pt x="142327" y="0"/>
                  </a:moveTo>
                  <a:lnTo>
                    <a:pt x="108219" y="27485"/>
                  </a:lnTo>
                  <a:lnTo>
                    <a:pt x="12465" y="27693"/>
                  </a:lnTo>
                  <a:lnTo>
                    <a:pt x="64514" y="60967"/>
                  </a:lnTo>
                  <a:lnTo>
                    <a:pt x="0" y="128662"/>
                  </a:lnTo>
                  <a:lnTo>
                    <a:pt x="142327" y="100082"/>
                  </a:lnTo>
                  <a:lnTo>
                    <a:pt x="284655" y="128662"/>
                  </a:lnTo>
                  <a:lnTo>
                    <a:pt x="220141" y="60967"/>
                  </a:lnTo>
                  <a:lnTo>
                    <a:pt x="272190" y="27693"/>
                  </a:lnTo>
                  <a:lnTo>
                    <a:pt x="176384" y="27485"/>
                  </a:lnTo>
                  <a:lnTo>
                    <a:pt x="142327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75"/>
            <p:cNvSpPr/>
            <p:nvPr/>
          </p:nvSpPr>
          <p:spPr>
            <a:xfrm>
              <a:off x="1667125" y="1915475"/>
              <a:ext cx="5375775" cy="2240000"/>
            </a:xfrm>
            <a:custGeom>
              <a:rect b="b" l="l" r="r" t="t"/>
              <a:pathLst>
                <a:path extrusionOk="0" h="89600" w="215031">
                  <a:moveTo>
                    <a:pt x="171742" y="0"/>
                  </a:moveTo>
                  <a:lnTo>
                    <a:pt x="0" y="89600"/>
                  </a:lnTo>
                  <a:lnTo>
                    <a:pt x="0" y="89600"/>
                  </a:lnTo>
                  <a:lnTo>
                    <a:pt x="85167" y="72493"/>
                  </a:lnTo>
                  <a:lnTo>
                    <a:pt x="115104" y="78543"/>
                  </a:lnTo>
                  <a:lnTo>
                    <a:pt x="175863" y="46834"/>
                  </a:lnTo>
                  <a:lnTo>
                    <a:pt x="162981" y="33378"/>
                  </a:lnTo>
                  <a:lnTo>
                    <a:pt x="215030" y="104"/>
                  </a:lnTo>
                  <a:lnTo>
                    <a:pt x="171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75"/>
            <p:cNvSpPr/>
            <p:nvPr/>
          </p:nvSpPr>
          <p:spPr>
            <a:xfrm>
              <a:off x="746600" y="1491725"/>
              <a:ext cx="3872450" cy="2417325"/>
            </a:xfrm>
            <a:custGeom>
              <a:rect b="b" l="l" r="r" t="t"/>
              <a:pathLst>
                <a:path extrusionOk="0" h="96693" w="154898">
                  <a:moveTo>
                    <a:pt x="135183" y="0"/>
                  </a:moveTo>
                  <a:lnTo>
                    <a:pt x="41724" y="48764"/>
                  </a:lnTo>
                  <a:lnTo>
                    <a:pt x="44175" y="50328"/>
                  </a:lnTo>
                  <a:lnTo>
                    <a:pt x="1" y="96693"/>
                  </a:lnTo>
                  <a:lnTo>
                    <a:pt x="154897" y="15907"/>
                  </a:lnTo>
                  <a:lnTo>
                    <a:pt x="135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76"/>
          <p:cNvSpPr txBox="1"/>
          <p:nvPr>
            <p:ph type="title"/>
          </p:nvPr>
        </p:nvSpPr>
        <p:spPr>
          <a:xfrm>
            <a:off x="696300" y="353975"/>
            <a:ext cx="775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Team Work </a:t>
            </a:r>
            <a:endParaRPr sz="2600"/>
          </a:p>
        </p:txBody>
      </p:sp>
      <p:sp>
        <p:nvSpPr>
          <p:cNvPr id="1529" name="Google Shape;1529;p76"/>
          <p:cNvSpPr txBox="1"/>
          <p:nvPr/>
        </p:nvSpPr>
        <p:spPr>
          <a:xfrm>
            <a:off x="849250" y="1228225"/>
            <a:ext cx="80949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Koh Jun Kai</a:t>
            </a:r>
            <a:r>
              <a:rPr lang="en" sz="19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- Data Extraction, Data Cleaning and Categorical Data Exploration</a:t>
            </a:r>
            <a:endParaRPr sz="19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Xin Yan</a:t>
            </a:r>
            <a:r>
              <a:rPr lang="en" sz="19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- Data visualization, Machine Learning - Random Forest</a:t>
            </a:r>
            <a:endParaRPr sz="19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Anamika Kolady</a:t>
            </a:r>
            <a:r>
              <a:rPr lang="en" sz="19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- Numeric Data Exploration ,Linear Regression on Numeric Data, Feature Importances</a:t>
            </a:r>
            <a:endParaRPr sz="19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77"/>
          <p:cNvSpPr/>
          <p:nvPr/>
        </p:nvSpPr>
        <p:spPr>
          <a:xfrm>
            <a:off x="4727644" y="-1990"/>
            <a:ext cx="4421662" cy="4415495"/>
          </a:xfrm>
          <a:custGeom>
            <a:rect b="b" l="l" r="r" t="t"/>
            <a:pathLst>
              <a:path extrusionOk="0" h="76618" w="76725">
                <a:moveTo>
                  <a:pt x="0" y="1"/>
                </a:moveTo>
                <a:cubicBezTo>
                  <a:pt x="12" y="42315"/>
                  <a:pt x="34314" y="76617"/>
                  <a:pt x="76617" y="76617"/>
                </a:cubicBezTo>
                <a:lnTo>
                  <a:pt x="76724" y="76617"/>
                </a:lnTo>
                <a:lnTo>
                  <a:pt x="76724" y="45804"/>
                </a:lnTo>
                <a:lnTo>
                  <a:pt x="76617" y="45804"/>
                </a:lnTo>
                <a:cubicBezTo>
                  <a:pt x="51316" y="45804"/>
                  <a:pt x="30814" y="25301"/>
                  <a:pt x="30814" y="1"/>
                </a:cubicBezTo>
                <a:close/>
              </a:path>
            </a:pathLst>
          </a:custGeom>
          <a:gradFill>
            <a:gsLst>
              <a:gs pos="0">
                <a:srgbClr val="252C3A">
                  <a:alpha val="74901"/>
                </a:srgbClr>
              </a:gs>
              <a:gs pos="100000">
                <a:srgbClr val="252C3A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5" name="Google Shape;1535;p77"/>
          <p:cNvGrpSpPr/>
          <p:nvPr/>
        </p:nvGrpSpPr>
        <p:grpSpPr>
          <a:xfrm>
            <a:off x="5374" y="-1979"/>
            <a:ext cx="2931770" cy="2931662"/>
            <a:chOff x="5376" y="-2012"/>
            <a:chExt cx="1080160" cy="1080160"/>
          </a:xfrm>
        </p:grpSpPr>
        <p:sp>
          <p:nvSpPr>
            <p:cNvPr id="1536" name="Google Shape;1536;p77"/>
            <p:cNvSpPr/>
            <p:nvPr/>
          </p:nvSpPr>
          <p:spPr>
            <a:xfrm>
              <a:off x="5376" y="-2012"/>
              <a:ext cx="1080160" cy="1080160"/>
            </a:xfrm>
            <a:custGeom>
              <a:rect b="b" l="l" r="r" t="t"/>
              <a:pathLst>
                <a:path extrusionOk="0" h="33755" w="33755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77"/>
            <p:cNvSpPr/>
            <p:nvPr/>
          </p:nvSpPr>
          <p:spPr>
            <a:xfrm>
              <a:off x="5376" y="-2012"/>
              <a:ext cx="677056" cy="677440"/>
            </a:xfrm>
            <a:custGeom>
              <a:rect b="b" l="l" r="r" t="t"/>
              <a:pathLst>
                <a:path extrusionOk="0" h="21170" w="21158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8" name="Google Shape;1538;p77"/>
          <p:cNvSpPr txBox="1"/>
          <p:nvPr>
            <p:ph idx="1" type="body"/>
          </p:nvPr>
        </p:nvSpPr>
        <p:spPr>
          <a:xfrm>
            <a:off x="696300" y="915175"/>
            <a:ext cx="7751400" cy="3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https://www.freecodecamp.org/news/how-to-use-the-tree-based-algorithm-for-machine-learning/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https://www.javatpoint.com/machine-learning-random-forest-algorithm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https://stackabuse.com/random-forest-algorithm-with-python-and-scikit-learn/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https://towardsdatascience.com/an-implementation-and-explanation-of-the-random-forest-in-python-77bf308a9b76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https://www.analyticsvidhya.com/blog/2015/11/easy-methods-deal-categorical-variables-predictive-modeling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https://medium.com/analytics-vidhya/how-to-work-with-masked-data-in-machine-learning-c2c040d6feca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How to convert categorical data to numerical data in python | Python Basics Tutorial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https://towardsdatascience.com/this-tutorial-will-make-your-api-data-pull-so-much-easier-9ab4c35f9af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1"/>
              </a:rPr>
              <a:t>https://scikit-learn.org/stable/modules/generated/sklearn.metrics.mean_squared_error.html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39" name="Google Shape;1539;p77"/>
          <p:cNvSpPr/>
          <p:nvPr/>
        </p:nvSpPr>
        <p:spPr>
          <a:xfrm>
            <a:off x="6507799" y="3894203"/>
            <a:ext cx="2635353" cy="1249298"/>
          </a:xfrm>
          <a:custGeom>
            <a:rect b="b" l="l" r="r" t="t"/>
            <a:pathLst>
              <a:path extrusionOk="0" h="19330" w="40776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77"/>
          <p:cNvSpPr txBox="1"/>
          <p:nvPr>
            <p:ph type="title"/>
          </p:nvPr>
        </p:nvSpPr>
        <p:spPr>
          <a:xfrm>
            <a:off x="696300" y="259075"/>
            <a:ext cx="775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Resources</a:t>
            </a:r>
            <a:endParaRPr sz="3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78"/>
          <p:cNvSpPr txBox="1"/>
          <p:nvPr>
            <p:ph type="title"/>
          </p:nvPr>
        </p:nvSpPr>
        <p:spPr>
          <a:xfrm>
            <a:off x="2917075" y="2091000"/>
            <a:ext cx="50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Verdana"/>
                <a:ea typeface="Verdana"/>
                <a:cs typeface="Verdana"/>
                <a:sym typeface="Verdana"/>
              </a:rPr>
              <a:t>THANK YOU</a:t>
            </a:r>
            <a:endParaRPr sz="3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7"/>
          <p:cNvSpPr txBox="1"/>
          <p:nvPr>
            <p:ph idx="1" type="subTitle"/>
          </p:nvPr>
        </p:nvSpPr>
        <p:spPr>
          <a:xfrm>
            <a:off x="5058950" y="1220200"/>
            <a:ext cx="336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factors affects Profit?</a:t>
            </a:r>
            <a:endParaRPr sz="1200"/>
          </a:p>
        </p:txBody>
      </p:sp>
      <p:sp>
        <p:nvSpPr>
          <p:cNvPr id="514" name="Google Shape;514;p37"/>
          <p:cNvSpPr txBox="1"/>
          <p:nvPr>
            <p:ph idx="6" type="subTitle"/>
          </p:nvPr>
        </p:nvSpPr>
        <p:spPr>
          <a:xfrm>
            <a:off x="5055150" y="3895900"/>
            <a:ext cx="3366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Given x variables, can we predict the profit of a movie?</a:t>
            </a:r>
            <a:endParaRPr sz="1200"/>
          </a:p>
        </p:txBody>
      </p:sp>
      <p:sp>
        <p:nvSpPr>
          <p:cNvPr id="515" name="Google Shape;515;p37"/>
          <p:cNvSpPr txBox="1"/>
          <p:nvPr>
            <p:ph idx="4" type="subTitle"/>
          </p:nvPr>
        </p:nvSpPr>
        <p:spPr>
          <a:xfrm>
            <a:off x="5047575" y="3476650"/>
            <a:ext cx="30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Final Problem Statement</a:t>
            </a:r>
            <a:endParaRPr/>
          </a:p>
        </p:txBody>
      </p:sp>
      <p:sp>
        <p:nvSpPr>
          <p:cNvPr id="516" name="Google Shape;516;p37"/>
          <p:cNvSpPr txBox="1"/>
          <p:nvPr>
            <p:ph type="title"/>
          </p:nvPr>
        </p:nvSpPr>
        <p:spPr>
          <a:xfrm>
            <a:off x="721200" y="1905150"/>
            <a:ext cx="2992200" cy="13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Framing a Data Science Problem</a:t>
            </a:r>
            <a:endParaRPr/>
          </a:p>
        </p:txBody>
      </p:sp>
      <p:grpSp>
        <p:nvGrpSpPr>
          <p:cNvPr id="517" name="Google Shape;517;p37"/>
          <p:cNvGrpSpPr/>
          <p:nvPr/>
        </p:nvGrpSpPr>
        <p:grpSpPr>
          <a:xfrm>
            <a:off x="4183476" y="936519"/>
            <a:ext cx="659377" cy="659412"/>
            <a:chOff x="4566675" y="507600"/>
            <a:chExt cx="472875" cy="472900"/>
          </a:xfrm>
        </p:grpSpPr>
        <p:sp>
          <p:nvSpPr>
            <p:cNvPr id="518" name="Google Shape;518;p37"/>
            <p:cNvSpPr/>
            <p:nvPr/>
          </p:nvSpPr>
          <p:spPr>
            <a:xfrm>
              <a:off x="4566675" y="507600"/>
              <a:ext cx="472875" cy="472900"/>
            </a:xfrm>
            <a:custGeom>
              <a:rect b="b" l="l" r="r" t="t"/>
              <a:pathLst>
                <a:path extrusionOk="0" h="18916" w="18915">
                  <a:moveTo>
                    <a:pt x="9458" y="1"/>
                  </a:moveTo>
                  <a:cubicBezTo>
                    <a:pt x="4235" y="1"/>
                    <a:pt x="0" y="4235"/>
                    <a:pt x="0" y="9458"/>
                  </a:cubicBezTo>
                  <a:cubicBezTo>
                    <a:pt x="0" y="14680"/>
                    <a:pt x="4235" y="18915"/>
                    <a:pt x="9458" y="18915"/>
                  </a:cubicBezTo>
                  <a:cubicBezTo>
                    <a:pt x="14680" y="18915"/>
                    <a:pt x="18915" y="14680"/>
                    <a:pt x="18915" y="9458"/>
                  </a:cubicBezTo>
                  <a:cubicBezTo>
                    <a:pt x="18915" y="4235"/>
                    <a:pt x="14680" y="1"/>
                    <a:pt x="9458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4688225" y="634825"/>
              <a:ext cx="229775" cy="218450"/>
            </a:xfrm>
            <a:custGeom>
              <a:rect b="b" l="l" r="r" t="t"/>
              <a:pathLst>
                <a:path extrusionOk="0" h="8738" w="9191">
                  <a:moveTo>
                    <a:pt x="4596" y="0"/>
                  </a:moveTo>
                  <a:lnTo>
                    <a:pt x="3173" y="2879"/>
                  </a:lnTo>
                  <a:lnTo>
                    <a:pt x="1" y="3339"/>
                  </a:lnTo>
                  <a:lnTo>
                    <a:pt x="2294" y="5574"/>
                  </a:lnTo>
                  <a:lnTo>
                    <a:pt x="1750" y="8738"/>
                  </a:lnTo>
                  <a:lnTo>
                    <a:pt x="4596" y="7248"/>
                  </a:lnTo>
                  <a:lnTo>
                    <a:pt x="7433" y="8738"/>
                  </a:lnTo>
                  <a:lnTo>
                    <a:pt x="6889" y="5574"/>
                  </a:lnTo>
                  <a:lnTo>
                    <a:pt x="9190" y="3339"/>
                  </a:lnTo>
                  <a:lnTo>
                    <a:pt x="6018" y="287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4733650" y="673950"/>
              <a:ext cx="96475" cy="100250"/>
            </a:xfrm>
            <a:custGeom>
              <a:rect b="b" l="l" r="r" t="t"/>
              <a:pathLst>
                <a:path extrusionOk="0" h="4010" w="3859">
                  <a:moveTo>
                    <a:pt x="3549" y="0"/>
                  </a:moveTo>
                  <a:lnTo>
                    <a:pt x="0" y="3549"/>
                  </a:lnTo>
                  <a:lnTo>
                    <a:pt x="477" y="4009"/>
                  </a:lnTo>
                  <a:lnTo>
                    <a:pt x="3858" y="628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4731975" y="707000"/>
              <a:ext cx="159450" cy="146275"/>
            </a:xfrm>
            <a:custGeom>
              <a:rect b="b" l="l" r="r" t="t"/>
              <a:pathLst>
                <a:path extrusionOk="0" h="5851" w="6378">
                  <a:moveTo>
                    <a:pt x="4327" y="1"/>
                  </a:moveTo>
                  <a:lnTo>
                    <a:pt x="318" y="4001"/>
                  </a:lnTo>
                  <a:lnTo>
                    <a:pt x="0" y="5851"/>
                  </a:lnTo>
                  <a:lnTo>
                    <a:pt x="1733" y="4947"/>
                  </a:lnTo>
                  <a:lnTo>
                    <a:pt x="6378" y="293"/>
                  </a:lnTo>
                  <a:lnTo>
                    <a:pt x="43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37"/>
          <p:cNvGrpSpPr/>
          <p:nvPr/>
        </p:nvGrpSpPr>
        <p:grpSpPr>
          <a:xfrm>
            <a:off x="4183476" y="3765994"/>
            <a:ext cx="659377" cy="659412"/>
            <a:chOff x="4566675" y="507600"/>
            <a:chExt cx="472875" cy="472900"/>
          </a:xfrm>
        </p:grpSpPr>
        <p:sp>
          <p:nvSpPr>
            <p:cNvPr id="523" name="Google Shape;523;p37"/>
            <p:cNvSpPr/>
            <p:nvPr/>
          </p:nvSpPr>
          <p:spPr>
            <a:xfrm>
              <a:off x="4566675" y="507600"/>
              <a:ext cx="472875" cy="472900"/>
            </a:xfrm>
            <a:custGeom>
              <a:rect b="b" l="l" r="r" t="t"/>
              <a:pathLst>
                <a:path extrusionOk="0" h="18916" w="18915">
                  <a:moveTo>
                    <a:pt x="9458" y="1"/>
                  </a:moveTo>
                  <a:cubicBezTo>
                    <a:pt x="4235" y="1"/>
                    <a:pt x="0" y="4235"/>
                    <a:pt x="0" y="9458"/>
                  </a:cubicBezTo>
                  <a:cubicBezTo>
                    <a:pt x="0" y="14680"/>
                    <a:pt x="4235" y="18915"/>
                    <a:pt x="9458" y="18915"/>
                  </a:cubicBezTo>
                  <a:cubicBezTo>
                    <a:pt x="14680" y="18915"/>
                    <a:pt x="18915" y="14680"/>
                    <a:pt x="18915" y="9458"/>
                  </a:cubicBezTo>
                  <a:cubicBezTo>
                    <a:pt x="18915" y="4235"/>
                    <a:pt x="14680" y="1"/>
                    <a:pt x="9458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4688225" y="634825"/>
              <a:ext cx="229775" cy="218450"/>
            </a:xfrm>
            <a:custGeom>
              <a:rect b="b" l="l" r="r" t="t"/>
              <a:pathLst>
                <a:path extrusionOk="0" h="8738" w="9191">
                  <a:moveTo>
                    <a:pt x="4596" y="0"/>
                  </a:moveTo>
                  <a:lnTo>
                    <a:pt x="3173" y="2879"/>
                  </a:lnTo>
                  <a:lnTo>
                    <a:pt x="1" y="3339"/>
                  </a:lnTo>
                  <a:lnTo>
                    <a:pt x="2294" y="5574"/>
                  </a:lnTo>
                  <a:lnTo>
                    <a:pt x="1750" y="8738"/>
                  </a:lnTo>
                  <a:lnTo>
                    <a:pt x="4596" y="7248"/>
                  </a:lnTo>
                  <a:lnTo>
                    <a:pt x="7433" y="8738"/>
                  </a:lnTo>
                  <a:lnTo>
                    <a:pt x="6889" y="5574"/>
                  </a:lnTo>
                  <a:lnTo>
                    <a:pt x="9190" y="3339"/>
                  </a:lnTo>
                  <a:lnTo>
                    <a:pt x="6018" y="287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4733650" y="673950"/>
              <a:ext cx="96475" cy="100250"/>
            </a:xfrm>
            <a:custGeom>
              <a:rect b="b" l="l" r="r" t="t"/>
              <a:pathLst>
                <a:path extrusionOk="0" h="4010" w="3859">
                  <a:moveTo>
                    <a:pt x="3549" y="0"/>
                  </a:moveTo>
                  <a:lnTo>
                    <a:pt x="0" y="3549"/>
                  </a:lnTo>
                  <a:lnTo>
                    <a:pt x="477" y="4009"/>
                  </a:lnTo>
                  <a:lnTo>
                    <a:pt x="3858" y="628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4731975" y="707000"/>
              <a:ext cx="159450" cy="146275"/>
            </a:xfrm>
            <a:custGeom>
              <a:rect b="b" l="l" r="r" t="t"/>
              <a:pathLst>
                <a:path extrusionOk="0" h="5851" w="6378">
                  <a:moveTo>
                    <a:pt x="4327" y="1"/>
                  </a:moveTo>
                  <a:lnTo>
                    <a:pt x="318" y="4001"/>
                  </a:lnTo>
                  <a:lnTo>
                    <a:pt x="0" y="5851"/>
                  </a:lnTo>
                  <a:lnTo>
                    <a:pt x="1733" y="4947"/>
                  </a:lnTo>
                  <a:lnTo>
                    <a:pt x="6378" y="293"/>
                  </a:lnTo>
                  <a:lnTo>
                    <a:pt x="43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" name="Google Shape;527;p37"/>
          <p:cNvSpPr txBox="1"/>
          <p:nvPr>
            <p:ph idx="2" type="subTitle"/>
          </p:nvPr>
        </p:nvSpPr>
        <p:spPr>
          <a:xfrm>
            <a:off x="5047563" y="900250"/>
            <a:ext cx="30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Real Life Problem</a:t>
            </a:r>
            <a:endParaRPr/>
          </a:p>
        </p:txBody>
      </p:sp>
      <p:sp>
        <p:nvSpPr>
          <p:cNvPr id="528" name="Google Shape;528;p37"/>
          <p:cNvSpPr txBox="1"/>
          <p:nvPr>
            <p:ph idx="5" type="subTitle"/>
          </p:nvPr>
        </p:nvSpPr>
        <p:spPr>
          <a:xfrm>
            <a:off x="5055150" y="2469550"/>
            <a:ext cx="29922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Can we predict if a movie is profitable or not? (Classification)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Can we predict the profits of a movie? (Regression)</a:t>
            </a:r>
            <a:endParaRPr sz="1100"/>
          </a:p>
        </p:txBody>
      </p:sp>
      <p:sp>
        <p:nvSpPr>
          <p:cNvPr id="529" name="Google Shape;529;p37"/>
          <p:cNvSpPr txBox="1"/>
          <p:nvPr>
            <p:ph idx="3" type="subTitle"/>
          </p:nvPr>
        </p:nvSpPr>
        <p:spPr>
          <a:xfrm>
            <a:off x="5047575" y="2050279"/>
            <a:ext cx="30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Considerations...</a:t>
            </a:r>
            <a:endParaRPr/>
          </a:p>
        </p:txBody>
      </p:sp>
      <p:grpSp>
        <p:nvGrpSpPr>
          <p:cNvPr id="530" name="Google Shape;530;p37"/>
          <p:cNvGrpSpPr/>
          <p:nvPr/>
        </p:nvGrpSpPr>
        <p:grpSpPr>
          <a:xfrm>
            <a:off x="4183476" y="2345836"/>
            <a:ext cx="659377" cy="659412"/>
            <a:chOff x="4566675" y="507600"/>
            <a:chExt cx="472875" cy="472900"/>
          </a:xfrm>
        </p:grpSpPr>
        <p:sp>
          <p:nvSpPr>
            <p:cNvPr id="531" name="Google Shape;531;p37"/>
            <p:cNvSpPr/>
            <p:nvPr/>
          </p:nvSpPr>
          <p:spPr>
            <a:xfrm>
              <a:off x="4566675" y="507600"/>
              <a:ext cx="472875" cy="472900"/>
            </a:xfrm>
            <a:custGeom>
              <a:rect b="b" l="l" r="r" t="t"/>
              <a:pathLst>
                <a:path extrusionOk="0" h="18916" w="18915">
                  <a:moveTo>
                    <a:pt x="9458" y="1"/>
                  </a:moveTo>
                  <a:cubicBezTo>
                    <a:pt x="4235" y="1"/>
                    <a:pt x="0" y="4235"/>
                    <a:pt x="0" y="9458"/>
                  </a:cubicBezTo>
                  <a:cubicBezTo>
                    <a:pt x="0" y="14680"/>
                    <a:pt x="4235" y="18915"/>
                    <a:pt x="9458" y="18915"/>
                  </a:cubicBezTo>
                  <a:cubicBezTo>
                    <a:pt x="14680" y="18915"/>
                    <a:pt x="18915" y="14680"/>
                    <a:pt x="18915" y="9458"/>
                  </a:cubicBezTo>
                  <a:cubicBezTo>
                    <a:pt x="18915" y="4235"/>
                    <a:pt x="14680" y="1"/>
                    <a:pt x="9458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4688225" y="634825"/>
              <a:ext cx="229775" cy="218450"/>
            </a:xfrm>
            <a:custGeom>
              <a:rect b="b" l="l" r="r" t="t"/>
              <a:pathLst>
                <a:path extrusionOk="0" h="8738" w="9191">
                  <a:moveTo>
                    <a:pt x="4596" y="0"/>
                  </a:moveTo>
                  <a:lnTo>
                    <a:pt x="3173" y="2879"/>
                  </a:lnTo>
                  <a:lnTo>
                    <a:pt x="1" y="3339"/>
                  </a:lnTo>
                  <a:lnTo>
                    <a:pt x="2294" y="5574"/>
                  </a:lnTo>
                  <a:lnTo>
                    <a:pt x="1750" y="8738"/>
                  </a:lnTo>
                  <a:lnTo>
                    <a:pt x="4596" y="7248"/>
                  </a:lnTo>
                  <a:lnTo>
                    <a:pt x="7433" y="8738"/>
                  </a:lnTo>
                  <a:lnTo>
                    <a:pt x="6889" y="5574"/>
                  </a:lnTo>
                  <a:lnTo>
                    <a:pt x="9190" y="3339"/>
                  </a:lnTo>
                  <a:lnTo>
                    <a:pt x="6018" y="287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4733650" y="673950"/>
              <a:ext cx="96475" cy="100250"/>
            </a:xfrm>
            <a:custGeom>
              <a:rect b="b" l="l" r="r" t="t"/>
              <a:pathLst>
                <a:path extrusionOk="0" h="4010" w="3859">
                  <a:moveTo>
                    <a:pt x="3549" y="0"/>
                  </a:moveTo>
                  <a:lnTo>
                    <a:pt x="0" y="3549"/>
                  </a:lnTo>
                  <a:lnTo>
                    <a:pt x="477" y="4009"/>
                  </a:lnTo>
                  <a:lnTo>
                    <a:pt x="3858" y="628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4731975" y="707000"/>
              <a:ext cx="159450" cy="146275"/>
            </a:xfrm>
            <a:custGeom>
              <a:rect b="b" l="l" r="r" t="t"/>
              <a:pathLst>
                <a:path extrusionOk="0" h="5851" w="6378">
                  <a:moveTo>
                    <a:pt x="4327" y="1"/>
                  </a:moveTo>
                  <a:lnTo>
                    <a:pt x="318" y="4001"/>
                  </a:lnTo>
                  <a:lnTo>
                    <a:pt x="0" y="5851"/>
                  </a:lnTo>
                  <a:lnTo>
                    <a:pt x="1733" y="4947"/>
                  </a:lnTo>
                  <a:lnTo>
                    <a:pt x="6378" y="293"/>
                  </a:lnTo>
                  <a:lnTo>
                    <a:pt x="43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37"/>
          <p:cNvSpPr/>
          <p:nvPr/>
        </p:nvSpPr>
        <p:spPr>
          <a:xfrm>
            <a:off x="4280363" y="1684525"/>
            <a:ext cx="465600" cy="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7"/>
          <p:cNvSpPr/>
          <p:nvPr/>
        </p:nvSpPr>
        <p:spPr>
          <a:xfrm>
            <a:off x="4280363" y="3099275"/>
            <a:ext cx="465600" cy="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Google Shape;537;p37"/>
          <p:cNvGrpSpPr/>
          <p:nvPr/>
        </p:nvGrpSpPr>
        <p:grpSpPr>
          <a:xfrm>
            <a:off x="1619684" y="1684531"/>
            <a:ext cx="621175" cy="521475"/>
            <a:chOff x="5230250" y="3115850"/>
            <a:chExt cx="621175" cy="521475"/>
          </a:xfrm>
        </p:grpSpPr>
        <p:sp>
          <p:nvSpPr>
            <p:cNvPr id="538" name="Google Shape;538;p37"/>
            <p:cNvSpPr/>
            <p:nvPr/>
          </p:nvSpPr>
          <p:spPr>
            <a:xfrm>
              <a:off x="5230250" y="3115850"/>
              <a:ext cx="621175" cy="521475"/>
            </a:xfrm>
            <a:custGeom>
              <a:rect b="b" l="l" r="r" t="t"/>
              <a:pathLst>
                <a:path extrusionOk="0" h="20859" w="24847">
                  <a:moveTo>
                    <a:pt x="1005" y="0"/>
                  </a:moveTo>
                  <a:cubicBezTo>
                    <a:pt x="462" y="0"/>
                    <a:pt x="1" y="461"/>
                    <a:pt x="1" y="1004"/>
                  </a:cubicBezTo>
                  <a:lnTo>
                    <a:pt x="1" y="19855"/>
                  </a:lnTo>
                  <a:cubicBezTo>
                    <a:pt x="1" y="20397"/>
                    <a:pt x="435" y="20858"/>
                    <a:pt x="1005" y="20858"/>
                  </a:cubicBezTo>
                  <a:lnTo>
                    <a:pt x="23843" y="20858"/>
                  </a:lnTo>
                  <a:cubicBezTo>
                    <a:pt x="24412" y="20858"/>
                    <a:pt x="24846" y="20397"/>
                    <a:pt x="24846" y="19855"/>
                  </a:cubicBezTo>
                  <a:lnTo>
                    <a:pt x="24846" y="1004"/>
                  </a:lnTo>
                  <a:cubicBezTo>
                    <a:pt x="24846" y="461"/>
                    <a:pt x="24412" y="0"/>
                    <a:pt x="23843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5356375" y="3201950"/>
              <a:ext cx="369600" cy="349250"/>
            </a:xfrm>
            <a:custGeom>
              <a:rect b="b" l="l" r="r" t="t"/>
              <a:pathLst>
                <a:path extrusionOk="0" h="13970" w="14784">
                  <a:moveTo>
                    <a:pt x="598" y="1"/>
                  </a:moveTo>
                  <a:cubicBezTo>
                    <a:pt x="272" y="1"/>
                    <a:pt x="1" y="272"/>
                    <a:pt x="1" y="625"/>
                  </a:cubicBezTo>
                  <a:lnTo>
                    <a:pt x="1" y="13373"/>
                  </a:lnTo>
                  <a:cubicBezTo>
                    <a:pt x="1" y="13698"/>
                    <a:pt x="272" y="13970"/>
                    <a:pt x="598" y="13970"/>
                  </a:cubicBezTo>
                  <a:lnTo>
                    <a:pt x="14160" y="13970"/>
                  </a:lnTo>
                  <a:cubicBezTo>
                    <a:pt x="14512" y="13970"/>
                    <a:pt x="14784" y="13698"/>
                    <a:pt x="14784" y="13373"/>
                  </a:cubicBezTo>
                  <a:lnTo>
                    <a:pt x="14784" y="625"/>
                  </a:lnTo>
                  <a:cubicBezTo>
                    <a:pt x="14784" y="272"/>
                    <a:pt x="14512" y="1"/>
                    <a:pt x="14160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5515750" y="3333375"/>
              <a:ext cx="71225" cy="78000"/>
            </a:xfrm>
            <a:custGeom>
              <a:rect b="b" l="l" r="r" t="t"/>
              <a:pathLst>
                <a:path extrusionOk="0" h="3120" w="2849">
                  <a:moveTo>
                    <a:pt x="353" y="0"/>
                  </a:moveTo>
                  <a:cubicBezTo>
                    <a:pt x="167" y="0"/>
                    <a:pt x="0" y="163"/>
                    <a:pt x="0" y="386"/>
                  </a:cubicBezTo>
                  <a:lnTo>
                    <a:pt x="0" y="2745"/>
                  </a:lnTo>
                  <a:cubicBezTo>
                    <a:pt x="0" y="2971"/>
                    <a:pt x="171" y="3119"/>
                    <a:pt x="360" y="3119"/>
                  </a:cubicBezTo>
                  <a:cubicBezTo>
                    <a:pt x="421" y="3119"/>
                    <a:pt x="483" y="3104"/>
                    <a:pt x="543" y="3071"/>
                  </a:cubicBezTo>
                  <a:lnTo>
                    <a:pt x="2604" y="1877"/>
                  </a:lnTo>
                  <a:cubicBezTo>
                    <a:pt x="2848" y="1742"/>
                    <a:pt x="2848" y="1389"/>
                    <a:pt x="2604" y="1226"/>
                  </a:cubicBezTo>
                  <a:lnTo>
                    <a:pt x="543" y="60"/>
                  </a:lnTo>
                  <a:cubicBezTo>
                    <a:pt x="481" y="19"/>
                    <a:pt x="416" y="0"/>
                    <a:pt x="353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5515050" y="3360625"/>
              <a:ext cx="71925" cy="50750"/>
            </a:xfrm>
            <a:custGeom>
              <a:rect b="b" l="l" r="r" t="t"/>
              <a:pathLst>
                <a:path extrusionOk="0" h="2030" w="2877">
                  <a:moveTo>
                    <a:pt x="2361" y="1"/>
                  </a:moveTo>
                  <a:lnTo>
                    <a:pt x="1" y="1357"/>
                  </a:lnTo>
                  <a:lnTo>
                    <a:pt x="1" y="1655"/>
                  </a:lnTo>
                  <a:cubicBezTo>
                    <a:pt x="1" y="1881"/>
                    <a:pt x="187" y="2029"/>
                    <a:pt x="384" y="2029"/>
                  </a:cubicBezTo>
                  <a:cubicBezTo>
                    <a:pt x="447" y="2029"/>
                    <a:pt x="511" y="2014"/>
                    <a:pt x="571" y="1981"/>
                  </a:cubicBezTo>
                  <a:lnTo>
                    <a:pt x="2632" y="815"/>
                  </a:lnTo>
                  <a:cubicBezTo>
                    <a:pt x="2876" y="652"/>
                    <a:pt x="2876" y="299"/>
                    <a:pt x="2632" y="136"/>
                  </a:cubicBezTo>
                  <a:lnTo>
                    <a:pt x="2361" y="1"/>
                  </a:lnTo>
                  <a:close/>
                </a:path>
              </a:pathLst>
            </a:custGeom>
            <a:solidFill>
              <a:srgbClr val="9E30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5532025" y="3231800"/>
              <a:ext cx="18325" cy="56300"/>
            </a:xfrm>
            <a:custGeom>
              <a:rect b="b" l="l" r="r" t="t"/>
              <a:pathLst>
                <a:path extrusionOk="0" h="2252" w="733">
                  <a:moveTo>
                    <a:pt x="353" y="0"/>
                  </a:moveTo>
                  <a:cubicBezTo>
                    <a:pt x="163" y="0"/>
                    <a:pt x="0" y="163"/>
                    <a:pt x="0" y="353"/>
                  </a:cubicBezTo>
                  <a:lnTo>
                    <a:pt x="0" y="1872"/>
                  </a:lnTo>
                  <a:cubicBezTo>
                    <a:pt x="0" y="2089"/>
                    <a:pt x="163" y="2252"/>
                    <a:pt x="353" y="2252"/>
                  </a:cubicBezTo>
                  <a:cubicBezTo>
                    <a:pt x="570" y="2252"/>
                    <a:pt x="705" y="2089"/>
                    <a:pt x="732" y="1872"/>
                  </a:cubicBezTo>
                  <a:lnTo>
                    <a:pt x="732" y="353"/>
                  </a:lnTo>
                  <a:cubicBezTo>
                    <a:pt x="732" y="163"/>
                    <a:pt x="570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5532025" y="3465050"/>
              <a:ext cx="18325" cy="56325"/>
            </a:xfrm>
            <a:custGeom>
              <a:rect b="b" l="l" r="r" t="t"/>
              <a:pathLst>
                <a:path extrusionOk="0" h="2253" w="733">
                  <a:moveTo>
                    <a:pt x="353" y="1"/>
                  </a:moveTo>
                  <a:cubicBezTo>
                    <a:pt x="163" y="1"/>
                    <a:pt x="0" y="164"/>
                    <a:pt x="0" y="381"/>
                  </a:cubicBezTo>
                  <a:lnTo>
                    <a:pt x="0" y="1900"/>
                  </a:lnTo>
                  <a:cubicBezTo>
                    <a:pt x="0" y="2089"/>
                    <a:pt x="163" y="2252"/>
                    <a:pt x="353" y="2252"/>
                  </a:cubicBezTo>
                  <a:cubicBezTo>
                    <a:pt x="570" y="2252"/>
                    <a:pt x="705" y="2089"/>
                    <a:pt x="732" y="1900"/>
                  </a:cubicBezTo>
                  <a:lnTo>
                    <a:pt x="732" y="381"/>
                  </a:lnTo>
                  <a:cubicBezTo>
                    <a:pt x="732" y="164"/>
                    <a:pt x="570" y="1"/>
                    <a:pt x="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5629650" y="3367425"/>
              <a:ext cx="56325" cy="18325"/>
            </a:xfrm>
            <a:custGeom>
              <a:rect b="b" l="l" r="r" t="t"/>
              <a:pathLst>
                <a:path extrusionOk="0" h="733" w="2253">
                  <a:moveTo>
                    <a:pt x="354" y="0"/>
                  </a:moveTo>
                  <a:cubicBezTo>
                    <a:pt x="164" y="0"/>
                    <a:pt x="1" y="163"/>
                    <a:pt x="1" y="380"/>
                  </a:cubicBezTo>
                  <a:cubicBezTo>
                    <a:pt x="1" y="570"/>
                    <a:pt x="164" y="732"/>
                    <a:pt x="354" y="732"/>
                  </a:cubicBezTo>
                  <a:lnTo>
                    <a:pt x="1872" y="732"/>
                  </a:lnTo>
                  <a:cubicBezTo>
                    <a:pt x="2089" y="732"/>
                    <a:pt x="2252" y="570"/>
                    <a:pt x="2252" y="380"/>
                  </a:cubicBezTo>
                  <a:cubicBezTo>
                    <a:pt x="2252" y="163"/>
                    <a:pt x="2089" y="0"/>
                    <a:pt x="1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5395725" y="3367425"/>
              <a:ext cx="56300" cy="18325"/>
            </a:xfrm>
            <a:custGeom>
              <a:rect b="b" l="l" r="r" t="t"/>
              <a:pathLst>
                <a:path extrusionOk="0" h="733" w="2252">
                  <a:moveTo>
                    <a:pt x="380" y="0"/>
                  </a:moveTo>
                  <a:cubicBezTo>
                    <a:pt x="163" y="0"/>
                    <a:pt x="0" y="163"/>
                    <a:pt x="0" y="380"/>
                  </a:cubicBezTo>
                  <a:cubicBezTo>
                    <a:pt x="0" y="570"/>
                    <a:pt x="163" y="732"/>
                    <a:pt x="380" y="732"/>
                  </a:cubicBezTo>
                  <a:lnTo>
                    <a:pt x="1899" y="732"/>
                  </a:lnTo>
                  <a:cubicBezTo>
                    <a:pt x="2089" y="732"/>
                    <a:pt x="2251" y="570"/>
                    <a:pt x="2251" y="380"/>
                  </a:cubicBezTo>
                  <a:cubicBezTo>
                    <a:pt x="2251" y="163"/>
                    <a:pt x="2089" y="0"/>
                    <a:pt x="18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5275025" y="3161275"/>
              <a:ext cx="36625" cy="43425"/>
            </a:xfrm>
            <a:custGeom>
              <a:rect b="b" l="l" r="r" t="t"/>
              <a:pathLst>
                <a:path extrusionOk="0" h="1737" w="1465">
                  <a:moveTo>
                    <a:pt x="244" y="0"/>
                  </a:moveTo>
                  <a:cubicBezTo>
                    <a:pt x="109" y="0"/>
                    <a:pt x="0" y="136"/>
                    <a:pt x="0" y="272"/>
                  </a:cubicBezTo>
                  <a:lnTo>
                    <a:pt x="0" y="1465"/>
                  </a:lnTo>
                  <a:cubicBezTo>
                    <a:pt x="0" y="1628"/>
                    <a:pt x="109" y="1736"/>
                    <a:pt x="244" y="1736"/>
                  </a:cubicBezTo>
                  <a:lnTo>
                    <a:pt x="1221" y="1736"/>
                  </a:lnTo>
                  <a:cubicBezTo>
                    <a:pt x="1356" y="1736"/>
                    <a:pt x="1465" y="1628"/>
                    <a:pt x="1465" y="1465"/>
                  </a:cubicBezTo>
                  <a:lnTo>
                    <a:pt x="1465" y="272"/>
                  </a:lnTo>
                  <a:cubicBezTo>
                    <a:pt x="1465" y="136"/>
                    <a:pt x="1356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5275025" y="3239250"/>
              <a:ext cx="36625" cy="42750"/>
            </a:xfrm>
            <a:custGeom>
              <a:rect b="b" l="l" r="r" t="t"/>
              <a:pathLst>
                <a:path extrusionOk="0" h="1710" w="1465">
                  <a:moveTo>
                    <a:pt x="244" y="1"/>
                  </a:moveTo>
                  <a:cubicBezTo>
                    <a:pt x="109" y="1"/>
                    <a:pt x="0" y="109"/>
                    <a:pt x="0" y="245"/>
                  </a:cubicBezTo>
                  <a:lnTo>
                    <a:pt x="0" y="1465"/>
                  </a:lnTo>
                  <a:cubicBezTo>
                    <a:pt x="0" y="1601"/>
                    <a:pt x="109" y="1710"/>
                    <a:pt x="244" y="1710"/>
                  </a:cubicBezTo>
                  <a:lnTo>
                    <a:pt x="1221" y="1710"/>
                  </a:lnTo>
                  <a:cubicBezTo>
                    <a:pt x="1356" y="1710"/>
                    <a:pt x="1465" y="1601"/>
                    <a:pt x="1465" y="1465"/>
                  </a:cubicBezTo>
                  <a:lnTo>
                    <a:pt x="1465" y="245"/>
                  </a:lnTo>
                  <a:cubicBezTo>
                    <a:pt x="1465" y="109"/>
                    <a:pt x="1356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5275025" y="3316550"/>
              <a:ext cx="36625" cy="42750"/>
            </a:xfrm>
            <a:custGeom>
              <a:rect b="b" l="l" r="r" t="t"/>
              <a:pathLst>
                <a:path extrusionOk="0" h="1710" w="1465">
                  <a:moveTo>
                    <a:pt x="244" y="1"/>
                  </a:moveTo>
                  <a:cubicBezTo>
                    <a:pt x="109" y="1"/>
                    <a:pt x="0" y="109"/>
                    <a:pt x="0" y="245"/>
                  </a:cubicBezTo>
                  <a:lnTo>
                    <a:pt x="0" y="1466"/>
                  </a:lnTo>
                  <a:cubicBezTo>
                    <a:pt x="0" y="1601"/>
                    <a:pt x="109" y="1710"/>
                    <a:pt x="244" y="1710"/>
                  </a:cubicBezTo>
                  <a:lnTo>
                    <a:pt x="1221" y="1710"/>
                  </a:lnTo>
                  <a:cubicBezTo>
                    <a:pt x="1356" y="1710"/>
                    <a:pt x="1465" y="1601"/>
                    <a:pt x="1465" y="1466"/>
                  </a:cubicBezTo>
                  <a:lnTo>
                    <a:pt x="1465" y="245"/>
                  </a:lnTo>
                  <a:cubicBezTo>
                    <a:pt x="1465" y="109"/>
                    <a:pt x="1356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275025" y="3393850"/>
              <a:ext cx="36625" cy="42750"/>
            </a:xfrm>
            <a:custGeom>
              <a:rect b="b" l="l" r="r" t="t"/>
              <a:pathLst>
                <a:path extrusionOk="0" h="1710" w="1465">
                  <a:moveTo>
                    <a:pt x="244" y="1"/>
                  </a:moveTo>
                  <a:cubicBezTo>
                    <a:pt x="109" y="1"/>
                    <a:pt x="0" y="109"/>
                    <a:pt x="0" y="245"/>
                  </a:cubicBezTo>
                  <a:lnTo>
                    <a:pt x="0" y="1466"/>
                  </a:lnTo>
                  <a:cubicBezTo>
                    <a:pt x="0" y="1601"/>
                    <a:pt x="109" y="1710"/>
                    <a:pt x="244" y="1710"/>
                  </a:cubicBezTo>
                  <a:lnTo>
                    <a:pt x="1221" y="1710"/>
                  </a:lnTo>
                  <a:cubicBezTo>
                    <a:pt x="1356" y="1710"/>
                    <a:pt x="1465" y="1601"/>
                    <a:pt x="1465" y="1466"/>
                  </a:cubicBezTo>
                  <a:lnTo>
                    <a:pt x="1465" y="245"/>
                  </a:lnTo>
                  <a:cubicBezTo>
                    <a:pt x="1465" y="109"/>
                    <a:pt x="1356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5275025" y="3471175"/>
              <a:ext cx="36625" cy="42725"/>
            </a:xfrm>
            <a:custGeom>
              <a:rect b="b" l="l" r="r" t="t"/>
              <a:pathLst>
                <a:path extrusionOk="0" h="1709" w="1465">
                  <a:moveTo>
                    <a:pt x="244" y="0"/>
                  </a:moveTo>
                  <a:cubicBezTo>
                    <a:pt x="109" y="0"/>
                    <a:pt x="0" y="109"/>
                    <a:pt x="0" y="244"/>
                  </a:cubicBezTo>
                  <a:lnTo>
                    <a:pt x="0" y="1465"/>
                  </a:lnTo>
                  <a:cubicBezTo>
                    <a:pt x="0" y="1600"/>
                    <a:pt x="109" y="1709"/>
                    <a:pt x="244" y="1709"/>
                  </a:cubicBezTo>
                  <a:lnTo>
                    <a:pt x="1221" y="1709"/>
                  </a:lnTo>
                  <a:cubicBezTo>
                    <a:pt x="1356" y="1709"/>
                    <a:pt x="1465" y="1600"/>
                    <a:pt x="1465" y="1465"/>
                  </a:cubicBezTo>
                  <a:lnTo>
                    <a:pt x="1465" y="244"/>
                  </a:lnTo>
                  <a:cubicBezTo>
                    <a:pt x="1465" y="109"/>
                    <a:pt x="1356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5275025" y="3548475"/>
              <a:ext cx="36625" cy="43425"/>
            </a:xfrm>
            <a:custGeom>
              <a:rect b="b" l="l" r="r" t="t"/>
              <a:pathLst>
                <a:path extrusionOk="0" h="1737" w="1465">
                  <a:moveTo>
                    <a:pt x="244" y="0"/>
                  </a:moveTo>
                  <a:cubicBezTo>
                    <a:pt x="109" y="0"/>
                    <a:pt x="0" y="109"/>
                    <a:pt x="0" y="271"/>
                  </a:cubicBezTo>
                  <a:lnTo>
                    <a:pt x="0" y="1465"/>
                  </a:lnTo>
                  <a:cubicBezTo>
                    <a:pt x="0" y="1600"/>
                    <a:pt x="109" y="1736"/>
                    <a:pt x="244" y="1736"/>
                  </a:cubicBezTo>
                  <a:lnTo>
                    <a:pt x="1221" y="1736"/>
                  </a:lnTo>
                  <a:cubicBezTo>
                    <a:pt x="1356" y="1736"/>
                    <a:pt x="1465" y="1600"/>
                    <a:pt x="1465" y="1465"/>
                  </a:cubicBezTo>
                  <a:lnTo>
                    <a:pt x="1465" y="271"/>
                  </a:lnTo>
                  <a:cubicBezTo>
                    <a:pt x="1465" y="109"/>
                    <a:pt x="1356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5770025" y="3161275"/>
              <a:ext cx="37325" cy="43425"/>
            </a:xfrm>
            <a:custGeom>
              <a:rect b="b" l="l" r="r" t="t"/>
              <a:pathLst>
                <a:path extrusionOk="0" h="1737" w="1493">
                  <a:moveTo>
                    <a:pt x="245" y="0"/>
                  </a:moveTo>
                  <a:cubicBezTo>
                    <a:pt x="109" y="0"/>
                    <a:pt x="1" y="136"/>
                    <a:pt x="1" y="272"/>
                  </a:cubicBezTo>
                  <a:lnTo>
                    <a:pt x="1" y="1465"/>
                  </a:lnTo>
                  <a:cubicBezTo>
                    <a:pt x="1" y="1628"/>
                    <a:pt x="109" y="1736"/>
                    <a:pt x="245" y="1736"/>
                  </a:cubicBezTo>
                  <a:lnTo>
                    <a:pt x="1221" y="1736"/>
                  </a:lnTo>
                  <a:cubicBezTo>
                    <a:pt x="1384" y="1736"/>
                    <a:pt x="1492" y="1628"/>
                    <a:pt x="1492" y="1465"/>
                  </a:cubicBezTo>
                  <a:lnTo>
                    <a:pt x="1492" y="272"/>
                  </a:lnTo>
                  <a:cubicBezTo>
                    <a:pt x="1492" y="136"/>
                    <a:pt x="1384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5770025" y="3239250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5" y="1"/>
                  </a:moveTo>
                  <a:cubicBezTo>
                    <a:pt x="109" y="1"/>
                    <a:pt x="1" y="109"/>
                    <a:pt x="1" y="245"/>
                  </a:cubicBezTo>
                  <a:lnTo>
                    <a:pt x="1" y="1465"/>
                  </a:lnTo>
                  <a:cubicBezTo>
                    <a:pt x="1" y="1601"/>
                    <a:pt x="109" y="1710"/>
                    <a:pt x="245" y="1710"/>
                  </a:cubicBezTo>
                  <a:lnTo>
                    <a:pt x="1221" y="1710"/>
                  </a:lnTo>
                  <a:cubicBezTo>
                    <a:pt x="1384" y="1710"/>
                    <a:pt x="1492" y="1601"/>
                    <a:pt x="1492" y="1465"/>
                  </a:cubicBezTo>
                  <a:lnTo>
                    <a:pt x="1492" y="245"/>
                  </a:lnTo>
                  <a:cubicBezTo>
                    <a:pt x="1492" y="109"/>
                    <a:pt x="1384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5770025" y="3316550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5" y="1"/>
                  </a:moveTo>
                  <a:cubicBezTo>
                    <a:pt x="109" y="1"/>
                    <a:pt x="1" y="109"/>
                    <a:pt x="1" y="245"/>
                  </a:cubicBezTo>
                  <a:lnTo>
                    <a:pt x="1" y="1466"/>
                  </a:lnTo>
                  <a:cubicBezTo>
                    <a:pt x="1" y="1601"/>
                    <a:pt x="109" y="1710"/>
                    <a:pt x="245" y="1710"/>
                  </a:cubicBezTo>
                  <a:lnTo>
                    <a:pt x="1221" y="1710"/>
                  </a:lnTo>
                  <a:cubicBezTo>
                    <a:pt x="1384" y="1710"/>
                    <a:pt x="1492" y="1601"/>
                    <a:pt x="1492" y="1466"/>
                  </a:cubicBezTo>
                  <a:lnTo>
                    <a:pt x="1492" y="245"/>
                  </a:lnTo>
                  <a:cubicBezTo>
                    <a:pt x="1492" y="109"/>
                    <a:pt x="1384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5770025" y="3393850"/>
              <a:ext cx="37325" cy="42750"/>
            </a:xfrm>
            <a:custGeom>
              <a:rect b="b" l="l" r="r" t="t"/>
              <a:pathLst>
                <a:path extrusionOk="0" h="1710" w="1493">
                  <a:moveTo>
                    <a:pt x="245" y="1"/>
                  </a:moveTo>
                  <a:cubicBezTo>
                    <a:pt x="109" y="1"/>
                    <a:pt x="1" y="109"/>
                    <a:pt x="1" y="245"/>
                  </a:cubicBezTo>
                  <a:lnTo>
                    <a:pt x="1" y="1466"/>
                  </a:lnTo>
                  <a:cubicBezTo>
                    <a:pt x="1" y="1601"/>
                    <a:pt x="109" y="1710"/>
                    <a:pt x="245" y="1710"/>
                  </a:cubicBezTo>
                  <a:lnTo>
                    <a:pt x="1221" y="1710"/>
                  </a:lnTo>
                  <a:cubicBezTo>
                    <a:pt x="1384" y="1710"/>
                    <a:pt x="1492" y="1601"/>
                    <a:pt x="1492" y="1466"/>
                  </a:cubicBezTo>
                  <a:lnTo>
                    <a:pt x="1492" y="245"/>
                  </a:lnTo>
                  <a:cubicBezTo>
                    <a:pt x="1492" y="109"/>
                    <a:pt x="1384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5770025" y="3471175"/>
              <a:ext cx="37325" cy="42725"/>
            </a:xfrm>
            <a:custGeom>
              <a:rect b="b" l="l" r="r" t="t"/>
              <a:pathLst>
                <a:path extrusionOk="0" h="1709" w="1493">
                  <a:moveTo>
                    <a:pt x="245" y="0"/>
                  </a:moveTo>
                  <a:cubicBezTo>
                    <a:pt x="109" y="0"/>
                    <a:pt x="1" y="109"/>
                    <a:pt x="1" y="244"/>
                  </a:cubicBezTo>
                  <a:lnTo>
                    <a:pt x="1" y="1465"/>
                  </a:lnTo>
                  <a:cubicBezTo>
                    <a:pt x="1" y="1600"/>
                    <a:pt x="109" y="1709"/>
                    <a:pt x="245" y="1709"/>
                  </a:cubicBezTo>
                  <a:lnTo>
                    <a:pt x="1221" y="1709"/>
                  </a:lnTo>
                  <a:cubicBezTo>
                    <a:pt x="1384" y="1709"/>
                    <a:pt x="1492" y="1600"/>
                    <a:pt x="1492" y="1465"/>
                  </a:cubicBezTo>
                  <a:lnTo>
                    <a:pt x="1492" y="244"/>
                  </a:lnTo>
                  <a:cubicBezTo>
                    <a:pt x="1492" y="109"/>
                    <a:pt x="1384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5770025" y="3548475"/>
              <a:ext cx="37325" cy="43425"/>
            </a:xfrm>
            <a:custGeom>
              <a:rect b="b" l="l" r="r" t="t"/>
              <a:pathLst>
                <a:path extrusionOk="0" h="1737" w="1493">
                  <a:moveTo>
                    <a:pt x="245" y="0"/>
                  </a:moveTo>
                  <a:cubicBezTo>
                    <a:pt x="109" y="0"/>
                    <a:pt x="1" y="109"/>
                    <a:pt x="1" y="271"/>
                  </a:cubicBezTo>
                  <a:lnTo>
                    <a:pt x="1" y="1465"/>
                  </a:lnTo>
                  <a:cubicBezTo>
                    <a:pt x="1" y="1600"/>
                    <a:pt x="109" y="1736"/>
                    <a:pt x="245" y="1736"/>
                  </a:cubicBezTo>
                  <a:lnTo>
                    <a:pt x="1221" y="1736"/>
                  </a:lnTo>
                  <a:cubicBezTo>
                    <a:pt x="1384" y="1736"/>
                    <a:pt x="1492" y="1600"/>
                    <a:pt x="1492" y="1465"/>
                  </a:cubicBezTo>
                  <a:lnTo>
                    <a:pt x="1492" y="271"/>
                  </a:lnTo>
                  <a:cubicBezTo>
                    <a:pt x="1492" y="109"/>
                    <a:pt x="1384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8"/>
          <p:cNvSpPr txBox="1"/>
          <p:nvPr>
            <p:ph type="ctrTitle"/>
          </p:nvPr>
        </p:nvSpPr>
        <p:spPr>
          <a:xfrm>
            <a:off x="468400" y="1545450"/>
            <a:ext cx="4028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Data Extraction/</a:t>
            </a:r>
            <a:r>
              <a:rPr lang="en" sz="5300"/>
              <a:t>Preparation</a:t>
            </a:r>
            <a:r>
              <a:rPr lang="en" sz="5300"/>
              <a:t> </a:t>
            </a:r>
            <a:endParaRPr sz="5300"/>
          </a:p>
        </p:txBody>
      </p:sp>
      <p:grpSp>
        <p:nvGrpSpPr>
          <p:cNvPr id="563" name="Google Shape;563;p38"/>
          <p:cNvGrpSpPr/>
          <p:nvPr/>
        </p:nvGrpSpPr>
        <p:grpSpPr>
          <a:xfrm>
            <a:off x="4653644" y="427156"/>
            <a:ext cx="3545631" cy="3734253"/>
            <a:chOff x="739244" y="740871"/>
            <a:chExt cx="4163493" cy="3734253"/>
          </a:xfrm>
        </p:grpSpPr>
        <p:sp>
          <p:nvSpPr>
            <p:cNvPr id="564" name="Google Shape;564;p38"/>
            <p:cNvSpPr/>
            <p:nvPr/>
          </p:nvSpPr>
          <p:spPr>
            <a:xfrm>
              <a:off x="2939824" y="2225410"/>
              <a:ext cx="1962913" cy="2249713"/>
            </a:xfrm>
            <a:custGeom>
              <a:rect b="b" l="l" r="r" t="t"/>
              <a:pathLst>
                <a:path extrusionOk="0" h="70331" w="61365">
                  <a:moveTo>
                    <a:pt x="14133" y="1"/>
                  </a:moveTo>
                  <a:lnTo>
                    <a:pt x="0" y="70331"/>
                  </a:lnTo>
                  <a:lnTo>
                    <a:pt x="18276" y="70331"/>
                  </a:lnTo>
                  <a:lnTo>
                    <a:pt x="61365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739244" y="2225410"/>
              <a:ext cx="1962561" cy="2249713"/>
            </a:xfrm>
            <a:custGeom>
              <a:rect b="b" l="l" r="r" t="t"/>
              <a:pathLst>
                <a:path extrusionOk="0" h="70331" w="61354">
                  <a:moveTo>
                    <a:pt x="1" y="1"/>
                  </a:moveTo>
                  <a:lnTo>
                    <a:pt x="43078" y="70331"/>
                  </a:lnTo>
                  <a:lnTo>
                    <a:pt x="61354" y="70331"/>
                  </a:lnTo>
                  <a:lnTo>
                    <a:pt x="47233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1237801" y="740871"/>
              <a:ext cx="3166411" cy="3734253"/>
            </a:xfrm>
            <a:custGeom>
              <a:rect b="b" l="l" r="r" t="t"/>
              <a:pathLst>
                <a:path extrusionOk="0" h="116741" w="98989">
                  <a:moveTo>
                    <a:pt x="0" y="1"/>
                  </a:moveTo>
                  <a:lnTo>
                    <a:pt x="33159" y="116741"/>
                  </a:lnTo>
                  <a:lnTo>
                    <a:pt x="65818" y="116741"/>
                  </a:lnTo>
                  <a:lnTo>
                    <a:pt x="98989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38"/>
          <p:cNvGrpSpPr/>
          <p:nvPr/>
        </p:nvGrpSpPr>
        <p:grpSpPr>
          <a:xfrm>
            <a:off x="5352031" y="1208997"/>
            <a:ext cx="1958943" cy="3934588"/>
            <a:chOff x="4153650" y="1613100"/>
            <a:chExt cx="621650" cy="1248600"/>
          </a:xfrm>
        </p:grpSpPr>
        <p:sp>
          <p:nvSpPr>
            <p:cNvPr id="568" name="Google Shape;568;p38"/>
            <p:cNvSpPr/>
            <p:nvPr/>
          </p:nvSpPr>
          <p:spPr>
            <a:xfrm>
              <a:off x="4298450" y="2389850"/>
              <a:ext cx="368900" cy="471850"/>
            </a:xfrm>
            <a:custGeom>
              <a:rect b="b" l="l" r="r" t="t"/>
              <a:pathLst>
                <a:path extrusionOk="0" h="18874" w="14756">
                  <a:moveTo>
                    <a:pt x="1255" y="1"/>
                  </a:moveTo>
                  <a:cubicBezTo>
                    <a:pt x="1255" y="1"/>
                    <a:pt x="184" y="2361"/>
                    <a:pt x="92" y="3281"/>
                  </a:cubicBezTo>
                  <a:cubicBezTo>
                    <a:pt x="0" y="4202"/>
                    <a:pt x="92" y="6504"/>
                    <a:pt x="92" y="6504"/>
                  </a:cubicBezTo>
                  <a:lnTo>
                    <a:pt x="1029" y="18873"/>
                  </a:lnTo>
                  <a:lnTo>
                    <a:pt x="7106" y="18873"/>
                  </a:lnTo>
                  <a:lnTo>
                    <a:pt x="7106" y="10512"/>
                  </a:lnTo>
                  <a:lnTo>
                    <a:pt x="8637" y="18873"/>
                  </a:lnTo>
                  <a:lnTo>
                    <a:pt x="14169" y="18873"/>
                  </a:lnTo>
                  <a:cubicBezTo>
                    <a:pt x="14169" y="18873"/>
                    <a:pt x="14755" y="7751"/>
                    <a:pt x="14755" y="6504"/>
                  </a:cubicBezTo>
                  <a:cubicBezTo>
                    <a:pt x="14755" y="5257"/>
                    <a:pt x="13098" y="1"/>
                    <a:pt x="13098" y="1"/>
                  </a:cubicBezTo>
                  <a:close/>
                </a:path>
              </a:pathLst>
            </a:custGeom>
            <a:solidFill>
              <a:srgbClr val="1A1C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4658325" y="2533800"/>
              <a:ext cx="75750" cy="145875"/>
            </a:xfrm>
            <a:custGeom>
              <a:rect b="b" l="l" r="r" t="t"/>
              <a:pathLst>
                <a:path extrusionOk="0" h="5835" w="3030">
                  <a:moveTo>
                    <a:pt x="1147" y="1"/>
                  </a:moveTo>
                  <a:cubicBezTo>
                    <a:pt x="1147" y="1"/>
                    <a:pt x="854" y="980"/>
                    <a:pt x="511" y="1415"/>
                  </a:cubicBezTo>
                  <a:cubicBezTo>
                    <a:pt x="168" y="1842"/>
                    <a:pt x="260" y="2294"/>
                    <a:pt x="368" y="2645"/>
                  </a:cubicBezTo>
                  <a:cubicBezTo>
                    <a:pt x="486" y="2989"/>
                    <a:pt x="477" y="3474"/>
                    <a:pt x="477" y="3474"/>
                  </a:cubicBezTo>
                  <a:lnTo>
                    <a:pt x="762" y="3767"/>
                  </a:lnTo>
                  <a:cubicBezTo>
                    <a:pt x="762" y="3767"/>
                    <a:pt x="368" y="5022"/>
                    <a:pt x="184" y="5198"/>
                  </a:cubicBezTo>
                  <a:cubicBezTo>
                    <a:pt x="0" y="5382"/>
                    <a:pt x="310" y="5834"/>
                    <a:pt x="310" y="5834"/>
                  </a:cubicBezTo>
                  <a:cubicBezTo>
                    <a:pt x="310" y="5834"/>
                    <a:pt x="1256" y="5566"/>
                    <a:pt x="1758" y="4972"/>
                  </a:cubicBezTo>
                  <a:cubicBezTo>
                    <a:pt x="2260" y="4378"/>
                    <a:pt x="2461" y="3482"/>
                    <a:pt x="2703" y="2813"/>
                  </a:cubicBezTo>
                  <a:cubicBezTo>
                    <a:pt x="2946" y="2152"/>
                    <a:pt x="3030" y="377"/>
                    <a:pt x="3030" y="377"/>
                  </a:cubicBezTo>
                  <a:lnTo>
                    <a:pt x="1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4662500" y="2533800"/>
              <a:ext cx="71800" cy="82050"/>
            </a:xfrm>
            <a:custGeom>
              <a:rect b="b" l="l" r="r" t="t"/>
              <a:pathLst>
                <a:path extrusionOk="0" h="3282" w="2872">
                  <a:moveTo>
                    <a:pt x="980" y="1"/>
                  </a:moveTo>
                  <a:cubicBezTo>
                    <a:pt x="980" y="1"/>
                    <a:pt x="687" y="980"/>
                    <a:pt x="344" y="1415"/>
                  </a:cubicBezTo>
                  <a:cubicBezTo>
                    <a:pt x="1" y="1842"/>
                    <a:pt x="93" y="2294"/>
                    <a:pt x="201" y="2645"/>
                  </a:cubicBezTo>
                  <a:cubicBezTo>
                    <a:pt x="268" y="2855"/>
                    <a:pt x="293" y="3114"/>
                    <a:pt x="310" y="3281"/>
                  </a:cubicBezTo>
                  <a:lnTo>
                    <a:pt x="2771" y="1624"/>
                  </a:lnTo>
                  <a:cubicBezTo>
                    <a:pt x="2838" y="988"/>
                    <a:pt x="2871" y="377"/>
                    <a:pt x="2871" y="377"/>
                  </a:cubicBezTo>
                  <a:lnTo>
                    <a:pt x="980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4667325" y="2521250"/>
              <a:ext cx="73450" cy="31200"/>
            </a:xfrm>
            <a:custGeom>
              <a:rect b="b" l="l" r="r" t="t"/>
              <a:pathLst>
                <a:path extrusionOk="0" h="1248" w="2938">
                  <a:moveTo>
                    <a:pt x="0" y="1"/>
                  </a:moveTo>
                  <a:lnTo>
                    <a:pt x="0" y="1248"/>
                  </a:lnTo>
                  <a:lnTo>
                    <a:pt x="2938" y="1248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4652675" y="1960500"/>
              <a:ext cx="122625" cy="573125"/>
            </a:xfrm>
            <a:custGeom>
              <a:rect b="b" l="l" r="r" t="t"/>
              <a:pathLst>
                <a:path extrusionOk="0" h="22925" w="4905">
                  <a:moveTo>
                    <a:pt x="3524" y="1"/>
                  </a:moveTo>
                  <a:lnTo>
                    <a:pt x="2101" y="679"/>
                  </a:lnTo>
                  <a:lnTo>
                    <a:pt x="0" y="8094"/>
                  </a:lnTo>
                  <a:cubicBezTo>
                    <a:pt x="0" y="8094"/>
                    <a:pt x="1138" y="11375"/>
                    <a:pt x="1138" y="12563"/>
                  </a:cubicBezTo>
                  <a:cubicBezTo>
                    <a:pt x="1138" y="13743"/>
                    <a:pt x="1071" y="13375"/>
                    <a:pt x="812" y="14589"/>
                  </a:cubicBezTo>
                  <a:cubicBezTo>
                    <a:pt x="553" y="15810"/>
                    <a:pt x="368" y="22924"/>
                    <a:pt x="368" y="22924"/>
                  </a:cubicBezTo>
                  <a:lnTo>
                    <a:pt x="3800" y="22924"/>
                  </a:lnTo>
                  <a:cubicBezTo>
                    <a:pt x="3800" y="22924"/>
                    <a:pt x="4905" y="13634"/>
                    <a:pt x="4720" y="11994"/>
                  </a:cubicBezTo>
                  <a:cubicBezTo>
                    <a:pt x="4536" y="10362"/>
                    <a:pt x="4202" y="1901"/>
                    <a:pt x="4168" y="1273"/>
                  </a:cubicBezTo>
                  <a:cubicBezTo>
                    <a:pt x="4135" y="645"/>
                    <a:pt x="3524" y="1"/>
                    <a:pt x="3524" y="1"/>
                  </a:cubicBezTo>
                  <a:close/>
                </a:path>
              </a:pathLst>
            </a:custGeom>
            <a:solidFill>
              <a:srgbClr val="1A1C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4285475" y="1854850"/>
              <a:ext cx="455300" cy="777100"/>
            </a:xfrm>
            <a:custGeom>
              <a:rect b="b" l="l" r="r" t="t"/>
              <a:pathLst>
                <a:path extrusionOk="0" h="31084" w="18212">
                  <a:moveTo>
                    <a:pt x="11684" y="0"/>
                  </a:moveTo>
                  <a:lnTo>
                    <a:pt x="6478" y="369"/>
                  </a:lnTo>
                  <a:lnTo>
                    <a:pt x="5683" y="1197"/>
                  </a:lnTo>
                  <a:lnTo>
                    <a:pt x="109" y="3323"/>
                  </a:lnTo>
                  <a:cubicBezTo>
                    <a:pt x="109" y="3323"/>
                    <a:pt x="1992" y="13709"/>
                    <a:pt x="1992" y="16915"/>
                  </a:cubicBezTo>
                  <a:cubicBezTo>
                    <a:pt x="1992" y="20129"/>
                    <a:pt x="226" y="22614"/>
                    <a:pt x="109" y="25326"/>
                  </a:cubicBezTo>
                  <a:cubicBezTo>
                    <a:pt x="0" y="28038"/>
                    <a:pt x="109" y="29812"/>
                    <a:pt x="109" y="29812"/>
                  </a:cubicBezTo>
                  <a:lnTo>
                    <a:pt x="4595" y="30590"/>
                  </a:lnTo>
                  <a:lnTo>
                    <a:pt x="6804" y="22614"/>
                  </a:lnTo>
                  <a:lnTo>
                    <a:pt x="8738" y="31084"/>
                  </a:lnTo>
                  <a:lnTo>
                    <a:pt x="15994" y="29644"/>
                  </a:lnTo>
                  <a:cubicBezTo>
                    <a:pt x="15994" y="29644"/>
                    <a:pt x="15994" y="24941"/>
                    <a:pt x="15383" y="22899"/>
                  </a:cubicBezTo>
                  <a:cubicBezTo>
                    <a:pt x="14780" y="20848"/>
                    <a:pt x="14278" y="17417"/>
                    <a:pt x="14504" y="15450"/>
                  </a:cubicBezTo>
                  <a:cubicBezTo>
                    <a:pt x="14722" y="13483"/>
                    <a:pt x="18212" y="4227"/>
                    <a:pt x="18212" y="4227"/>
                  </a:cubicBezTo>
                  <a:lnTo>
                    <a:pt x="12362" y="1289"/>
                  </a:lnTo>
                  <a:lnTo>
                    <a:pt x="11684" y="0"/>
                  </a:lnTo>
                  <a:close/>
                </a:path>
              </a:pathLst>
            </a:custGeom>
            <a:solidFill>
              <a:srgbClr val="1A1C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4448675" y="1821150"/>
              <a:ext cx="131200" cy="120350"/>
            </a:xfrm>
            <a:custGeom>
              <a:rect b="b" l="l" r="r" t="t"/>
              <a:pathLst>
                <a:path extrusionOk="0" h="4814" w="5248">
                  <a:moveTo>
                    <a:pt x="0" y="1"/>
                  </a:moveTo>
                  <a:lnTo>
                    <a:pt x="0" y="4813"/>
                  </a:lnTo>
                  <a:lnTo>
                    <a:pt x="4545" y="4813"/>
                  </a:lnTo>
                  <a:lnTo>
                    <a:pt x="5248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4468550" y="1829100"/>
              <a:ext cx="111325" cy="112400"/>
            </a:xfrm>
            <a:custGeom>
              <a:rect b="b" l="l" r="r" t="t"/>
              <a:pathLst>
                <a:path extrusionOk="0" h="4496" w="4453">
                  <a:moveTo>
                    <a:pt x="461" y="1"/>
                  </a:moveTo>
                  <a:cubicBezTo>
                    <a:pt x="201" y="378"/>
                    <a:pt x="0" y="662"/>
                    <a:pt x="0" y="662"/>
                  </a:cubicBezTo>
                  <a:lnTo>
                    <a:pt x="871" y="4495"/>
                  </a:lnTo>
                  <a:lnTo>
                    <a:pt x="3750" y="4495"/>
                  </a:lnTo>
                  <a:lnTo>
                    <a:pt x="4453" y="470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4429825" y="1866775"/>
              <a:ext cx="156750" cy="374350"/>
            </a:xfrm>
            <a:custGeom>
              <a:rect b="b" l="l" r="r" t="t"/>
              <a:pathLst>
                <a:path extrusionOk="0" h="14974" w="6270">
                  <a:moveTo>
                    <a:pt x="5826" y="0"/>
                  </a:moveTo>
                  <a:cubicBezTo>
                    <a:pt x="5826" y="0"/>
                    <a:pt x="5424" y="1147"/>
                    <a:pt x="4504" y="1791"/>
                  </a:cubicBezTo>
                  <a:cubicBezTo>
                    <a:pt x="3583" y="2436"/>
                    <a:pt x="3190" y="2603"/>
                    <a:pt x="3190" y="2603"/>
                  </a:cubicBezTo>
                  <a:lnTo>
                    <a:pt x="2612" y="2603"/>
                  </a:lnTo>
                  <a:cubicBezTo>
                    <a:pt x="2612" y="2603"/>
                    <a:pt x="1666" y="1791"/>
                    <a:pt x="1290" y="1390"/>
                  </a:cubicBezTo>
                  <a:cubicBezTo>
                    <a:pt x="922" y="980"/>
                    <a:pt x="763" y="226"/>
                    <a:pt x="763" y="226"/>
                  </a:cubicBezTo>
                  <a:lnTo>
                    <a:pt x="411" y="762"/>
                  </a:lnTo>
                  <a:cubicBezTo>
                    <a:pt x="411" y="762"/>
                    <a:pt x="1" y="4930"/>
                    <a:pt x="411" y="8361"/>
                  </a:cubicBezTo>
                  <a:cubicBezTo>
                    <a:pt x="813" y="11793"/>
                    <a:pt x="1516" y="14973"/>
                    <a:pt x="1516" y="14973"/>
                  </a:cubicBezTo>
                  <a:cubicBezTo>
                    <a:pt x="1516" y="14973"/>
                    <a:pt x="6270" y="1273"/>
                    <a:pt x="6236" y="888"/>
                  </a:cubicBezTo>
                  <a:cubicBezTo>
                    <a:pt x="6211" y="503"/>
                    <a:pt x="5826" y="0"/>
                    <a:pt x="5826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4418750" y="1619875"/>
              <a:ext cx="170325" cy="275600"/>
            </a:xfrm>
            <a:custGeom>
              <a:rect b="b" l="l" r="r" t="t"/>
              <a:pathLst>
                <a:path extrusionOk="0" h="11024" w="6813">
                  <a:moveTo>
                    <a:pt x="3407" y="1"/>
                  </a:moveTo>
                  <a:cubicBezTo>
                    <a:pt x="1524" y="1"/>
                    <a:pt x="0" y="1524"/>
                    <a:pt x="0" y="3407"/>
                  </a:cubicBezTo>
                  <a:lnTo>
                    <a:pt x="0" y="7491"/>
                  </a:lnTo>
                  <a:cubicBezTo>
                    <a:pt x="0" y="8161"/>
                    <a:pt x="251" y="8805"/>
                    <a:pt x="712" y="9299"/>
                  </a:cubicBezTo>
                  <a:lnTo>
                    <a:pt x="1657" y="10320"/>
                  </a:lnTo>
                  <a:cubicBezTo>
                    <a:pt x="2068" y="10772"/>
                    <a:pt x="2653" y="11023"/>
                    <a:pt x="3264" y="11023"/>
                  </a:cubicBezTo>
                  <a:lnTo>
                    <a:pt x="3549" y="11023"/>
                  </a:lnTo>
                  <a:cubicBezTo>
                    <a:pt x="4160" y="11023"/>
                    <a:pt x="4746" y="10764"/>
                    <a:pt x="5156" y="10320"/>
                  </a:cubicBezTo>
                  <a:lnTo>
                    <a:pt x="6102" y="9299"/>
                  </a:lnTo>
                  <a:cubicBezTo>
                    <a:pt x="6554" y="8805"/>
                    <a:pt x="6813" y="8161"/>
                    <a:pt x="6813" y="7491"/>
                  </a:cubicBezTo>
                  <a:lnTo>
                    <a:pt x="6813" y="3407"/>
                  </a:lnTo>
                  <a:cubicBezTo>
                    <a:pt x="6813" y="1524"/>
                    <a:pt x="5281" y="1"/>
                    <a:pt x="3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4490300" y="1933300"/>
              <a:ext cx="22825" cy="27225"/>
            </a:xfrm>
            <a:custGeom>
              <a:rect b="b" l="l" r="r" t="t"/>
              <a:pathLst>
                <a:path extrusionOk="0" h="1089" w="913">
                  <a:moveTo>
                    <a:pt x="235" y="1"/>
                  </a:moveTo>
                  <a:cubicBezTo>
                    <a:pt x="101" y="1"/>
                    <a:pt x="1" y="101"/>
                    <a:pt x="1" y="227"/>
                  </a:cubicBezTo>
                  <a:lnTo>
                    <a:pt x="1" y="855"/>
                  </a:lnTo>
                  <a:cubicBezTo>
                    <a:pt x="1" y="988"/>
                    <a:pt x="101" y="1089"/>
                    <a:pt x="235" y="1089"/>
                  </a:cubicBezTo>
                  <a:lnTo>
                    <a:pt x="679" y="1089"/>
                  </a:lnTo>
                  <a:cubicBezTo>
                    <a:pt x="804" y="1089"/>
                    <a:pt x="913" y="988"/>
                    <a:pt x="913" y="855"/>
                  </a:cubicBezTo>
                  <a:lnTo>
                    <a:pt x="913" y="227"/>
                  </a:lnTo>
                  <a:cubicBezTo>
                    <a:pt x="913" y="101"/>
                    <a:pt x="804" y="1"/>
                    <a:pt x="679" y="1"/>
                  </a:cubicBezTo>
                  <a:close/>
                </a:path>
              </a:pathLst>
            </a:custGeom>
            <a:solidFill>
              <a:srgbClr val="1A1C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4448675" y="1922975"/>
              <a:ext cx="41650" cy="48850"/>
            </a:xfrm>
            <a:custGeom>
              <a:rect b="b" l="l" r="r" t="t"/>
              <a:pathLst>
                <a:path extrusionOk="0" h="1954" w="1666">
                  <a:moveTo>
                    <a:pt x="363" y="0"/>
                  </a:moveTo>
                  <a:cubicBezTo>
                    <a:pt x="175" y="0"/>
                    <a:pt x="0" y="152"/>
                    <a:pt x="0" y="355"/>
                  </a:cubicBezTo>
                  <a:lnTo>
                    <a:pt x="0" y="1594"/>
                  </a:lnTo>
                  <a:cubicBezTo>
                    <a:pt x="0" y="1801"/>
                    <a:pt x="176" y="1953"/>
                    <a:pt x="364" y="1953"/>
                  </a:cubicBezTo>
                  <a:cubicBezTo>
                    <a:pt x="418" y="1953"/>
                    <a:pt x="474" y="1940"/>
                    <a:pt x="527" y="1912"/>
                  </a:cubicBezTo>
                  <a:lnTo>
                    <a:pt x="1666" y="1335"/>
                  </a:lnTo>
                  <a:lnTo>
                    <a:pt x="1666" y="581"/>
                  </a:lnTo>
                  <a:lnTo>
                    <a:pt x="519" y="37"/>
                  </a:lnTo>
                  <a:cubicBezTo>
                    <a:pt x="468" y="12"/>
                    <a:pt x="415" y="0"/>
                    <a:pt x="363" y="0"/>
                  </a:cubicBezTo>
                  <a:close/>
                </a:path>
              </a:pathLst>
            </a:custGeom>
            <a:solidFill>
              <a:srgbClr val="1A1C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4513100" y="1922975"/>
              <a:ext cx="41475" cy="48850"/>
            </a:xfrm>
            <a:custGeom>
              <a:rect b="b" l="l" r="r" t="t"/>
              <a:pathLst>
                <a:path extrusionOk="0" h="1954" w="1659">
                  <a:moveTo>
                    <a:pt x="1303" y="0"/>
                  </a:moveTo>
                  <a:cubicBezTo>
                    <a:pt x="1251" y="0"/>
                    <a:pt x="1198" y="12"/>
                    <a:pt x="1148" y="37"/>
                  </a:cubicBezTo>
                  <a:lnTo>
                    <a:pt x="1" y="581"/>
                  </a:lnTo>
                  <a:lnTo>
                    <a:pt x="1" y="1335"/>
                  </a:lnTo>
                  <a:lnTo>
                    <a:pt x="1139" y="1912"/>
                  </a:lnTo>
                  <a:cubicBezTo>
                    <a:pt x="1192" y="1940"/>
                    <a:pt x="1248" y="1953"/>
                    <a:pt x="1302" y="1953"/>
                  </a:cubicBezTo>
                  <a:cubicBezTo>
                    <a:pt x="1488" y="1953"/>
                    <a:pt x="1658" y="1801"/>
                    <a:pt x="1658" y="1594"/>
                  </a:cubicBezTo>
                  <a:lnTo>
                    <a:pt x="1658" y="355"/>
                  </a:lnTo>
                  <a:cubicBezTo>
                    <a:pt x="1658" y="152"/>
                    <a:pt x="1489" y="0"/>
                    <a:pt x="1303" y="0"/>
                  </a:cubicBezTo>
                  <a:close/>
                </a:path>
              </a:pathLst>
            </a:custGeom>
            <a:solidFill>
              <a:srgbClr val="1A1C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4392375" y="2170525"/>
              <a:ext cx="83300" cy="29575"/>
            </a:xfrm>
            <a:custGeom>
              <a:rect b="b" l="l" r="r" t="t"/>
              <a:pathLst>
                <a:path extrusionOk="0" h="1183" w="3332">
                  <a:moveTo>
                    <a:pt x="1980" y="1"/>
                  </a:moveTo>
                  <a:cubicBezTo>
                    <a:pt x="1689" y="1"/>
                    <a:pt x="1290" y="45"/>
                    <a:pt x="855" y="45"/>
                  </a:cubicBezTo>
                  <a:cubicBezTo>
                    <a:pt x="93" y="45"/>
                    <a:pt x="26" y="178"/>
                    <a:pt x="26" y="178"/>
                  </a:cubicBezTo>
                  <a:lnTo>
                    <a:pt x="1" y="371"/>
                  </a:lnTo>
                  <a:lnTo>
                    <a:pt x="218" y="689"/>
                  </a:lnTo>
                  <a:lnTo>
                    <a:pt x="2754" y="1183"/>
                  </a:lnTo>
                  <a:cubicBezTo>
                    <a:pt x="2754" y="1183"/>
                    <a:pt x="3198" y="1107"/>
                    <a:pt x="3240" y="1007"/>
                  </a:cubicBezTo>
                  <a:cubicBezTo>
                    <a:pt x="3282" y="915"/>
                    <a:pt x="3332" y="622"/>
                    <a:pt x="3123" y="555"/>
                  </a:cubicBezTo>
                  <a:cubicBezTo>
                    <a:pt x="2905" y="488"/>
                    <a:pt x="2570" y="312"/>
                    <a:pt x="2420" y="111"/>
                  </a:cubicBezTo>
                  <a:cubicBezTo>
                    <a:pt x="2355" y="25"/>
                    <a:pt x="2198" y="1"/>
                    <a:pt x="19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4355150" y="2207200"/>
              <a:ext cx="34950" cy="106525"/>
            </a:xfrm>
            <a:custGeom>
              <a:rect b="b" l="l" r="r" t="t"/>
              <a:pathLst>
                <a:path extrusionOk="0" h="4261" w="1398">
                  <a:moveTo>
                    <a:pt x="310" y="0"/>
                  </a:moveTo>
                  <a:cubicBezTo>
                    <a:pt x="310" y="0"/>
                    <a:pt x="0" y="1088"/>
                    <a:pt x="17" y="1883"/>
                  </a:cubicBezTo>
                  <a:cubicBezTo>
                    <a:pt x="34" y="2670"/>
                    <a:pt x="661" y="4260"/>
                    <a:pt x="661" y="4260"/>
                  </a:cubicBezTo>
                  <a:lnTo>
                    <a:pt x="1398" y="4260"/>
                  </a:lnTo>
                  <a:lnTo>
                    <a:pt x="1398" y="2067"/>
                  </a:lnTo>
                  <a:cubicBezTo>
                    <a:pt x="1398" y="1164"/>
                    <a:pt x="845" y="0"/>
                    <a:pt x="845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4382750" y="2040850"/>
              <a:ext cx="94600" cy="261575"/>
            </a:xfrm>
            <a:custGeom>
              <a:rect b="b" l="l" r="r" t="t"/>
              <a:pathLst>
                <a:path extrusionOk="0" h="10463" w="3784">
                  <a:moveTo>
                    <a:pt x="1892" y="1"/>
                  </a:moveTo>
                  <a:lnTo>
                    <a:pt x="1599" y="126"/>
                  </a:lnTo>
                  <a:cubicBezTo>
                    <a:pt x="1599" y="126"/>
                    <a:pt x="1507" y="503"/>
                    <a:pt x="1248" y="637"/>
                  </a:cubicBezTo>
                  <a:cubicBezTo>
                    <a:pt x="980" y="779"/>
                    <a:pt x="168" y="1047"/>
                    <a:pt x="168" y="1047"/>
                  </a:cubicBezTo>
                  <a:cubicBezTo>
                    <a:pt x="168" y="1047"/>
                    <a:pt x="1" y="2587"/>
                    <a:pt x="461" y="2980"/>
                  </a:cubicBezTo>
                  <a:cubicBezTo>
                    <a:pt x="779" y="3265"/>
                    <a:pt x="947" y="4026"/>
                    <a:pt x="1005" y="4428"/>
                  </a:cubicBezTo>
                  <a:cubicBezTo>
                    <a:pt x="938" y="4554"/>
                    <a:pt x="804" y="4897"/>
                    <a:pt x="804" y="5550"/>
                  </a:cubicBezTo>
                  <a:cubicBezTo>
                    <a:pt x="804" y="6412"/>
                    <a:pt x="1390" y="7742"/>
                    <a:pt x="1390" y="7742"/>
                  </a:cubicBezTo>
                  <a:cubicBezTo>
                    <a:pt x="1390" y="7742"/>
                    <a:pt x="1240" y="7960"/>
                    <a:pt x="1240" y="8420"/>
                  </a:cubicBezTo>
                  <a:cubicBezTo>
                    <a:pt x="1240" y="8881"/>
                    <a:pt x="1507" y="10061"/>
                    <a:pt x="1507" y="10061"/>
                  </a:cubicBezTo>
                  <a:cubicBezTo>
                    <a:pt x="1507" y="10061"/>
                    <a:pt x="1407" y="10111"/>
                    <a:pt x="1240" y="10194"/>
                  </a:cubicBezTo>
                  <a:cubicBezTo>
                    <a:pt x="1072" y="10287"/>
                    <a:pt x="880" y="10462"/>
                    <a:pt x="880" y="10462"/>
                  </a:cubicBezTo>
                  <a:lnTo>
                    <a:pt x="2913" y="10462"/>
                  </a:lnTo>
                  <a:cubicBezTo>
                    <a:pt x="2913" y="10462"/>
                    <a:pt x="2721" y="10287"/>
                    <a:pt x="2553" y="10194"/>
                  </a:cubicBezTo>
                  <a:cubicBezTo>
                    <a:pt x="2386" y="10111"/>
                    <a:pt x="2286" y="10061"/>
                    <a:pt x="2286" y="10061"/>
                  </a:cubicBezTo>
                  <a:cubicBezTo>
                    <a:pt x="2286" y="10061"/>
                    <a:pt x="2553" y="8881"/>
                    <a:pt x="2553" y="8420"/>
                  </a:cubicBezTo>
                  <a:cubicBezTo>
                    <a:pt x="2553" y="7960"/>
                    <a:pt x="2403" y="7742"/>
                    <a:pt x="2403" y="7742"/>
                  </a:cubicBezTo>
                  <a:cubicBezTo>
                    <a:pt x="2403" y="7742"/>
                    <a:pt x="2989" y="6412"/>
                    <a:pt x="2989" y="5550"/>
                  </a:cubicBezTo>
                  <a:cubicBezTo>
                    <a:pt x="2989" y="4897"/>
                    <a:pt x="2855" y="4554"/>
                    <a:pt x="2788" y="4428"/>
                  </a:cubicBezTo>
                  <a:cubicBezTo>
                    <a:pt x="2855" y="4026"/>
                    <a:pt x="3014" y="3265"/>
                    <a:pt x="3340" y="2980"/>
                  </a:cubicBezTo>
                  <a:cubicBezTo>
                    <a:pt x="3784" y="2587"/>
                    <a:pt x="3625" y="1047"/>
                    <a:pt x="3625" y="1047"/>
                  </a:cubicBezTo>
                  <a:cubicBezTo>
                    <a:pt x="3625" y="1047"/>
                    <a:pt x="2805" y="779"/>
                    <a:pt x="2545" y="637"/>
                  </a:cubicBezTo>
                  <a:cubicBezTo>
                    <a:pt x="2286" y="503"/>
                    <a:pt x="2194" y="126"/>
                    <a:pt x="2194" y="126"/>
                  </a:cubicBezTo>
                  <a:lnTo>
                    <a:pt x="189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4418125" y="2040850"/>
              <a:ext cx="38925" cy="22400"/>
            </a:xfrm>
            <a:custGeom>
              <a:rect b="b" l="l" r="r" t="t"/>
              <a:pathLst>
                <a:path extrusionOk="0" h="896" w="1557">
                  <a:moveTo>
                    <a:pt x="477" y="1"/>
                  </a:moveTo>
                  <a:lnTo>
                    <a:pt x="184" y="126"/>
                  </a:lnTo>
                  <a:cubicBezTo>
                    <a:pt x="184" y="126"/>
                    <a:pt x="134" y="335"/>
                    <a:pt x="0" y="494"/>
                  </a:cubicBezTo>
                  <a:cubicBezTo>
                    <a:pt x="126" y="595"/>
                    <a:pt x="318" y="729"/>
                    <a:pt x="620" y="838"/>
                  </a:cubicBezTo>
                  <a:cubicBezTo>
                    <a:pt x="727" y="880"/>
                    <a:pt x="852" y="896"/>
                    <a:pt x="980" y="896"/>
                  </a:cubicBezTo>
                  <a:cubicBezTo>
                    <a:pt x="1183" y="896"/>
                    <a:pt x="1393" y="857"/>
                    <a:pt x="1557" y="821"/>
                  </a:cubicBezTo>
                  <a:cubicBezTo>
                    <a:pt x="1381" y="754"/>
                    <a:pt x="1222" y="687"/>
                    <a:pt x="1130" y="637"/>
                  </a:cubicBezTo>
                  <a:cubicBezTo>
                    <a:pt x="871" y="503"/>
                    <a:pt x="779" y="126"/>
                    <a:pt x="779" y="126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4415825" y="2006750"/>
              <a:ext cx="28475" cy="46050"/>
            </a:xfrm>
            <a:custGeom>
              <a:rect b="b" l="l" r="r" t="t"/>
              <a:pathLst>
                <a:path extrusionOk="0" h="1842" w="1139">
                  <a:moveTo>
                    <a:pt x="569" y="1"/>
                  </a:moveTo>
                  <a:cubicBezTo>
                    <a:pt x="260" y="1"/>
                    <a:pt x="0" y="260"/>
                    <a:pt x="0" y="570"/>
                  </a:cubicBezTo>
                  <a:lnTo>
                    <a:pt x="0" y="1256"/>
                  </a:lnTo>
                  <a:cubicBezTo>
                    <a:pt x="0" y="1365"/>
                    <a:pt x="42" y="1474"/>
                    <a:pt x="126" y="1557"/>
                  </a:cubicBezTo>
                  <a:lnTo>
                    <a:pt x="276" y="1725"/>
                  </a:lnTo>
                  <a:cubicBezTo>
                    <a:pt x="352" y="1800"/>
                    <a:pt x="444" y="1842"/>
                    <a:pt x="553" y="1842"/>
                  </a:cubicBezTo>
                  <a:lnTo>
                    <a:pt x="594" y="1842"/>
                  </a:lnTo>
                  <a:cubicBezTo>
                    <a:pt x="695" y="1842"/>
                    <a:pt x="795" y="1800"/>
                    <a:pt x="862" y="1725"/>
                  </a:cubicBezTo>
                  <a:lnTo>
                    <a:pt x="1021" y="1557"/>
                  </a:lnTo>
                  <a:cubicBezTo>
                    <a:pt x="1097" y="1474"/>
                    <a:pt x="1138" y="1365"/>
                    <a:pt x="1138" y="1256"/>
                  </a:cubicBezTo>
                  <a:lnTo>
                    <a:pt x="1138" y="570"/>
                  </a:lnTo>
                  <a:cubicBezTo>
                    <a:pt x="1138" y="260"/>
                    <a:pt x="887" y="1"/>
                    <a:pt x="56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4407025" y="2162825"/>
              <a:ext cx="9025" cy="58000"/>
            </a:xfrm>
            <a:custGeom>
              <a:rect b="b" l="l" r="r" t="t"/>
              <a:pathLst>
                <a:path extrusionOk="0" h="2320" w="361">
                  <a:moveTo>
                    <a:pt x="143" y="1"/>
                  </a:moveTo>
                  <a:cubicBezTo>
                    <a:pt x="84" y="127"/>
                    <a:pt x="1" y="394"/>
                    <a:pt x="1" y="846"/>
                  </a:cubicBezTo>
                  <a:cubicBezTo>
                    <a:pt x="1" y="1315"/>
                    <a:pt x="218" y="1959"/>
                    <a:pt x="361" y="2319"/>
                  </a:cubicBezTo>
                  <a:cubicBezTo>
                    <a:pt x="361" y="2319"/>
                    <a:pt x="294" y="1449"/>
                    <a:pt x="260" y="1014"/>
                  </a:cubicBezTo>
                  <a:cubicBezTo>
                    <a:pt x="227" y="587"/>
                    <a:pt x="143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4385050" y="2305525"/>
              <a:ext cx="90000" cy="9025"/>
            </a:xfrm>
            <a:custGeom>
              <a:rect b="b" l="l" r="r" t="t"/>
              <a:pathLst>
                <a:path extrusionOk="0" h="361" w="3600">
                  <a:moveTo>
                    <a:pt x="1" y="1"/>
                  </a:moveTo>
                  <a:lnTo>
                    <a:pt x="1" y="361"/>
                  </a:lnTo>
                  <a:lnTo>
                    <a:pt x="3600" y="361"/>
                  </a:lnTo>
                  <a:lnTo>
                    <a:pt x="360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4394675" y="2305525"/>
              <a:ext cx="10075" cy="9025"/>
            </a:xfrm>
            <a:custGeom>
              <a:rect b="b" l="l" r="r" t="t"/>
              <a:pathLst>
                <a:path extrusionOk="0" h="361" w="403">
                  <a:moveTo>
                    <a:pt x="1" y="1"/>
                  </a:moveTo>
                  <a:lnTo>
                    <a:pt x="1" y="361"/>
                  </a:lnTo>
                  <a:lnTo>
                    <a:pt x="403" y="361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4385275" y="2305525"/>
              <a:ext cx="89775" cy="7775"/>
            </a:xfrm>
            <a:custGeom>
              <a:rect b="b" l="l" r="r" t="t"/>
              <a:pathLst>
                <a:path extrusionOk="0" h="311" w="3591">
                  <a:moveTo>
                    <a:pt x="0" y="1"/>
                  </a:moveTo>
                  <a:lnTo>
                    <a:pt x="0" y="185"/>
                  </a:lnTo>
                  <a:lnTo>
                    <a:pt x="3591" y="311"/>
                  </a:lnTo>
                  <a:lnTo>
                    <a:pt x="3591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4382125" y="2302400"/>
              <a:ext cx="96075" cy="6300"/>
            </a:xfrm>
            <a:custGeom>
              <a:rect b="b" l="l" r="r" t="t"/>
              <a:pathLst>
                <a:path extrusionOk="0" h="252" w="3843">
                  <a:moveTo>
                    <a:pt x="126" y="0"/>
                  </a:moveTo>
                  <a:cubicBezTo>
                    <a:pt x="51" y="0"/>
                    <a:pt x="1" y="59"/>
                    <a:pt x="1" y="126"/>
                  </a:cubicBezTo>
                  <a:cubicBezTo>
                    <a:pt x="1" y="193"/>
                    <a:pt x="51" y="251"/>
                    <a:pt x="126" y="251"/>
                  </a:cubicBezTo>
                  <a:lnTo>
                    <a:pt x="3717" y="251"/>
                  </a:lnTo>
                  <a:cubicBezTo>
                    <a:pt x="3784" y="251"/>
                    <a:pt x="3842" y="201"/>
                    <a:pt x="3842" y="126"/>
                  </a:cubicBezTo>
                  <a:cubicBezTo>
                    <a:pt x="3842" y="59"/>
                    <a:pt x="3784" y="0"/>
                    <a:pt x="3717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4376275" y="2318300"/>
              <a:ext cx="107575" cy="48350"/>
            </a:xfrm>
            <a:custGeom>
              <a:rect b="b" l="l" r="r" t="t"/>
              <a:pathLst>
                <a:path extrusionOk="0" h="1934" w="4303">
                  <a:moveTo>
                    <a:pt x="0" y="0"/>
                  </a:moveTo>
                  <a:lnTo>
                    <a:pt x="0" y="1934"/>
                  </a:lnTo>
                  <a:lnTo>
                    <a:pt x="4302" y="1934"/>
                  </a:lnTo>
                  <a:lnTo>
                    <a:pt x="4302" y="0"/>
                  </a:lnTo>
                  <a:close/>
                </a:path>
              </a:pathLst>
            </a:custGeom>
            <a:solidFill>
              <a:srgbClr val="3030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4459125" y="2320800"/>
              <a:ext cx="17600" cy="43350"/>
            </a:xfrm>
            <a:custGeom>
              <a:rect b="b" l="l" r="r" t="t"/>
              <a:pathLst>
                <a:path extrusionOk="0" h="1734" w="704">
                  <a:moveTo>
                    <a:pt x="1" y="1"/>
                  </a:moveTo>
                  <a:lnTo>
                    <a:pt x="1" y="1733"/>
                  </a:lnTo>
                  <a:lnTo>
                    <a:pt x="704" y="1733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rgbClr val="23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4376275" y="2318300"/>
              <a:ext cx="107775" cy="10475"/>
            </a:xfrm>
            <a:custGeom>
              <a:rect b="b" l="l" r="r" t="t"/>
              <a:pathLst>
                <a:path extrusionOk="0" h="419" w="4311">
                  <a:moveTo>
                    <a:pt x="0" y="0"/>
                  </a:moveTo>
                  <a:lnTo>
                    <a:pt x="0" y="226"/>
                  </a:lnTo>
                  <a:lnTo>
                    <a:pt x="4311" y="419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23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4395950" y="2079975"/>
              <a:ext cx="23875" cy="20325"/>
            </a:xfrm>
            <a:custGeom>
              <a:rect b="b" l="l" r="r" t="t"/>
              <a:pathLst>
                <a:path extrusionOk="0" h="813" w="955">
                  <a:moveTo>
                    <a:pt x="0" y="1"/>
                  </a:moveTo>
                  <a:lnTo>
                    <a:pt x="276" y="654"/>
                  </a:lnTo>
                  <a:lnTo>
                    <a:pt x="460" y="813"/>
                  </a:lnTo>
                  <a:lnTo>
                    <a:pt x="954" y="654"/>
                  </a:lnTo>
                  <a:cubicBezTo>
                    <a:pt x="954" y="654"/>
                    <a:pt x="753" y="654"/>
                    <a:pt x="569" y="595"/>
                  </a:cubicBezTo>
                  <a:cubicBezTo>
                    <a:pt x="394" y="53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4388000" y="2073675"/>
              <a:ext cx="84550" cy="82500"/>
            </a:xfrm>
            <a:custGeom>
              <a:rect b="b" l="l" r="r" t="t"/>
              <a:pathLst>
                <a:path extrusionOk="0" h="3300" w="3382">
                  <a:moveTo>
                    <a:pt x="88" y="1"/>
                  </a:moveTo>
                  <a:cubicBezTo>
                    <a:pt x="80" y="1"/>
                    <a:pt x="75" y="2"/>
                    <a:pt x="75" y="2"/>
                  </a:cubicBezTo>
                  <a:lnTo>
                    <a:pt x="0" y="94"/>
                  </a:lnTo>
                  <a:lnTo>
                    <a:pt x="293" y="1148"/>
                  </a:lnTo>
                  <a:lnTo>
                    <a:pt x="184" y="1182"/>
                  </a:lnTo>
                  <a:cubicBezTo>
                    <a:pt x="226" y="1282"/>
                    <a:pt x="335" y="1600"/>
                    <a:pt x="452" y="1943"/>
                  </a:cubicBezTo>
                  <a:cubicBezTo>
                    <a:pt x="611" y="2228"/>
                    <a:pt x="703" y="2621"/>
                    <a:pt x="762" y="2923"/>
                  </a:cubicBezTo>
                  <a:cubicBezTo>
                    <a:pt x="775" y="2918"/>
                    <a:pt x="788" y="2916"/>
                    <a:pt x="803" y="2916"/>
                  </a:cubicBezTo>
                  <a:cubicBezTo>
                    <a:pt x="996" y="2916"/>
                    <a:pt x="1332" y="3299"/>
                    <a:pt x="1682" y="3299"/>
                  </a:cubicBezTo>
                  <a:cubicBezTo>
                    <a:pt x="1990" y="3299"/>
                    <a:pt x="2327" y="2876"/>
                    <a:pt x="2568" y="2876"/>
                  </a:cubicBezTo>
                  <a:cubicBezTo>
                    <a:pt x="2583" y="2876"/>
                    <a:pt x="2597" y="2877"/>
                    <a:pt x="2611" y="2881"/>
                  </a:cubicBezTo>
                  <a:cubicBezTo>
                    <a:pt x="2645" y="2722"/>
                    <a:pt x="2695" y="2529"/>
                    <a:pt x="2745" y="2353"/>
                  </a:cubicBezTo>
                  <a:lnTo>
                    <a:pt x="2754" y="2353"/>
                  </a:lnTo>
                  <a:lnTo>
                    <a:pt x="2770" y="2286"/>
                  </a:lnTo>
                  <a:lnTo>
                    <a:pt x="2795" y="2220"/>
                  </a:lnTo>
                  <a:cubicBezTo>
                    <a:pt x="2913" y="1793"/>
                    <a:pt x="3063" y="1299"/>
                    <a:pt x="3105" y="1173"/>
                  </a:cubicBezTo>
                  <a:lnTo>
                    <a:pt x="3080" y="1173"/>
                  </a:lnTo>
                  <a:lnTo>
                    <a:pt x="3381" y="94"/>
                  </a:lnTo>
                  <a:lnTo>
                    <a:pt x="3306" y="2"/>
                  </a:lnTo>
                  <a:cubicBezTo>
                    <a:pt x="3306" y="2"/>
                    <a:pt x="3303" y="1"/>
                    <a:pt x="3297" y="1"/>
                  </a:cubicBezTo>
                  <a:cubicBezTo>
                    <a:pt x="3272" y="1"/>
                    <a:pt x="3204" y="12"/>
                    <a:pt x="3130" y="119"/>
                  </a:cubicBezTo>
                  <a:lnTo>
                    <a:pt x="3139" y="94"/>
                  </a:lnTo>
                  <a:lnTo>
                    <a:pt x="2762" y="805"/>
                  </a:lnTo>
                  <a:cubicBezTo>
                    <a:pt x="2703" y="916"/>
                    <a:pt x="2589" y="981"/>
                    <a:pt x="2471" y="981"/>
                  </a:cubicBezTo>
                  <a:cubicBezTo>
                    <a:pt x="2437" y="981"/>
                    <a:pt x="2402" y="975"/>
                    <a:pt x="2369" y="964"/>
                  </a:cubicBezTo>
                  <a:lnTo>
                    <a:pt x="1716" y="772"/>
                  </a:lnTo>
                  <a:cubicBezTo>
                    <a:pt x="1707" y="767"/>
                    <a:pt x="1697" y="765"/>
                    <a:pt x="1685" y="765"/>
                  </a:cubicBezTo>
                  <a:cubicBezTo>
                    <a:pt x="1674" y="765"/>
                    <a:pt x="1661" y="767"/>
                    <a:pt x="1649" y="772"/>
                  </a:cubicBezTo>
                  <a:lnTo>
                    <a:pt x="1046" y="947"/>
                  </a:lnTo>
                  <a:lnTo>
                    <a:pt x="963" y="973"/>
                  </a:lnTo>
                  <a:cubicBezTo>
                    <a:pt x="943" y="976"/>
                    <a:pt x="923" y="978"/>
                    <a:pt x="903" y="978"/>
                  </a:cubicBezTo>
                  <a:cubicBezTo>
                    <a:pt x="782" y="978"/>
                    <a:pt x="669" y="913"/>
                    <a:pt x="611" y="805"/>
                  </a:cubicBezTo>
                  <a:lnTo>
                    <a:pt x="327" y="278"/>
                  </a:lnTo>
                  <a:cubicBezTo>
                    <a:pt x="237" y="23"/>
                    <a:pt x="125" y="1"/>
                    <a:pt x="88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4372300" y="2067000"/>
              <a:ext cx="33500" cy="72850"/>
            </a:xfrm>
            <a:custGeom>
              <a:rect b="b" l="l" r="r" t="t"/>
              <a:pathLst>
                <a:path extrusionOk="0" h="2914" w="1340">
                  <a:moveTo>
                    <a:pt x="586" y="1"/>
                  </a:moveTo>
                  <a:cubicBezTo>
                    <a:pt x="586" y="1"/>
                    <a:pt x="210" y="177"/>
                    <a:pt x="109" y="612"/>
                  </a:cubicBezTo>
                  <a:cubicBezTo>
                    <a:pt x="0" y="1039"/>
                    <a:pt x="251" y="1700"/>
                    <a:pt x="503" y="2294"/>
                  </a:cubicBezTo>
                  <a:cubicBezTo>
                    <a:pt x="745" y="2888"/>
                    <a:pt x="1331" y="2913"/>
                    <a:pt x="1331" y="2913"/>
                  </a:cubicBezTo>
                  <a:cubicBezTo>
                    <a:pt x="1331" y="2913"/>
                    <a:pt x="1339" y="2646"/>
                    <a:pt x="1273" y="2411"/>
                  </a:cubicBezTo>
                  <a:cubicBezTo>
                    <a:pt x="1214" y="2177"/>
                    <a:pt x="1114" y="1825"/>
                    <a:pt x="1013" y="1122"/>
                  </a:cubicBezTo>
                  <a:cubicBezTo>
                    <a:pt x="913" y="428"/>
                    <a:pt x="586" y="1"/>
                    <a:pt x="586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4454525" y="2067000"/>
              <a:ext cx="33500" cy="72850"/>
            </a:xfrm>
            <a:custGeom>
              <a:rect b="b" l="l" r="r" t="t"/>
              <a:pathLst>
                <a:path extrusionOk="0" h="2914" w="1340">
                  <a:moveTo>
                    <a:pt x="754" y="1"/>
                  </a:moveTo>
                  <a:cubicBezTo>
                    <a:pt x="754" y="1"/>
                    <a:pt x="427" y="428"/>
                    <a:pt x="327" y="1122"/>
                  </a:cubicBezTo>
                  <a:cubicBezTo>
                    <a:pt x="226" y="1825"/>
                    <a:pt x="126" y="2177"/>
                    <a:pt x="67" y="2411"/>
                  </a:cubicBezTo>
                  <a:cubicBezTo>
                    <a:pt x="1" y="2646"/>
                    <a:pt x="9" y="2913"/>
                    <a:pt x="9" y="2913"/>
                  </a:cubicBezTo>
                  <a:cubicBezTo>
                    <a:pt x="9" y="2913"/>
                    <a:pt x="595" y="2888"/>
                    <a:pt x="837" y="2294"/>
                  </a:cubicBezTo>
                  <a:cubicBezTo>
                    <a:pt x="1089" y="1700"/>
                    <a:pt x="1340" y="1039"/>
                    <a:pt x="1231" y="612"/>
                  </a:cubicBezTo>
                  <a:cubicBezTo>
                    <a:pt x="1130" y="177"/>
                    <a:pt x="754" y="1"/>
                    <a:pt x="754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4458075" y="2077250"/>
              <a:ext cx="9650" cy="42925"/>
            </a:xfrm>
            <a:custGeom>
              <a:rect b="b" l="l" r="r" t="t"/>
              <a:pathLst>
                <a:path extrusionOk="0" h="1717" w="386">
                  <a:moveTo>
                    <a:pt x="386" y="1"/>
                  </a:moveTo>
                  <a:lnTo>
                    <a:pt x="386" y="1"/>
                  </a:lnTo>
                  <a:cubicBezTo>
                    <a:pt x="310" y="185"/>
                    <a:pt x="227" y="428"/>
                    <a:pt x="185" y="712"/>
                  </a:cubicBezTo>
                  <a:cubicBezTo>
                    <a:pt x="118" y="1181"/>
                    <a:pt x="51" y="1491"/>
                    <a:pt x="1" y="1717"/>
                  </a:cubicBezTo>
                  <a:cubicBezTo>
                    <a:pt x="34" y="1700"/>
                    <a:pt x="168" y="1633"/>
                    <a:pt x="252" y="1516"/>
                  </a:cubicBezTo>
                  <a:cubicBezTo>
                    <a:pt x="344" y="1390"/>
                    <a:pt x="319" y="1139"/>
                    <a:pt x="260" y="922"/>
                  </a:cubicBezTo>
                  <a:cubicBezTo>
                    <a:pt x="210" y="696"/>
                    <a:pt x="386" y="9"/>
                    <a:pt x="3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4430050" y="2152800"/>
              <a:ext cx="12375" cy="149625"/>
            </a:xfrm>
            <a:custGeom>
              <a:rect b="b" l="l" r="r" t="t"/>
              <a:pathLst>
                <a:path extrusionOk="0" h="5985" w="495">
                  <a:moveTo>
                    <a:pt x="0" y="0"/>
                  </a:moveTo>
                  <a:lnTo>
                    <a:pt x="0" y="5942"/>
                  </a:lnTo>
                  <a:lnTo>
                    <a:pt x="51" y="5926"/>
                  </a:lnTo>
                  <a:lnTo>
                    <a:pt x="51" y="5984"/>
                  </a:lnTo>
                  <a:lnTo>
                    <a:pt x="494" y="5984"/>
                  </a:lnTo>
                  <a:cubicBezTo>
                    <a:pt x="494" y="5984"/>
                    <a:pt x="427" y="5809"/>
                    <a:pt x="293" y="5725"/>
                  </a:cubicBezTo>
                  <a:cubicBezTo>
                    <a:pt x="218" y="5675"/>
                    <a:pt x="151" y="5641"/>
                    <a:pt x="109" y="5616"/>
                  </a:cubicBezTo>
                  <a:cubicBezTo>
                    <a:pt x="168" y="5131"/>
                    <a:pt x="277" y="4202"/>
                    <a:pt x="285" y="3959"/>
                  </a:cubicBezTo>
                  <a:cubicBezTo>
                    <a:pt x="302" y="3633"/>
                    <a:pt x="201" y="3273"/>
                    <a:pt x="201" y="3273"/>
                  </a:cubicBezTo>
                  <a:cubicBezTo>
                    <a:pt x="201" y="3273"/>
                    <a:pt x="369" y="1582"/>
                    <a:pt x="377" y="1289"/>
                  </a:cubicBezTo>
                  <a:cubicBezTo>
                    <a:pt x="377" y="996"/>
                    <a:pt x="335" y="695"/>
                    <a:pt x="335" y="695"/>
                  </a:cubicBezTo>
                  <a:lnTo>
                    <a:pt x="494" y="268"/>
                  </a:lnTo>
                  <a:lnTo>
                    <a:pt x="494" y="268"/>
                  </a:lnTo>
                  <a:lnTo>
                    <a:pt x="126" y="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4426700" y="2134600"/>
              <a:ext cx="6725" cy="167825"/>
            </a:xfrm>
            <a:custGeom>
              <a:rect b="b" l="l" r="r" t="t"/>
              <a:pathLst>
                <a:path extrusionOk="0" h="6713" w="269">
                  <a:moveTo>
                    <a:pt x="0" y="0"/>
                  </a:moveTo>
                  <a:lnTo>
                    <a:pt x="76" y="6654"/>
                  </a:lnTo>
                  <a:cubicBezTo>
                    <a:pt x="76" y="6687"/>
                    <a:pt x="101" y="6712"/>
                    <a:pt x="134" y="6712"/>
                  </a:cubicBezTo>
                  <a:cubicBezTo>
                    <a:pt x="176" y="6712"/>
                    <a:pt x="201" y="6687"/>
                    <a:pt x="201" y="6654"/>
                  </a:cubicBezTo>
                  <a:lnTo>
                    <a:pt x="268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426700" y="2134600"/>
              <a:ext cx="3375" cy="160300"/>
            </a:xfrm>
            <a:custGeom>
              <a:rect b="b" l="l" r="r" t="t"/>
              <a:pathLst>
                <a:path extrusionOk="0" h="6412" w="135">
                  <a:moveTo>
                    <a:pt x="0" y="0"/>
                  </a:moveTo>
                  <a:lnTo>
                    <a:pt x="67" y="641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4421250" y="2119075"/>
              <a:ext cx="48375" cy="20975"/>
            </a:xfrm>
            <a:custGeom>
              <a:rect b="b" l="l" r="r" t="t"/>
              <a:pathLst>
                <a:path extrusionOk="0" h="839" w="1935">
                  <a:moveTo>
                    <a:pt x="1417" y="1"/>
                  </a:moveTo>
                  <a:cubicBezTo>
                    <a:pt x="1145" y="1"/>
                    <a:pt x="899" y="203"/>
                    <a:pt x="762" y="219"/>
                  </a:cubicBezTo>
                  <a:cubicBezTo>
                    <a:pt x="747" y="222"/>
                    <a:pt x="731" y="223"/>
                    <a:pt x="716" y="223"/>
                  </a:cubicBezTo>
                  <a:cubicBezTo>
                    <a:pt x="596" y="223"/>
                    <a:pt x="503" y="143"/>
                    <a:pt x="436" y="136"/>
                  </a:cubicBezTo>
                  <a:cubicBezTo>
                    <a:pt x="432" y="135"/>
                    <a:pt x="427" y="135"/>
                    <a:pt x="422" y="135"/>
                  </a:cubicBezTo>
                  <a:cubicBezTo>
                    <a:pt x="331" y="135"/>
                    <a:pt x="34" y="194"/>
                    <a:pt x="34" y="194"/>
                  </a:cubicBezTo>
                  <a:cubicBezTo>
                    <a:pt x="34" y="194"/>
                    <a:pt x="1" y="311"/>
                    <a:pt x="34" y="395"/>
                  </a:cubicBezTo>
                  <a:cubicBezTo>
                    <a:pt x="59" y="470"/>
                    <a:pt x="118" y="554"/>
                    <a:pt x="126" y="630"/>
                  </a:cubicBezTo>
                  <a:cubicBezTo>
                    <a:pt x="135" y="713"/>
                    <a:pt x="260" y="839"/>
                    <a:pt x="260" y="839"/>
                  </a:cubicBezTo>
                  <a:cubicBezTo>
                    <a:pt x="260" y="839"/>
                    <a:pt x="503" y="780"/>
                    <a:pt x="587" y="747"/>
                  </a:cubicBezTo>
                  <a:cubicBezTo>
                    <a:pt x="592" y="745"/>
                    <a:pt x="598" y="744"/>
                    <a:pt x="606" y="744"/>
                  </a:cubicBezTo>
                  <a:cubicBezTo>
                    <a:pt x="697" y="744"/>
                    <a:pt x="972" y="835"/>
                    <a:pt x="1233" y="835"/>
                  </a:cubicBezTo>
                  <a:cubicBezTo>
                    <a:pt x="1330" y="835"/>
                    <a:pt x="1424" y="823"/>
                    <a:pt x="1507" y="789"/>
                  </a:cubicBezTo>
                  <a:cubicBezTo>
                    <a:pt x="1842" y="663"/>
                    <a:pt x="1934" y="378"/>
                    <a:pt x="1901" y="228"/>
                  </a:cubicBezTo>
                  <a:cubicBezTo>
                    <a:pt x="1876" y="127"/>
                    <a:pt x="1742" y="10"/>
                    <a:pt x="1449" y="2"/>
                  </a:cubicBezTo>
                  <a:cubicBezTo>
                    <a:pt x="1438" y="1"/>
                    <a:pt x="1428" y="1"/>
                    <a:pt x="1417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4389875" y="2105850"/>
              <a:ext cx="44800" cy="34025"/>
            </a:xfrm>
            <a:custGeom>
              <a:rect b="b" l="l" r="r" t="t"/>
              <a:pathLst>
                <a:path extrusionOk="0" h="1361" w="1792">
                  <a:moveTo>
                    <a:pt x="1609" y="0"/>
                  </a:moveTo>
                  <a:cubicBezTo>
                    <a:pt x="1603" y="0"/>
                    <a:pt x="1597" y="1"/>
                    <a:pt x="1591" y="4"/>
                  </a:cubicBezTo>
                  <a:cubicBezTo>
                    <a:pt x="1490" y="37"/>
                    <a:pt x="1273" y="112"/>
                    <a:pt x="1222" y="146"/>
                  </a:cubicBezTo>
                  <a:cubicBezTo>
                    <a:pt x="1155" y="188"/>
                    <a:pt x="1105" y="330"/>
                    <a:pt x="963" y="380"/>
                  </a:cubicBezTo>
                  <a:cubicBezTo>
                    <a:pt x="821" y="439"/>
                    <a:pt x="519" y="372"/>
                    <a:pt x="260" y="531"/>
                  </a:cubicBezTo>
                  <a:cubicBezTo>
                    <a:pt x="0" y="690"/>
                    <a:pt x="59" y="916"/>
                    <a:pt x="84" y="1008"/>
                  </a:cubicBezTo>
                  <a:cubicBezTo>
                    <a:pt x="116" y="1153"/>
                    <a:pt x="436" y="1360"/>
                    <a:pt x="594" y="1360"/>
                  </a:cubicBezTo>
                  <a:cubicBezTo>
                    <a:pt x="600" y="1360"/>
                    <a:pt x="606" y="1360"/>
                    <a:pt x="611" y="1359"/>
                  </a:cubicBezTo>
                  <a:cubicBezTo>
                    <a:pt x="988" y="1334"/>
                    <a:pt x="1298" y="774"/>
                    <a:pt x="1390" y="757"/>
                  </a:cubicBezTo>
                  <a:cubicBezTo>
                    <a:pt x="1482" y="740"/>
                    <a:pt x="1733" y="665"/>
                    <a:pt x="1733" y="665"/>
                  </a:cubicBezTo>
                  <a:cubicBezTo>
                    <a:pt x="1733" y="665"/>
                    <a:pt x="1791" y="497"/>
                    <a:pt x="1758" y="422"/>
                  </a:cubicBezTo>
                  <a:cubicBezTo>
                    <a:pt x="1724" y="347"/>
                    <a:pt x="1741" y="246"/>
                    <a:pt x="1724" y="163"/>
                  </a:cubicBezTo>
                  <a:cubicBezTo>
                    <a:pt x="1716" y="112"/>
                    <a:pt x="1683" y="62"/>
                    <a:pt x="1658" y="29"/>
                  </a:cubicBezTo>
                  <a:cubicBezTo>
                    <a:pt x="1645" y="10"/>
                    <a:pt x="1628" y="0"/>
                    <a:pt x="1609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4418750" y="2026200"/>
              <a:ext cx="9650" cy="3800"/>
            </a:xfrm>
            <a:custGeom>
              <a:rect b="b" l="l" r="r" t="t"/>
              <a:pathLst>
                <a:path extrusionOk="0" h="152" w="386">
                  <a:moveTo>
                    <a:pt x="0" y="1"/>
                  </a:moveTo>
                  <a:cubicBezTo>
                    <a:pt x="0" y="1"/>
                    <a:pt x="51" y="152"/>
                    <a:pt x="193" y="152"/>
                  </a:cubicBezTo>
                  <a:cubicBezTo>
                    <a:pt x="335" y="152"/>
                    <a:pt x="385" y="1"/>
                    <a:pt x="385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4431925" y="2026425"/>
              <a:ext cx="9450" cy="11950"/>
            </a:xfrm>
            <a:custGeom>
              <a:rect b="b" l="l" r="r" t="t"/>
              <a:pathLst>
                <a:path extrusionOk="0" h="478" w="378">
                  <a:moveTo>
                    <a:pt x="1" y="0"/>
                  </a:moveTo>
                  <a:lnTo>
                    <a:pt x="1" y="477"/>
                  </a:lnTo>
                  <a:cubicBezTo>
                    <a:pt x="1" y="477"/>
                    <a:pt x="135" y="385"/>
                    <a:pt x="135" y="285"/>
                  </a:cubicBezTo>
                  <a:cubicBezTo>
                    <a:pt x="135" y="226"/>
                    <a:pt x="109" y="159"/>
                    <a:pt x="93" y="117"/>
                  </a:cubicBezTo>
                  <a:lnTo>
                    <a:pt x="93" y="117"/>
                  </a:lnTo>
                  <a:cubicBezTo>
                    <a:pt x="118" y="134"/>
                    <a:pt x="151" y="143"/>
                    <a:pt x="193" y="143"/>
                  </a:cubicBezTo>
                  <a:cubicBezTo>
                    <a:pt x="335" y="143"/>
                    <a:pt x="377" y="0"/>
                    <a:pt x="377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424400" y="2041700"/>
              <a:ext cx="11525" cy="1475"/>
            </a:xfrm>
            <a:custGeom>
              <a:rect b="b" l="l" r="r" t="t"/>
              <a:pathLst>
                <a:path extrusionOk="0" h="59" w="461">
                  <a:moveTo>
                    <a:pt x="193" y="0"/>
                  </a:moveTo>
                  <a:cubicBezTo>
                    <a:pt x="143" y="0"/>
                    <a:pt x="0" y="59"/>
                    <a:pt x="0" y="59"/>
                  </a:cubicBezTo>
                  <a:lnTo>
                    <a:pt x="461" y="59"/>
                  </a:lnTo>
                  <a:cubicBezTo>
                    <a:pt x="461" y="59"/>
                    <a:pt x="310" y="0"/>
                    <a:pt x="268" y="0"/>
                  </a:cubicBezTo>
                  <a:cubicBezTo>
                    <a:pt x="260" y="0"/>
                    <a:pt x="251" y="0"/>
                    <a:pt x="243" y="9"/>
                  </a:cubicBezTo>
                  <a:lnTo>
                    <a:pt x="218" y="9"/>
                  </a:lnTo>
                  <a:cubicBezTo>
                    <a:pt x="210" y="0"/>
                    <a:pt x="201" y="0"/>
                    <a:pt x="193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4417700" y="2010100"/>
              <a:ext cx="7350" cy="14675"/>
            </a:xfrm>
            <a:custGeom>
              <a:rect b="b" l="l" r="r" t="t"/>
              <a:pathLst>
                <a:path extrusionOk="0" h="587" w="294">
                  <a:moveTo>
                    <a:pt x="293" y="0"/>
                  </a:moveTo>
                  <a:lnTo>
                    <a:pt x="293" y="0"/>
                  </a:lnTo>
                  <a:cubicBezTo>
                    <a:pt x="293" y="0"/>
                    <a:pt x="176" y="84"/>
                    <a:pt x="109" y="185"/>
                  </a:cubicBezTo>
                  <a:cubicBezTo>
                    <a:pt x="42" y="285"/>
                    <a:pt x="34" y="503"/>
                    <a:pt x="34" y="503"/>
                  </a:cubicBezTo>
                  <a:lnTo>
                    <a:pt x="9" y="561"/>
                  </a:lnTo>
                  <a:cubicBezTo>
                    <a:pt x="1" y="578"/>
                    <a:pt x="9" y="586"/>
                    <a:pt x="26" y="586"/>
                  </a:cubicBezTo>
                  <a:lnTo>
                    <a:pt x="260" y="586"/>
                  </a:lnTo>
                  <a:cubicBezTo>
                    <a:pt x="277" y="586"/>
                    <a:pt x="277" y="570"/>
                    <a:pt x="268" y="570"/>
                  </a:cubicBezTo>
                  <a:lnTo>
                    <a:pt x="151" y="511"/>
                  </a:lnTo>
                  <a:cubicBezTo>
                    <a:pt x="151" y="511"/>
                    <a:pt x="134" y="344"/>
                    <a:pt x="168" y="218"/>
                  </a:cubicBezTo>
                  <a:cubicBezTo>
                    <a:pt x="210" y="101"/>
                    <a:pt x="293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4375425" y="2072025"/>
              <a:ext cx="10300" cy="31200"/>
            </a:xfrm>
            <a:custGeom>
              <a:rect b="b" l="l" r="r" t="t"/>
              <a:pathLst>
                <a:path extrusionOk="0" h="1248" w="412">
                  <a:moveTo>
                    <a:pt x="411" y="1"/>
                  </a:moveTo>
                  <a:lnTo>
                    <a:pt x="411" y="1"/>
                  </a:lnTo>
                  <a:cubicBezTo>
                    <a:pt x="411" y="1"/>
                    <a:pt x="85" y="210"/>
                    <a:pt x="43" y="578"/>
                  </a:cubicBezTo>
                  <a:cubicBezTo>
                    <a:pt x="1" y="946"/>
                    <a:pt x="235" y="1248"/>
                    <a:pt x="235" y="1248"/>
                  </a:cubicBezTo>
                  <a:cubicBezTo>
                    <a:pt x="235" y="1248"/>
                    <a:pt x="177" y="1089"/>
                    <a:pt x="202" y="720"/>
                  </a:cubicBezTo>
                  <a:cubicBezTo>
                    <a:pt x="227" y="344"/>
                    <a:pt x="411" y="1"/>
                    <a:pt x="4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4391125" y="2114300"/>
              <a:ext cx="24925" cy="13200"/>
            </a:xfrm>
            <a:custGeom>
              <a:rect b="b" l="l" r="r" t="t"/>
              <a:pathLst>
                <a:path extrusionOk="0" h="528" w="997">
                  <a:moveTo>
                    <a:pt x="997" y="0"/>
                  </a:moveTo>
                  <a:lnTo>
                    <a:pt x="997" y="0"/>
                  </a:lnTo>
                  <a:cubicBezTo>
                    <a:pt x="971" y="17"/>
                    <a:pt x="946" y="34"/>
                    <a:pt x="913" y="42"/>
                  </a:cubicBezTo>
                  <a:cubicBezTo>
                    <a:pt x="771" y="101"/>
                    <a:pt x="469" y="34"/>
                    <a:pt x="210" y="193"/>
                  </a:cubicBezTo>
                  <a:cubicBezTo>
                    <a:pt x="42" y="293"/>
                    <a:pt x="1" y="427"/>
                    <a:pt x="9" y="528"/>
                  </a:cubicBezTo>
                  <a:cubicBezTo>
                    <a:pt x="9" y="528"/>
                    <a:pt x="202" y="268"/>
                    <a:pt x="402" y="226"/>
                  </a:cubicBezTo>
                  <a:cubicBezTo>
                    <a:pt x="595" y="193"/>
                    <a:pt x="871" y="159"/>
                    <a:pt x="946" y="67"/>
                  </a:cubicBezTo>
                  <a:cubicBezTo>
                    <a:pt x="963" y="42"/>
                    <a:pt x="980" y="17"/>
                    <a:pt x="9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4422925" y="2137525"/>
              <a:ext cx="14250" cy="3150"/>
            </a:xfrm>
            <a:custGeom>
              <a:rect b="b" l="l" r="r" t="t"/>
              <a:pathLst>
                <a:path extrusionOk="0" h="126" w="570">
                  <a:moveTo>
                    <a:pt x="68" y="0"/>
                  </a:moveTo>
                  <a:cubicBezTo>
                    <a:pt x="34" y="0"/>
                    <a:pt x="1" y="25"/>
                    <a:pt x="1" y="67"/>
                  </a:cubicBezTo>
                  <a:cubicBezTo>
                    <a:pt x="1" y="101"/>
                    <a:pt x="34" y="126"/>
                    <a:pt x="68" y="126"/>
                  </a:cubicBezTo>
                  <a:lnTo>
                    <a:pt x="511" y="126"/>
                  </a:lnTo>
                  <a:cubicBezTo>
                    <a:pt x="545" y="126"/>
                    <a:pt x="570" y="101"/>
                    <a:pt x="570" y="67"/>
                  </a:cubicBezTo>
                  <a:cubicBezTo>
                    <a:pt x="570" y="25"/>
                    <a:pt x="545" y="0"/>
                    <a:pt x="511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4375850" y="2075800"/>
              <a:ext cx="16150" cy="50025"/>
            </a:xfrm>
            <a:custGeom>
              <a:rect b="b" l="l" r="r" t="t"/>
              <a:pathLst>
                <a:path extrusionOk="0" h="2001" w="646">
                  <a:moveTo>
                    <a:pt x="227" y="0"/>
                  </a:moveTo>
                  <a:cubicBezTo>
                    <a:pt x="227" y="0"/>
                    <a:pt x="34" y="185"/>
                    <a:pt x="17" y="494"/>
                  </a:cubicBezTo>
                  <a:cubicBezTo>
                    <a:pt x="1" y="804"/>
                    <a:pt x="486" y="2001"/>
                    <a:pt x="486" y="2001"/>
                  </a:cubicBezTo>
                  <a:cubicBezTo>
                    <a:pt x="486" y="2001"/>
                    <a:pt x="645" y="1657"/>
                    <a:pt x="595" y="1457"/>
                  </a:cubicBezTo>
                  <a:cubicBezTo>
                    <a:pt x="536" y="1256"/>
                    <a:pt x="252" y="1147"/>
                    <a:pt x="210" y="1080"/>
                  </a:cubicBezTo>
                  <a:cubicBezTo>
                    <a:pt x="168" y="1005"/>
                    <a:pt x="118" y="729"/>
                    <a:pt x="118" y="729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4426275" y="2045875"/>
              <a:ext cx="2750" cy="5050"/>
            </a:xfrm>
            <a:custGeom>
              <a:rect b="b" l="l" r="r" t="t"/>
              <a:pathLst>
                <a:path extrusionOk="0" h="202" w="110">
                  <a:moveTo>
                    <a:pt x="26" y="1"/>
                  </a:moveTo>
                  <a:cubicBezTo>
                    <a:pt x="17" y="1"/>
                    <a:pt x="9" y="9"/>
                    <a:pt x="9" y="17"/>
                  </a:cubicBezTo>
                  <a:lnTo>
                    <a:pt x="26" y="51"/>
                  </a:lnTo>
                  <a:cubicBezTo>
                    <a:pt x="34" y="59"/>
                    <a:pt x="34" y="76"/>
                    <a:pt x="26" y="84"/>
                  </a:cubicBezTo>
                  <a:cubicBezTo>
                    <a:pt x="9" y="101"/>
                    <a:pt x="1" y="126"/>
                    <a:pt x="9" y="151"/>
                  </a:cubicBezTo>
                  <a:cubicBezTo>
                    <a:pt x="17" y="193"/>
                    <a:pt x="93" y="201"/>
                    <a:pt x="93" y="201"/>
                  </a:cubicBezTo>
                  <a:cubicBezTo>
                    <a:pt x="93" y="201"/>
                    <a:pt x="68" y="151"/>
                    <a:pt x="68" y="118"/>
                  </a:cubicBezTo>
                  <a:cubicBezTo>
                    <a:pt x="68" y="84"/>
                    <a:pt x="93" y="68"/>
                    <a:pt x="93" y="68"/>
                  </a:cubicBezTo>
                  <a:lnTo>
                    <a:pt x="101" y="59"/>
                  </a:lnTo>
                  <a:cubicBezTo>
                    <a:pt x="109" y="51"/>
                    <a:pt x="109" y="34"/>
                    <a:pt x="101" y="34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4432150" y="2022150"/>
              <a:ext cx="3575" cy="2625"/>
            </a:xfrm>
            <a:custGeom>
              <a:rect b="b" l="l" r="r" t="t"/>
              <a:pathLst>
                <a:path extrusionOk="0" h="105" w="143">
                  <a:moveTo>
                    <a:pt x="42" y="1"/>
                  </a:moveTo>
                  <a:cubicBezTo>
                    <a:pt x="31" y="1"/>
                    <a:pt x="21" y="7"/>
                    <a:pt x="17" y="21"/>
                  </a:cubicBezTo>
                  <a:lnTo>
                    <a:pt x="0" y="88"/>
                  </a:lnTo>
                  <a:cubicBezTo>
                    <a:pt x="0" y="96"/>
                    <a:pt x="8" y="104"/>
                    <a:pt x="17" y="104"/>
                  </a:cubicBezTo>
                  <a:lnTo>
                    <a:pt x="109" y="104"/>
                  </a:lnTo>
                  <a:cubicBezTo>
                    <a:pt x="126" y="104"/>
                    <a:pt x="142" y="79"/>
                    <a:pt x="126" y="62"/>
                  </a:cubicBezTo>
                  <a:lnTo>
                    <a:pt x="67" y="12"/>
                  </a:lnTo>
                  <a:cubicBezTo>
                    <a:pt x="59" y="5"/>
                    <a:pt x="50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4388825" y="2302400"/>
              <a:ext cx="4625" cy="6300"/>
            </a:xfrm>
            <a:custGeom>
              <a:rect b="b" l="l" r="r" t="t"/>
              <a:pathLst>
                <a:path extrusionOk="0" h="252" w="185">
                  <a:moveTo>
                    <a:pt x="1" y="0"/>
                  </a:moveTo>
                  <a:lnTo>
                    <a:pt x="1" y="251"/>
                  </a:lnTo>
                  <a:lnTo>
                    <a:pt x="185" y="25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4372925" y="2314525"/>
              <a:ext cx="114475" cy="6300"/>
            </a:xfrm>
            <a:custGeom>
              <a:rect b="b" l="l" r="r" t="t"/>
              <a:pathLst>
                <a:path extrusionOk="0" h="252" w="4579">
                  <a:moveTo>
                    <a:pt x="126" y="1"/>
                  </a:moveTo>
                  <a:cubicBezTo>
                    <a:pt x="59" y="1"/>
                    <a:pt x="1" y="59"/>
                    <a:pt x="1" y="126"/>
                  </a:cubicBezTo>
                  <a:cubicBezTo>
                    <a:pt x="1" y="193"/>
                    <a:pt x="59" y="252"/>
                    <a:pt x="126" y="252"/>
                  </a:cubicBezTo>
                  <a:lnTo>
                    <a:pt x="4453" y="252"/>
                  </a:lnTo>
                  <a:cubicBezTo>
                    <a:pt x="4520" y="252"/>
                    <a:pt x="4578" y="193"/>
                    <a:pt x="4578" y="126"/>
                  </a:cubicBezTo>
                  <a:cubicBezTo>
                    <a:pt x="4578" y="59"/>
                    <a:pt x="4520" y="1"/>
                    <a:pt x="4453" y="1"/>
                  </a:cubicBezTo>
                  <a:close/>
                </a:path>
              </a:pathLst>
            </a:custGeom>
            <a:solidFill>
              <a:srgbClr val="3030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4372925" y="2364125"/>
              <a:ext cx="114475" cy="6300"/>
            </a:xfrm>
            <a:custGeom>
              <a:rect b="b" l="l" r="r" t="t"/>
              <a:pathLst>
                <a:path extrusionOk="0" h="252" w="4579">
                  <a:moveTo>
                    <a:pt x="126" y="0"/>
                  </a:moveTo>
                  <a:cubicBezTo>
                    <a:pt x="59" y="0"/>
                    <a:pt x="1" y="59"/>
                    <a:pt x="1" y="126"/>
                  </a:cubicBezTo>
                  <a:cubicBezTo>
                    <a:pt x="1" y="201"/>
                    <a:pt x="59" y="251"/>
                    <a:pt x="126" y="251"/>
                  </a:cubicBezTo>
                  <a:lnTo>
                    <a:pt x="4453" y="251"/>
                  </a:lnTo>
                  <a:cubicBezTo>
                    <a:pt x="4520" y="251"/>
                    <a:pt x="4578" y="201"/>
                    <a:pt x="4578" y="126"/>
                  </a:cubicBezTo>
                  <a:cubicBezTo>
                    <a:pt x="4578" y="59"/>
                    <a:pt x="4520" y="0"/>
                    <a:pt x="4453" y="0"/>
                  </a:cubicBezTo>
                  <a:close/>
                </a:path>
              </a:pathLst>
            </a:custGeom>
            <a:solidFill>
              <a:srgbClr val="3030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4473350" y="2314525"/>
              <a:ext cx="6300" cy="6300"/>
            </a:xfrm>
            <a:custGeom>
              <a:rect b="b" l="l" r="r" t="t"/>
              <a:pathLst>
                <a:path extrusionOk="0" h="252" w="252">
                  <a:moveTo>
                    <a:pt x="1" y="1"/>
                  </a:moveTo>
                  <a:lnTo>
                    <a:pt x="1" y="252"/>
                  </a:lnTo>
                  <a:lnTo>
                    <a:pt x="252" y="252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rgbClr val="23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4473350" y="2364125"/>
              <a:ext cx="6300" cy="6300"/>
            </a:xfrm>
            <a:custGeom>
              <a:rect b="b" l="l" r="r" t="t"/>
              <a:pathLst>
                <a:path extrusionOk="0" h="252" w="252">
                  <a:moveTo>
                    <a:pt x="1" y="0"/>
                  </a:moveTo>
                  <a:lnTo>
                    <a:pt x="1" y="251"/>
                  </a:lnTo>
                  <a:lnTo>
                    <a:pt x="252" y="251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23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4355775" y="2174975"/>
              <a:ext cx="116350" cy="106925"/>
            </a:xfrm>
            <a:custGeom>
              <a:rect b="b" l="l" r="r" t="t"/>
              <a:pathLst>
                <a:path extrusionOk="0" h="4277" w="4654">
                  <a:moveTo>
                    <a:pt x="1490" y="0"/>
                  </a:moveTo>
                  <a:cubicBezTo>
                    <a:pt x="1490" y="0"/>
                    <a:pt x="1164" y="235"/>
                    <a:pt x="988" y="595"/>
                  </a:cubicBezTo>
                  <a:lnTo>
                    <a:pt x="812" y="955"/>
                  </a:lnTo>
                  <a:lnTo>
                    <a:pt x="285" y="1289"/>
                  </a:lnTo>
                  <a:cubicBezTo>
                    <a:pt x="285" y="1289"/>
                    <a:pt x="117" y="1791"/>
                    <a:pt x="59" y="2344"/>
                  </a:cubicBezTo>
                  <a:cubicBezTo>
                    <a:pt x="0" y="2896"/>
                    <a:pt x="318" y="4068"/>
                    <a:pt x="318" y="4068"/>
                  </a:cubicBezTo>
                  <a:cubicBezTo>
                    <a:pt x="318" y="4068"/>
                    <a:pt x="1406" y="4143"/>
                    <a:pt x="1800" y="4252"/>
                  </a:cubicBezTo>
                  <a:cubicBezTo>
                    <a:pt x="1860" y="4269"/>
                    <a:pt x="1960" y="4276"/>
                    <a:pt x="2087" y="4276"/>
                  </a:cubicBezTo>
                  <a:cubicBezTo>
                    <a:pt x="2767" y="4276"/>
                    <a:pt x="4202" y="4068"/>
                    <a:pt x="4202" y="4068"/>
                  </a:cubicBezTo>
                  <a:cubicBezTo>
                    <a:pt x="4202" y="4068"/>
                    <a:pt x="4428" y="3574"/>
                    <a:pt x="4352" y="3423"/>
                  </a:cubicBezTo>
                  <a:lnTo>
                    <a:pt x="4285" y="3264"/>
                  </a:lnTo>
                  <a:cubicBezTo>
                    <a:pt x="4285" y="3264"/>
                    <a:pt x="4495" y="3030"/>
                    <a:pt x="4553" y="2838"/>
                  </a:cubicBezTo>
                  <a:cubicBezTo>
                    <a:pt x="4603" y="2645"/>
                    <a:pt x="4436" y="2344"/>
                    <a:pt x="4436" y="2344"/>
                  </a:cubicBezTo>
                  <a:cubicBezTo>
                    <a:pt x="4436" y="2344"/>
                    <a:pt x="4654" y="1858"/>
                    <a:pt x="4561" y="1666"/>
                  </a:cubicBezTo>
                  <a:cubicBezTo>
                    <a:pt x="4469" y="1465"/>
                    <a:pt x="4260" y="1197"/>
                    <a:pt x="4260" y="1197"/>
                  </a:cubicBezTo>
                  <a:cubicBezTo>
                    <a:pt x="4260" y="1197"/>
                    <a:pt x="4319" y="695"/>
                    <a:pt x="4260" y="544"/>
                  </a:cubicBezTo>
                  <a:lnTo>
                    <a:pt x="4202" y="394"/>
                  </a:lnTo>
                  <a:lnTo>
                    <a:pt x="3691" y="210"/>
                  </a:lnTo>
                  <a:cubicBezTo>
                    <a:pt x="3691" y="210"/>
                    <a:pt x="2210" y="277"/>
                    <a:pt x="2017" y="277"/>
                  </a:cubicBezTo>
                  <a:cubicBezTo>
                    <a:pt x="1825" y="277"/>
                    <a:pt x="1490" y="0"/>
                    <a:pt x="1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4355775" y="2200075"/>
              <a:ext cx="34325" cy="79125"/>
            </a:xfrm>
            <a:custGeom>
              <a:rect b="b" l="l" r="r" t="t"/>
              <a:pathLst>
                <a:path extrusionOk="0" h="3165" w="1373">
                  <a:moveTo>
                    <a:pt x="737" y="1"/>
                  </a:moveTo>
                  <a:lnTo>
                    <a:pt x="285" y="285"/>
                  </a:lnTo>
                  <a:cubicBezTo>
                    <a:pt x="285" y="285"/>
                    <a:pt x="117" y="787"/>
                    <a:pt x="59" y="1340"/>
                  </a:cubicBezTo>
                  <a:cubicBezTo>
                    <a:pt x="0" y="1892"/>
                    <a:pt x="318" y="3064"/>
                    <a:pt x="318" y="3064"/>
                  </a:cubicBezTo>
                  <a:cubicBezTo>
                    <a:pt x="318" y="3064"/>
                    <a:pt x="904" y="3106"/>
                    <a:pt x="1373" y="3164"/>
                  </a:cubicBezTo>
                  <a:cubicBezTo>
                    <a:pt x="1314" y="2980"/>
                    <a:pt x="1180" y="2528"/>
                    <a:pt x="1013" y="1884"/>
                  </a:cubicBezTo>
                  <a:cubicBezTo>
                    <a:pt x="787" y="1005"/>
                    <a:pt x="737" y="1"/>
                    <a:pt x="737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4153650" y="1937925"/>
              <a:ext cx="226825" cy="380850"/>
            </a:xfrm>
            <a:custGeom>
              <a:rect b="b" l="l" r="r" t="t"/>
              <a:pathLst>
                <a:path extrusionOk="0" h="15234" w="9073">
                  <a:moveTo>
                    <a:pt x="5382" y="0"/>
                  </a:moveTo>
                  <a:cubicBezTo>
                    <a:pt x="5382" y="0"/>
                    <a:pt x="4721" y="494"/>
                    <a:pt x="4503" y="1356"/>
                  </a:cubicBezTo>
                  <a:cubicBezTo>
                    <a:pt x="4277" y="2210"/>
                    <a:pt x="1" y="11617"/>
                    <a:pt x="812" y="13608"/>
                  </a:cubicBezTo>
                  <a:cubicBezTo>
                    <a:pt x="1388" y="15027"/>
                    <a:pt x="5302" y="15233"/>
                    <a:pt x="7530" y="15233"/>
                  </a:cubicBezTo>
                  <a:cubicBezTo>
                    <a:pt x="8443" y="15233"/>
                    <a:pt x="9073" y="15199"/>
                    <a:pt x="9073" y="15199"/>
                  </a:cubicBezTo>
                  <a:cubicBezTo>
                    <a:pt x="9073" y="15199"/>
                    <a:pt x="8294" y="13282"/>
                    <a:pt x="8320" y="12219"/>
                  </a:cubicBezTo>
                  <a:cubicBezTo>
                    <a:pt x="8345" y="11156"/>
                    <a:pt x="8596" y="10545"/>
                    <a:pt x="8596" y="10545"/>
                  </a:cubicBezTo>
                  <a:lnTo>
                    <a:pt x="5943" y="10353"/>
                  </a:lnTo>
                  <a:lnTo>
                    <a:pt x="6671" y="7892"/>
                  </a:lnTo>
                  <a:lnTo>
                    <a:pt x="7625" y="5683"/>
                  </a:lnTo>
                  <a:lnTo>
                    <a:pt x="5382" y="0"/>
                  </a:lnTo>
                  <a:close/>
                </a:path>
              </a:pathLst>
            </a:custGeom>
            <a:solidFill>
              <a:srgbClr val="1A1C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4403475" y="1613100"/>
              <a:ext cx="156325" cy="154525"/>
            </a:xfrm>
            <a:custGeom>
              <a:rect b="b" l="l" r="r" t="t"/>
              <a:pathLst>
                <a:path extrusionOk="0" h="6181" w="6253">
                  <a:moveTo>
                    <a:pt x="3835" y="0"/>
                  </a:moveTo>
                  <a:cubicBezTo>
                    <a:pt x="3779" y="0"/>
                    <a:pt x="3723" y="1"/>
                    <a:pt x="3666" y="4"/>
                  </a:cubicBezTo>
                  <a:cubicBezTo>
                    <a:pt x="2386" y="54"/>
                    <a:pt x="1390" y="925"/>
                    <a:pt x="904" y="1125"/>
                  </a:cubicBezTo>
                  <a:cubicBezTo>
                    <a:pt x="427" y="1335"/>
                    <a:pt x="243" y="2255"/>
                    <a:pt x="243" y="2255"/>
                  </a:cubicBezTo>
                  <a:cubicBezTo>
                    <a:pt x="243" y="2255"/>
                    <a:pt x="0" y="4490"/>
                    <a:pt x="76" y="5059"/>
                  </a:cubicBezTo>
                  <a:cubicBezTo>
                    <a:pt x="151" y="5628"/>
                    <a:pt x="611" y="6180"/>
                    <a:pt x="611" y="6180"/>
                  </a:cubicBezTo>
                  <a:lnTo>
                    <a:pt x="611" y="3879"/>
                  </a:lnTo>
                  <a:lnTo>
                    <a:pt x="946" y="3695"/>
                  </a:lnTo>
                  <a:cubicBezTo>
                    <a:pt x="946" y="3695"/>
                    <a:pt x="980" y="2398"/>
                    <a:pt x="1574" y="2239"/>
                  </a:cubicBezTo>
                  <a:cubicBezTo>
                    <a:pt x="1664" y="2213"/>
                    <a:pt x="1764" y="2202"/>
                    <a:pt x="1868" y="2202"/>
                  </a:cubicBezTo>
                  <a:cubicBezTo>
                    <a:pt x="2443" y="2202"/>
                    <a:pt x="3156" y="2531"/>
                    <a:pt x="3156" y="2531"/>
                  </a:cubicBezTo>
                  <a:cubicBezTo>
                    <a:pt x="3156" y="2531"/>
                    <a:pt x="3726" y="2144"/>
                    <a:pt x="4301" y="2144"/>
                  </a:cubicBezTo>
                  <a:cubicBezTo>
                    <a:pt x="4330" y="2144"/>
                    <a:pt x="4358" y="2144"/>
                    <a:pt x="4386" y="2146"/>
                  </a:cubicBezTo>
                  <a:cubicBezTo>
                    <a:pt x="4428" y="2149"/>
                    <a:pt x="4470" y="2150"/>
                    <a:pt x="4511" y="2150"/>
                  </a:cubicBezTo>
                  <a:cubicBezTo>
                    <a:pt x="4939" y="2150"/>
                    <a:pt x="5357" y="2041"/>
                    <a:pt x="5533" y="1987"/>
                  </a:cubicBezTo>
                  <a:cubicBezTo>
                    <a:pt x="5583" y="1971"/>
                    <a:pt x="5625" y="1937"/>
                    <a:pt x="5658" y="1895"/>
                  </a:cubicBezTo>
                  <a:lnTo>
                    <a:pt x="6252" y="1109"/>
                  </a:lnTo>
                  <a:cubicBezTo>
                    <a:pt x="6252" y="1109"/>
                    <a:pt x="6202" y="866"/>
                    <a:pt x="6043" y="724"/>
                  </a:cubicBezTo>
                  <a:cubicBezTo>
                    <a:pt x="5899" y="580"/>
                    <a:pt x="5029" y="0"/>
                    <a:pt x="3835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4548900" y="1639700"/>
              <a:ext cx="63200" cy="122900"/>
            </a:xfrm>
            <a:custGeom>
              <a:rect b="b" l="l" r="r" t="t"/>
              <a:pathLst>
                <a:path extrusionOk="0" h="4916" w="2528">
                  <a:moveTo>
                    <a:pt x="940" y="0"/>
                  </a:moveTo>
                  <a:cubicBezTo>
                    <a:pt x="635" y="0"/>
                    <a:pt x="552" y="153"/>
                    <a:pt x="552" y="153"/>
                  </a:cubicBezTo>
                  <a:lnTo>
                    <a:pt x="67" y="739"/>
                  </a:lnTo>
                  <a:cubicBezTo>
                    <a:pt x="34" y="781"/>
                    <a:pt x="17" y="831"/>
                    <a:pt x="17" y="882"/>
                  </a:cubicBezTo>
                  <a:cubicBezTo>
                    <a:pt x="8" y="999"/>
                    <a:pt x="0" y="1208"/>
                    <a:pt x="17" y="1375"/>
                  </a:cubicBezTo>
                  <a:cubicBezTo>
                    <a:pt x="34" y="1610"/>
                    <a:pt x="586" y="1819"/>
                    <a:pt x="787" y="2204"/>
                  </a:cubicBezTo>
                  <a:cubicBezTo>
                    <a:pt x="996" y="2589"/>
                    <a:pt x="737" y="3401"/>
                    <a:pt x="737" y="3401"/>
                  </a:cubicBezTo>
                  <a:cubicBezTo>
                    <a:pt x="737" y="3401"/>
                    <a:pt x="1306" y="3920"/>
                    <a:pt x="1348" y="4229"/>
                  </a:cubicBezTo>
                  <a:cubicBezTo>
                    <a:pt x="1381" y="4547"/>
                    <a:pt x="1607" y="4916"/>
                    <a:pt x="1607" y="4916"/>
                  </a:cubicBezTo>
                  <a:lnTo>
                    <a:pt x="2134" y="4137"/>
                  </a:lnTo>
                  <a:cubicBezTo>
                    <a:pt x="2134" y="4137"/>
                    <a:pt x="2528" y="2664"/>
                    <a:pt x="2394" y="1886"/>
                  </a:cubicBezTo>
                  <a:cubicBezTo>
                    <a:pt x="2268" y="1116"/>
                    <a:pt x="1515" y="61"/>
                    <a:pt x="1088" y="11"/>
                  </a:cubicBezTo>
                  <a:cubicBezTo>
                    <a:pt x="1034" y="4"/>
                    <a:pt x="985" y="0"/>
                    <a:pt x="940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4579225" y="1732650"/>
              <a:ext cx="33925" cy="59875"/>
            </a:xfrm>
            <a:custGeom>
              <a:rect b="b" l="l" r="r" t="t"/>
              <a:pathLst>
                <a:path extrusionOk="0" h="2395" w="1357">
                  <a:moveTo>
                    <a:pt x="679" y="1"/>
                  </a:moveTo>
                  <a:cubicBezTo>
                    <a:pt x="302" y="1"/>
                    <a:pt x="1" y="536"/>
                    <a:pt x="1" y="1198"/>
                  </a:cubicBezTo>
                  <a:cubicBezTo>
                    <a:pt x="1" y="1859"/>
                    <a:pt x="302" y="2394"/>
                    <a:pt x="679" y="2394"/>
                  </a:cubicBezTo>
                  <a:cubicBezTo>
                    <a:pt x="1055" y="2394"/>
                    <a:pt x="1356" y="1859"/>
                    <a:pt x="1356" y="1198"/>
                  </a:cubicBezTo>
                  <a:cubicBezTo>
                    <a:pt x="1356" y="536"/>
                    <a:pt x="1055" y="1"/>
                    <a:pt x="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4431925" y="1748975"/>
              <a:ext cx="40200" cy="59025"/>
            </a:xfrm>
            <a:custGeom>
              <a:rect b="b" l="l" r="r" t="t"/>
              <a:pathLst>
                <a:path extrusionOk="0" h="2361" w="1608">
                  <a:moveTo>
                    <a:pt x="1" y="1"/>
                  </a:moveTo>
                  <a:cubicBezTo>
                    <a:pt x="1" y="1"/>
                    <a:pt x="42" y="628"/>
                    <a:pt x="520" y="729"/>
                  </a:cubicBezTo>
                  <a:cubicBezTo>
                    <a:pt x="613" y="750"/>
                    <a:pt x="698" y="759"/>
                    <a:pt x="773" y="759"/>
                  </a:cubicBezTo>
                  <a:cubicBezTo>
                    <a:pt x="1072" y="759"/>
                    <a:pt x="1222" y="620"/>
                    <a:pt x="1223" y="620"/>
                  </a:cubicBezTo>
                  <a:lnTo>
                    <a:pt x="1223" y="620"/>
                  </a:lnTo>
                  <a:cubicBezTo>
                    <a:pt x="1222" y="620"/>
                    <a:pt x="838" y="1248"/>
                    <a:pt x="804" y="1624"/>
                  </a:cubicBezTo>
                  <a:cubicBezTo>
                    <a:pt x="771" y="2001"/>
                    <a:pt x="1356" y="2361"/>
                    <a:pt x="1356" y="2361"/>
                  </a:cubicBezTo>
                  <a:lnTo>
                    <a:pt x="1608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4502450" y="1748975"/>
              <a:ext cx="49800" cy="19475"/>
            </a:xfrm>
            <a:custGeom>
              <a:rect b="b" l="l" r="r" t="t"/>
              <a:pathLst>
                <a:path extrusionOk="0" h="779" w="1992">
                  <a:moveTo>
                    <a:pt x="0" y="1"/>
                  </a:moveTo>
                  <a:cubicBezTo>
                    <a:pt x="0" y="1"/>
                    <a:pt x="293" y="779"/>
                    <a:pt x="937" y="779"/>
                  </a:cubicBezTo>
                  <a:cubicBezTo>
                    <a:pt x="1590" y="779"/>
                    <a:pt x="1992" y="1"/>
                    <a:pt x="1992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" name="Google Shape;6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50" y="584725"/>
            <a:ext cx="4811776" cy="39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3000" y="1773700"/>
            <a:ext cx="3965699" cy="15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39"/>
          <p:cNvSpPr txBox="1"/>
          <p:nvPr/>
        </p:nvSpPr>
        <p:spPr>
          <a:xfrm>
            <a:off x="5206500" y="1285975"/>
            <a:ext cx="35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More information, but retrieve one by one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34" name="Google Shape;634;p39"/>
          <p:cNvSpPr txBox="1"/>
          <p:nvPr/>
        </p:nvSpPr>
        <p:spPr>
          <a:xfrm>
            <a:off x="231825" y="152400"/>
            <a:ext cx="37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20 Movies per page, but lacks information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0"/>
          <p:cNvSpPr txBox="1"/>
          <p:nvPr/>
        </p:nvSpPr>
        <p:spPr>
          <a:xfrm>
            <a:off x="5264550" y="1001725"/>
            <a:ext cx="35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95 Lines worth of information per movie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40" name="Google Shape;640;p40"/>
          <p:cNvSpPr txBox="1"/>
          <p:nvPr/>
        </p:nvSpPr>
        <p:spPr>
          <a:xfrm>
            <a:off x="358938" y="165950"/>
            <a:ext cx="37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25 lines worth of information per movie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41" name="Google Shape;6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538" y="1401925"/>
            <a:ext cx="3375574" cy="34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825" y="644075"/>
            <a:ext cx="4045626" cy="42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675" y="2182725"/>
            <a:ext cx="847150" cy="2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450" y="1130500"/>
            <a:ext cx="640600" cy="2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1"/>
          <p:cNvSpPr txBox="1"/>
          <p:nvPr>
            <p:ph idx="1" type="subTitle"/>
          </p:nvPr>
        </p:nvSpPr>
        <p:spPr>
          <a:xfrm>
            <a:off x="5055150" y="1583325"/>
            <a:ext cx="30726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URL String = “URL STRING”+str(pagenumber)</a:t>
            </a:r>
            <a:endParaRPr/>
          </a:p>
        </p:txBody>
      </p:sp>
      <p:sp>
        <p:nvSpPr>
          <p:cNvPr id="650" name="Google Shape;650;p41"/>
          <p:cNvSpPr txBox="1"/>
          <p:nvPr>
            <p:ph type="title"/>
          </p:nvPr>
        </p:nvSpPr>
        <p:spPr>
          <a:xfrm>
            <a:off x="721200" y="1905150"/>
            <a:ext cx="2992200" cy="13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Extraction</a:t>
            </a:r>
            <a:endParaRPr/>
          </a:p>
        </p:txBody>
      </p:sp>
      <p:sp>
        <p:nvSpPr>
          <p:cNvPr id="651" name="Google Shape;651;p41"/>
          <p:cNvSpPr txBox="1"/>
          <p:nvPr>
            <p:ph idx="2" type="subTitle"/>
          </p:nvPr>
        </p:nvSpPr>
        <p:spPr>
          <a:xfrm>
            <a:off x="5047575" y="646875"/>
            <a:ext cx="30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Access 500 different pages of movies by altering URL using loop</a:t>
            </a:r>
            <a:endParaRPr/>
          </a:p>
        </p:txBody>
      </p:sp>
      <p:sp>
        <p:nvSpPr>
          <p:cNvPr id="652" name="Google Shape;652;p41"/>
          <p:cNvSpPr txBox="1"/>
          <p:nvPr>
            <p:ph idx="3" type="subTitle"/>
          </p:nvPr>
        </p:nvSpPr>
        <p:spPr>
          <a:xfrm>
            <a:off x="5047575" y="2271375"/>
            <a:ext cx="30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Extract 10,000 Movie ID into a list</a:t>
            </a:r>
            <a:endParaRPr/>
          </a:p>
        </p:txBody>
      </p:sp>
      <p:sp>
        <p:nvSpPr>
          <p:cNvPr id="653" name="Google Shape;653;p41"/>
          <p:cNvSpPr txBox="1"/>
          <p:nvPr>
            <p:ph idx="4" type="subTitle"/>
          </p:nvPr>
        </p:nvSpPr>
        <p:spPr>
          <a:xfrm>
            <a:off x="5047575" y="3476650"/>
            <a:ext cx="30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Extract individual Movie ID data, store in CSV</a:t>
            </a:r>
            <a:endParaRPr/>
          </a:p>
        </p:txBody>
      </p:sp>
      <p:sp>
        <p:nvSpPr>
          <p:cNvPr id="654" name="Google Shape;654;p41"/>
          <p:cNvSpPr txBox="1"/>
          <p:nvPr>
            <p:ph idx="6" type="subTitle"/>
          </p:nvPr>
        </p:nvSpPr>
        <p:spPr>
          <a:xfrm>
            <a:off x="5055150" y="4130675"/>
            <a:ext cx="30726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Try and Except in extraction phases helped skip errors during automation</a:t>
            </a:r>
            <a:endParaRPr/>
          </a:p>
        </p:txBody>
      </p:sp>
      <p:sp>
        <p:nvSpPr>
          <p:cNvPr id="655" name="Google Shape;655;p41"/>
          <p:cNvSpPr/>
          <p:nvPr/>
        </p:nvSpPr>
        <p:spPr>
          <a:xfrm>
            <a:off x="4502788" y="1758675"/>
            <a:ext cx="465600" cy="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1"/>
          <p:cNvSpPr/>
          <p:nvPr/>
        </p:nvSpPr>
        <p:spPr>
          <a:xfrm>
            <a:off x="4502788" y="3142300"/>
            <a:ext cx="465600" cy="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Red Carpet Event Report by Slidesgo">
  <a:themeElements>
    <a:clrScheme name="Simple Light">
      <a:dk1>
        <a:srgbClr val="202231"/>
      </a:dk1>
      <a:lt1>
        <a:srgbClr val="FFFFFF"/>
      </a:lt1>
      <a:dk2>
        <a:srgbClr val="454857"/>
      </a:dk2>
      <a:lt2>
        <a:srgbClr val="EEEEEE"/>
      </a:lt2>
      <a:accent1>
        <a:srgbClr val="9C3218"/>
      </a:accent1>
      <a:accent2>
        <a:srgbClr val="C33D1D"/>
      </a:accent2>
      <a:accent3>
        <a:srgbClr val="252C3A"/>
      </a:accent3>
      <a:accent4>
        <a:srgbClr val="255144"/>
      </a:accent4>
      <a:accent5>
        <a:srgbClr val="FEC659"/>
      </a:accent5>
      <a:accent6>
        <a:srgbClr val="E4892E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