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48F06-3B08-4B35-A13B-6D7AD3E02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6E1578-043F-4BC4-B0E6-C8A6E09D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B6462-397B-4E84-A22E-05FB1C7B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A0A05-ED50-4A13-A53C-1CF2955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C02D4-D6B6-46E0-9AA4-8610E67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0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D8379-9E37-4338-BE0A-133F5BD6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B15DE4-0D00-478D-AA37-48D449E9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56B00-D3D0-4F3D-AEE1-5F90005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80B56-B5F5-420A-A0DC-425065F1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7EA2F-109C-4FA6-B959-A7EB7CA3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A277B6-D919-4F33-B7B4-6E28609A5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C233C0-3684-42D2-B868-581B6A11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BC74F-6809-478A-899B-943F136F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3F12F-369A-4F10-9B77-3E7A29E5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4257A-B42A-4E9D-8F02-D51ADE12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41B91-4644-4416-A8A6-6AA37924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AA0A8-D302-4959-A176-0762081F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2032D-D35E-4AB0-A421-9B66D994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58A3BB-D5EA-4804-B6A8-4AC6683F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ECE7C8-993F-4EBC-A1B5-C91E1D43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5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07266-4650-4863-A6A4-51BA3FC0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DF6133-D17F-468B-BE37-570AC910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25D33-6CBE-4BF5-803D-FBBB92BE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95B12-C2E1-4607-B541-0DE9283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F4374-CE3A-4892-A080-6721F83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B9C54-A95A-4324-B73E-56EABCFF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90736-C55D-4630-82F4-4976C14C5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228A6E-3B86-4977-85B8-9BF4F4042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BE02B-5CDB-43D6-82F8-C607358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B4D0B-4BD3-4E6C-BC58-E3375FB5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6DEB7D-CAD3-4CCA-ACE3-4071B9C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5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E19B2-CB06-4582-BE88-E2277ADE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2100C9-3031-4A45-AD4C-31164CD1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4DD8AF-E774-420D-8C1C-EA71B2FE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1D60C4-1B1B-46D5-9F66-B9110F26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261B07-B31B-4A2D-A38E-8DA4DDE5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AA6EE5-6EE4-4E54-95A8-B5C4C13E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654B06-D586-4003-8A53-05EAB3E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CC456-FA21-4B2B-8861-143BCC9E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574FC-C868-41C8-80AF-0E5CD1C0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8A65F8-CBAC-4597-95F0-5A3114C4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D7C427-C8D9-40F2-A625-A405E7B3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CA26E9-DF55-4DEE-99D8-005DB496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3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6F518A-ED97-415D-B2F7-281B3E70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E4A339-9C79-4431-ABEC-30E126C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3AE094-58C9-49DC-B944-9E12563E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F5810-FDEC-4AC8-BDB9-194CEC21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AD256-63FB-4697-8D1A-6F8A7F55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17C1C-C633-4386-A7B4-66DF9343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1637A-BBD6-4D15-B6AC-CA807782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5BCFB7-1222-4B18-B040-71BE59CB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413A6D-06A1-4579-B4FC-00978B1D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80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0B1B6-A6E2-4A7F-88F0-88E76105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FFC08C-8945-4886-B0D8-2DFE14D67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72FF6-3270-4FF4-9039-EFDC6C0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403E2-07DC-452D-82DA-E1E113BE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21E60F-15B8-4E70-B894-0D2AEB1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AD51FE-64C2-44E3-AC90-89AC5B5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1082E4-B593-4097-B3F9-2B3B6126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F6A487-5B97-4835-908C-E537EAD7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38676A-18FD-4162-8771-AD395E4A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F680-5C65-4EE7-8D6F-E89383BEF16E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A9161-B702-460C-841C-773DF77FA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1B188-7209-4BF1-B228-9F9FA71EA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8DBB-4D96-4DD5-A246-1E1BE100C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29EF349-1984-4174-B302-6ACA3990E022}"/>
              </a:ext>
            </a:extLst>
          </p:cNvPr>
          <p:cNvSpPr txBox="1"/>
          <p:nvPr/>
        </p:nvSpPr>
        <p:spPr>
          <a:xfrm>
            <a:off x="603681" y="843379"/>
            <a:ext cx="1098463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en-US" altLang="zh-TW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需開啟影像及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檔，否則會閃退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每看完一張影像確認沒問題或是編輯完成，請按下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會將此影像的標註檔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(txt)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New_Annotation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請先將欲刪除的標註做刪除後，才能開始新增。若是先刪除後新增再刪除，會導致圖片顯示有問題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但標註資料沒問題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每次新增前，請記得按下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來選取類別。完成標註後，請按下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current polygon(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每新增一個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後就按一次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若想回頭編輯已經編輯過的影像，請按下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後，重新編輯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此操作無法更新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，因此不建議這麼做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編輯完一張影像後，再回來查看此影像，標註後的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會自動轉為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在關閉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前，請先記得按下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，其目的是將新增的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時，請選取新版的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，上次新增的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會顯示在左圖。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67978D-063B-45DA-8262-3027B26A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563139"/>
            <a:ext cx="9075285" cy="532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3" y="58984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對已編輯做更動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7DA07C-F9EA-40D2-90FE-C1673671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47" y="4353297"/>
            <a:ext cx="843379" cy="8433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F5A423-7B66-438E-80C4-FC84239D43BA}"/>
              </a:ext>
            </a:extLst>
          </p:cNvPr>
          <p:cNvSpPr txBox="1"/>
          <p:nvPr/>
        </p:nvSpPr>
        <p:spPr>
          <a:xfrm>
            <a:off x="710212" y="6025962"/>
            <a:ext cx="801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若仍需做更動，請按下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，右圖會回復成第一次開啟時的樣子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02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72BDA8-099D-4354-BD2F-D55F65E8E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/>
          <a:stretch/>
        </p:blipFill>
        <p:spPr>
          <a:xfrm>
            <a:off x="757563" y="643759"/>
            <a:ext cx="9312674" cy="5455894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E2142A-D0B0-44A1-A5BD-6D72E1A197B1}"/>
              </a:ext>
            </a:extLst>
          </p:cNvPr>
          <p:cNvCxnSpPr>
            <a:cxnSpLocks/>
          </p:cNvCxnSpPr>
          <p:nvPr/>
        </p:nvCxnSpPr>
        <p:spPr>
          <a:xfrm>
            <a:off x="9712022" y="5567360"/>
            <a:ext cx="5859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6C2206-A380-48BB-A8ED-2D7FDF0D0844}"/>
              </a:ext>
            </a:extLst>
          </p:cNvPr>
          <p:cNvSpPr txBox="1"/>
          <p:nvPr/>
        </p:nvSpPr>
        <p:spPr>
          <a:xfrm>
            <a:off x="10333608" y="5364939"/>
            <a:ext cx="16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選取影像資料夾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F30A4D-5204-4DAE-81A8-36164B440013}"/>
              </a:ext>
            </a:extLst>
          </p:cNvPr>
          <p:cNvCxnSpPr>
            <a:cxnSpLocks/>
          </p:cNvCxnSpPr>
          <p:nvPr/>
        </p:nvCxnSpPr>
        <p:spPr>
          <a:xfrm>
            <a:off x="9729778" y="5844465"/>
            <a:ext cx="5859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10369268" y="5690576"/>
            <a:ext cx="169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7D7850-1974-44C7-87A0-9817A6421BBF}"/>
              </a:ext>
            </a:extLst>
          </p:cNvPr>
          <p:cNvSpPr txBox="1"/>
          <p:nvPr/>
        </p:nvSpPr>
        <p:spPr>
          <a:xfrm>
            <a:off x="710214" y="58984"/>
            <a:ext cx="2006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開啟檔案</a:t>
            </a:r>
          </a:p>
        </p:txBody>
      </p:sp>
    </p:spTree>
    <p:extLst>
      <p:ext uri="{BB962C8B-B14F-4D97-AF65-F5344CB8AC3E}">
        <p14:creationId xmlns:p14="http://schemas.microsoft.com/office/powerpoint/2010/main" val="30341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40285C6-472F-4FBF-A5EF-33E9BA43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59" y="1161438"/>
            <a:ext cx="5599276" cy="4291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5D9265F-71F0-4ECA-97B9-7800637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3" y="1162404"/>
            <a:ext cx="5589766" cy="429023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08288E8B-C8E9-451E-828B-721429B72EE8}"/>
              </a:ext>
            </a:extLst>
          </p:cNvPr>
          <p:cNvGrpSpPr/>
          <p:nvPr/>
        </p:nvGrpSpPr>
        <p:grpSpPr>
          <a:xfrm>
            <a:off x="2831976" y="3307521"/>
            <a:ext cx="3027286" cy="965446"/>
            <a:chOff x="3169328" y="3307521"/>
            <a:chExt cx="3027286" cy="96544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E1E2142A-D0B0-44A1-A5BD-6D72E1A197B1}"/>
                </a:ext>
              </a:extLst>
            </p:cNvPr>
            <p:cNvCxnSpPr>
              <a:cxnSpLocks/>
            </p:cNvCxnSpPr>
            <p:nvPr/>
          </p:nvCxnSpPr>
          <p:spPr>
            <a:xfrm>
              <a:off x="3526018" y="3307521"/>
              <a:ext cx="0" cy="56314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46C2206-A380-48BB-A8ED-2D7FDF0D0844}"/>
                </a:ext>
              </a:extLst>
            </p:cNvPr>
            <p:cNvSpPr txBox="1"/>
            <p:nvPr/>
          </p:nvSpPr>
          <p:spPr>
            <a:xfrm>
              <a:off x="3169328" y="3965190"/>
              <a:ext cx="3027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影像資料夾選取</a:t>
              </a:r>
              <a:r>
                <a:rPr lang="en-US" altLang="zh-TW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Original_Image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F30A4D-5204-4DAE-81A8-36164B440013}"/>
              </a:ext>
            </a:extLst>
          </p:cNvPr>
          <p:cNvCxnSpPr>
            <a:cxnSpLocks/>
          </p:cNvCxnSpPr>
          <p:nvPr/>
        </p:nvCxnSpPr>
        <p:spPr>
          <a:xfrm>
            <a:off x="8637823" y="2318550"/>
            <a:ext cx="0" cy="5844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7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B25671-4C4B-4432-9930-16685B6A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2" y="335982"/>
            <a:ext cx="9046345" cy="532655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4B42D7-993F-4EB5-AF4F-B4F6E7D69D3A}"/>
              </a:ext>
            </a:extLst>
          </p:cNvPr>
          <p:cNvSpPr txBox="1"/>
          <p:nvPr/>
        </p:nvSpPr>
        <p:spPr>
          <a:xfrm>
            <a:off x="1322772" y="5970317"/>
            <a:ext cx="79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請先進行刪除再新增，否則影像顯示會有問題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這部分還沒想到解決方法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B25671-4C4B-4432-9930-16685B6A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1" y="554982"/>
            <a:ext cx="9046345" cy="532655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4" y="58984"/>
            <a:ext cx="111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ADD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44EE9F-E748-4074-B05D-CDF0B1E71D73}"/>
              </a:ext>
            </a:extLst>
          </p:cNvPr>
          <p:cNvSpPr txBox="1"/>
          <p:nvPr/>
        </p:nvSpPr>
        <p:spPr>
          <a:xfrm>
            <a:off x="794551" y="6008206"/>
            <a:ext cx="79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按鍵，進行新增</a:t>
            </a:r>
          </a:p>
        </p:txBody>
      </p:sp>
    </p:spTree>
    <p:extLst>
      <p:ext uri="{BB962C8B-B14F-4D97-AF65-F5344CB8AC3E}">
        <p14:creationId xmlns:p14="http://schemas.microsoft.com/office/powerpoint/2010/main" val="419764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4" y="58984"/>
            <a:ext cx="111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ADD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F01155-5FBF-4A1C-97A6-AB45531A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555804"/>
            <a:ext cx="9059801" cy="532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D332DA-02D8-49D3-879B-F22E0C5D1BE2}"/>
              </a:ext>
            </a:extLst>
          </p:cNvPr>
          <p:cNvSpPr txBox="1"/>
          <p:nvPr/>
        </p:nvSpPr>
        <p:spPr>
          <a:xfrm>
            <a:off x="798991" y="6011292"/>
            <a:ext cx="79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請選擇新增類別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FBC524-1060-48C1-943C-3D23054A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449" y="3219804"/>
            <a:ext cx="763994" cy="7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905D98A1-5B3C-42B8-B742-B44CB06209CE}"/>
              </a:ext>
            </a:extLst>
          </p:cNvPr>
          <p:cNvSpPr/>
          <p:nvPr/>
        </p:nvSpPr>
        <p:spPr>
          <a:xfrm>
            <a:off x="5468644" y="6088182"/>
            <a:ext cx="2317072" cy="29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4" y="58984"/>
            <a:ext cx="111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ADD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D332DA-02D8-49D3-879B-F22E0C5D1BE2}"/>
              </a:ext>
            </a:extLst>
          </p:cNvPr>
          <p:cNvSpPr txBox="1"/>
          <p:nvPr/>
        </p:nvSpPr>
        <p:spPr>
          <a:xfrm>
            <a:off x="798991" y="6074984"/>
            <a:ext cx="71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請在右圖加上標註，並在每一次標註完後按下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current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poligon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7051E0-2ECC-488A-BBA6-CCCB255A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559293"/>
            <a:ext cx="9013658" cy="532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BE165B-9F25-480E-8690-69B57136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80" y="4769659"/>
            <a:ext cx="763994" cy="7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4" y="58984"/>
            <a:ext cx="160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EXPORT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9D0225-EF8C-44F5-B652-C117C9F9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559293"/>
            <a:ext cx="9013658" cy="532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D7DA07C-F9EA-40D2-90FE-C1673671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26" y="5165417"/>
            <a:ext cx="843379" cy="84337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D4F4E56-AE50-40E7-A629-45EE55856EDD}"/>
              </a:ext>
            </a:extLst>
          </p:cNvPr>
          <p:cNvSpPr txBox="1"/>
          <p:nvPr/>
        </p:nvSpPr>
        <p:spPr>
          <a:xfrm>
            <a:off x="798990" y="6018270"/>
            <a:ext cx="933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此功能為將目前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所新增的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以原版為基底，匯出一個新的版本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請在關閉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前，將本次所做之更動匯出，並在下一次開啟時選取最新版本的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35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6BF71A-664C-4A23-9CB7-A899A0BE2B56}"/>
              </a:ext>
            </a:extLst>
          </p:cNvPr>
          <p:cNvSpPr txBox="1"/>
          <p:nvPr/>
        </p:nvSpPr>
        <p:spPr>
          <a:xfrm>
            <a:off x="7652552" y="2999261"/>
            <a:ext cx="403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第一次開啟，選取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Version0.json(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1AF9D2-8147-4FB8-9462-6043BAB61D25}"/>
              </a:ext>
            </a:extLst>
          </p:cNvPr>
          <p:cNvSpPr txBox="1"/>
          <p:nvPr/>
        </p:nvSpPr>
        <p:spPr>
          <a:xfrm>
            <a:off x="710213" y="58984"/>
            <a:ext cx="243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下次開啟時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7DA07C-F9EA-40D2-90FE-C1673671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997" y="4783677"/>
            <a:ext cx="843379" cy="8433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67978D-063B-45DA-8262-3027B26A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3" y="563139"/>
            <a:ext cx="9075285" cy="532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9271F1-BF19-40AB-90D3-9E7765CCB4BD}"/>
              </a:ext>
            </a:extLst>
          </p:cNvPr>
          <p:cNvSpPr txBox="1"/>
          <p:nvPr/>
        </p:nvSpPr>
        <p:spPr>
          <a:xfrm>
            <a:off x="710213" y="6025962"/>
            <a:ext cx="9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左圖可見上次所新增的標註已成功存到新的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檔裡，右圖也成功將該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polygon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Bbox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F5A423-7B66-438E-80C4-FC84239D43BA}"/>
              </a:ext>
            </a:extLst>
          </p:cNvPr>
          <p:cNvSpPr txBox="1"/>
          <p:nvPr/>
        </p:nvSpPr>
        <p:spPr>
          <a:xfrm>
            <a:off x="710213" y="5084505"/>
            <a:ext cx="48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此處顯示該檔案已被編輯過，不建議再做更動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53C1BEB-3708-4393-8FA0-6AE1377282AC}"/>
              </a:ext>
            </a:extLst>
          </p:cNvPr>
          <p:cNvCxnSpPr/>
          <p:nvPr/>
        </p:nvCxnSpPr>
        <p:spPr>
          <a:xfrm>
            <a:off x="1793288" y="4628505"/>
            <a:ext cx="0" cy="45276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488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俊凱 廖</dc:creator>
  <cp:lastModifiedBy>俊凱 廖</cp:lastModifiedBy>
  <cp:revision>10</cp:revision>
  <dcterms:created xsi:type="dcterms:W3CDTF">2023-03-29T12:20:11Z</dcterms:created>
  <dcterms:modified xsi:type="dcterms:W3CDTF">2023-10-27T07:59:33Z</dcterms:modified>
</cp:coreProperties>
</file>