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7A950-B3A5-6D46-9D7B-364FBDFA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AE8455-B197-874F-95CE-D1DF4576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19203-958C-D740-89C8-79DC4C3A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B784F-8DBC-144D-AB48-5DDCDA66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85179-FC26-0C42-AFA7-E10D8939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853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2EF7-520B-BA45-B7F8-4EC97C2F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48E8AA-1CD5-5A40-B268-553E986B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EB892-A9D9-9547-B60D-3664C30E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62F01-743D-7749-92C4-5D62E4B9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339DA-40A6-5C49-8803-3C3A6CD5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301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CD8867-9FA8-A343-A11C-C651EF241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9E057D-8071-034E-B986-E4BD93D6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D6CBF-2FD8-964E-8ECF-51CEE6C2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E7C53-6FBE-CA49-B28A-43B6D545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95D88-D0E7-3B47-B0FE-8577F557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10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6495-9B27-B940-BA24-6FA5BE7E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A0214-EB59-3D4C-940A-F75E4223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CC3BB-3CBD-3946-B085-348B1EDE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074E9-3FA2-134D-8492-582FE97A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53F23-FFB0-1346-B8B5-B610EE2C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859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451B2-0B21-2E4B-A87B-FCB2A366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47C48-ADB3-434B-892C-596F6DA66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BF9FE-94F8-D446-80D4-E0875046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D4CDB-2A73-1D40-BCE1-8DEE10BC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CABCA-38F3-B045-ACDD-FA72B318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011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790BA-0A42-024E-9129-51A9237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060F-277B-CE4F-B68E-60B69999C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C80F3-A8CE-C844-82D6-1069F8CD6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EBC5-1DB8-4144-BEE4-85B13899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EA596-44CD-D845-B8E4-E9552E2F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5CFCA-5CEF-EA44-A9B0-2DC865DE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2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C5CDA-20FA-1740-9BD5-D2300927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AC11F-5211-3A4A-AF99-9760899D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83567-073C-7A48-92FA-5C0DB10F7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14C50C-15D5-2C45-A0D9-9ABCBED01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089567-D3B9-9948-904E-B5E04CE99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2EEA4B-2B15-3044-AA84-E37D5ED9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6527DC-FF83-C948-B5CF-E911351E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6CCF06-F420-864A-BA36-9D47A99D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0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14ED2-6ACE-7E43-AB07-55031BBC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B3C07F-D033-CF43-8CA8-3E12166A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1411A4-3654-984F-AD24-FEE9C428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45AE6-96BD-E549-B57B-3A65949C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97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3AD110-924D-B247-84FC-99FC92A9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03326-3EA6-0B4D-8D9A-09F90C01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B42C2D-F338-104D-9D04-0A392525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8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5B78F-F33F-F040-A9C5-7F7C3E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19B73-2B62-AE42-85E2-9ABE3421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DB2764-F0C8-754D-98C0-10A70D7C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1D58E-30BE-0A47-985B-47F57394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0490F-71FF-B84A-8DB1-5BA5599E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25605-6437-804D-A443-74E9E412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800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9BA3E-BD2B-4F4F-8495-7DEDC5A3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1800E-3A5B-A441-9D03-596FD44CE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4175E-FB88-0440-B48A-36C968A6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DF6E8-2779-3046-A92C-7BBC70BE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E9F76-B0F8-8247-B11B-E31CD228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22CF9-CC3D-8E44-A454-F0F02C06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529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04A124-5B2B-F747-B2BA-195C33AB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173B0-441A-1A42-ACC0-D99F2154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5FE4-1D2E-F54D-8171-BBC8A7D7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C382-9FB7-9F40-BC64-5398E1ECD511}" type="datetimeFigureOut">
              <a:rPr kumimoji="1" lang="ko-KR" altLang="en-US" smtClean="0"/>
              <a:t>2019. 12. 1.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55CE3-4D53-ED48-A7F8-992D7D146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99360-D478-CF4F-9A4F-9DDC3353C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14A0-2D96-3F4F-BF25-9E22245661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319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A3DE0B9-A5A6-E842-9C36-B01A64CC5C53}"/>
              </a:ext>
            </a:extLst>
          </p:cNvPr>
          <p:cNvSpPr/>
          <p:nvPr/>
        </p:nvSpPr>
        <p:spPr>
          <a:xfrm>
            <a:off x="2813407" y="513707"/>
            <a:ext cx="64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UI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AF3F0B0-18E8-7348-BB8D-B4834C6F17FA}"/>
              </a:ext>
            </a:extLst>
          </p:cNvPr>
          <p:cNvSpPr/>
          <p:nvPr/>
        </p:nvSpPr>
        <p:spPr>
          <a:xfrm>
            <a:off x="4029802" y="1613043"/>
            <a:ext cx="404721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Login                     Connect</a:t>
            </a:r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4998619-5B77-BC4F-AB5F-564CCC889151}"/>
              </a:ext>
            </a:extLst>
          </p:cNvPr>
          <p:cNvSpPr/>
          <p:nvPr/>
        </p:nvSpPr>
        <p:spPr>
          <a:xfrm>
            <a:off x="4029802" y="2709000"/>
            <a:ext cx="404721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Service</a:t>
            </a:r>
            <a:endParaRPr kumimoji="1"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D91FDF4-5D42-AB4F-9E62-156377A27CD6}"/>
              </a:ext>
            </a:extLst>
          </p:cNvPr>
          <p:cNvSpPr/>
          <p:nvPr/>
        </p:nvSpPr>
        <p:spPr>
          <a:xfrm>
            <a:off x="2813407" y="1500027"/>
            <a:ext cx="720000" cy="459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Display</a:t>
            </a:r>
            <a:endParaRPr kumimoji="1" lang="ko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4D66984-9036-1B49-9F38-9B97F87F2FB2}"/>
              </a:ext>
            </a:extLst>
          </p:cNvPr>
          <p:cNvSpPr/>
          <p:nvPr/>
        </p:nvSpPr>
        <p:spPr>
          <a:xfrm>
            <a:off x="8573407" y="1500027"/>
            <a:ext cx="720000" cy="459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Socket</a:t>
            </a:r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657779A-CA21-8143-A9AD-F63321842F8F}"/>
              </a:ext>
            </a:extLst>
          </p:cNvPr>
          <p:cNvSpPr/>
          <p:nvPr/>
        </p:nvSpPr>
        <p:spPr>
          <a:xfrm>
            <a:off x="4029802" y="3804957"/>
            <a:ext cx="1993187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Update</a:t>
            </a:r>
            <a:endParaRPr kumimoji="1"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DCBCA0C-3747-C443-A7D8-C799F24F8E3F}"/>
              </a:ext>
            </a:extLst>
          </p:cNvPr>
          <p:cNvSpPr/>
          <p:nvPr/>
        </p:nvSpPr>
        <p:spPr>
          <a:xfrm>
            <a:off x="4029801" y="4839128"/>
            <a:ext cx="1993187" cy="125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Map</a:t>
            </a:r>
          </a:p>
          <a:p>
            <a:pPr algn="ctr"/>
            <a:r>
              <a:rPr kumimoji="1" lang="en-US" altLang="ko-KR" dirty="0" err="1"/>
              <a:t>KickBoard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Location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BFA0148-DDD4-054B-9CE6-B7AA4F6032BF}"/>
              </a:ext>
            </a:extLst>
          </p:cNvPr>
          <p:cNvSpPr/>
          <p:nvPr/>
        </p:nvSpPr>
        <p:spPr>
          <a:xfrm>
            <a:off x="6329999" y="3804957"/>
            <a:ext cx="720000" cy="2287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Reservation</a:t>
            </a:r>
            <a:endParaRPr kumimoji="1" lang="ko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69EA160-C240-0E45-9B93-698B559CA38E}"/>
              </a:ext>
            </a:extLst>
          </p:cNvPr>
          <p:cNvSpPr/>
          <p:nvPr/>
        </p:nvSpPr>
        <p:spPr>
          <a:xfrm>
            <a:off x="7357012" y="3796301"/>
            <a:ext cx="720000" cy="2287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Payment</a:t>
            </a:r>
            <a:endParaRPr kumimoji="1" lang="ko-KR" altLang="en-US" dirty="0"/>
          </a:p>
        </p:txBody>
      </p:sp>
      <p:sp>
        <p:nvSpPr>
          <p:cNvPr id="19" name="위쪽/아래쪽 화살표[U] 18">
            <a:extLst>
              <a:ext uri="{FF2B5EF4-FFF2-40B4-BE49-F238E27FC236}">
                <a16:creationId xmlns:a16="http://schemas.microsoft.com/office/drawing/2014/main" id="{E1E59EE8-4E7D-A345-903D-7F0C0AC57491}"/>
              </a:ext>
            </a:extLst>
          </p:cNvPr>
          <p:cNvSpPr/>
          <p:nvPr/>
        </p:nvSpPr>
        <p:spPr>
          <a:xfrm>
            <a:off x="5884493" y="1108414"/>
            <a:ext cx="276989" cy="6950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위쪽/아래쪽 화살표[U] 21">
            <a:extLst>
              <a:ext uri="{FF2B5EF4-FFF2-40B4-BE49-F238E27FC236}">
                <a16:creationId xmlns:a16="http://schemas.microsoft.com/office/drawing/2014/main" id="{23BCBE97-D442-F647-BCAF-116D8279D2E6}"/>
              </a:ext>
            </a:extLst>
          </p:cNvPr>
          <p:cNvSpPr/>
          <p:nvPr/>
        </p:nvSpPr>
        <p:spPr>
          <a:xfrm>
            <a:off x="5914912" y="2182598"/>
            <a:ext cx="276989" cy="6950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위쪽/아래쪽 화살표[U] 22">
            <a:extLst>
              <a:ext uri="{FF2B5EF4-FFF2-40B4-BE49-F238E27FC236}">
                <a16:creationId xmlns:a16="http://schemas.microsoft.com/office/drawing/2014/main" id="{726ED2AD-FC2E-9E4B-B032-CDEB40A9AA8D}"/>
              </a:ext>
            </a:extLst>
          </p:cNvPr>
          <p:cNvSpPr/>
          <p:nvPr/>
        </p:nvSpPr>
        <p:spPr>
          <a:xfrm>
            <a:off x="4918320" y="3265107"/>
            <a:ext cx="276989" cy="6950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위쪽/아래쪽 화살표[U] 23">
            <a:extLst>
              <a:ext uri="{FF2B5EF4-FFF2-40B4-BE49-F238E27FC236}">
                <a16:creationId xmlns:a16="http://schemas.microsoft.com/office/drawing/2014/main" id="{976B7902-478C-E14E-B4FB-61A79916F46E}"/>
              </a:ext>
            </a:extLst>
          </p:cNvPr>
          <p:cNvSpPr/>
          <p:nvPr/>
        </p:nvSpPr>
        <p:spPr>
          <a:xfrm>
            <a:off x="4918320" y="4366849"/>
            <a:ext cx="276989" cy="6950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위쪽/아래쪽 화살표[U] 24">
            <a:extLst>
              <a:ext uri="{FF2B5EF4-FFF2-40B4-BE49-F238E27FC236}">
                <a16:creationId xmlns:a16="http://schemas.microsoft.com/office/drawing/2014/main" id="{43ABF3EA-A07E-9F4C-9725-9A48B7122E33}"/>
              </a:ext>
            </a:extLst>
          </p:cNvPr>
          <p:cNvSpPr/>
          <p:nvPr/>
        </p:nvSpPr>
        <p:spPr>
          <a:xfrm>
            <a:off x="6547274" y="3270170"/>
            <a:ext cx="276989" cy="6950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위쪽/아래쪽 화살표[U] 25">
            <a:extLst>
              <a:ext uri="{FF2B5EF4-FFF2-40B4-BE49-F238E27FC236}">
                <a16:creationId xmlns:a16="http://schemas.microsoft.com/office/drawing/2014/main" id="{F9DA548D-494B-934B-A730-068086700D60}"/>
              </a:ext>
            </a:extLst>
          </p:cNvPr>
          <p:cNvSpPr/>
          <p:nvPr/>
        </p:nvSpPr>
        <p:spPr>
          <a:xfrm>
            <a:off x="7588737" y="3265107"/>
            <a:ext cx="276989" cy="6950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위쪽/아래쪽 화살표[U] 26">
            <a:extLst>
              <a:ext uri="{FF2B5EF4-FFF2-40B4-BE49-F238E27FC236}">
                <a16:creationId xmlns:a16="http://schemas.microsoft.com/office/drawing/2014/main" id="{589438A1-E993-6141-865A-41FEF5CBFB31}"/>
              </a:ext>
            </a:extLst>
          </p:cNvPr>
          <p:cNvSpPr/>
          <p:nvPr/>
        </p:nvSpPr>
        <p:spPr>
          <a:xfrm rot="5400000">
            <a:off x="8181187" y="2721456"/>
            <a:ext cx="276989" cy="6950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위쪽/아래쪽 화살표[U] 27">
            <a:extLst>
              <a:ext uri="{FF2B5EF4-FFF2-40B4-BE49-F238E27FC236}">
                <a16:creationId xmlns:a16="http://schemas.microsoft.com/office/drawing/2014/main" id="{F266DB3B-9B34-114C-AB1E-D25FA9B3C566}"/>
              </a:ext>
            </a:extLst>
          </p:cNvPr>
          <p:cNvSpPr/>
          <p:nvPr/>
        </p:nvSpPr>
        <p:spPr>
          <a:xfrm rot="5400000">
            <a:off x="3645135" y="2724379"/>
            <a:ext cx="276989" cy="6950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683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C9202D9-0EF7-024A-848B-4D6CAF120268}"/>
              </a:ext>
            </a:extLst>
          </p:cNvPr>
          <p:cNvSpPr/>
          <p:nvPr/>
        </p:nvSpPr>
        <p:spPr>
          <a:xfrm>
            <a:off x="2813407" y="513707"/>
            <a:ext cx="64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Socket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19C2B6F-0032-C54E-9A67-2DBE9EA49E8B}"/>
              </a:ext>
            </a:extLst>
          </p:cNvPr>
          <p:cNvSpPr/>
          <p:nvPr/>
        </p:nvSpPr>
        <p:spPr>
          <a:xfrm>
            <a:off x="2813407" y="1642291"/>
            <a:ext cx="64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Authentication                                          Session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E78E5C7-9EEF-194A-BA33-C265287F9F47}"/>
              </a:ext>
            </a:extLst>
          </p:cNvPr>
          <p:cNvSpPr/>
          <p:nvPr/>
        </p:nvSpPr>
        <p:spPr>
          <a:xfrm>
            <a:off x="2813407" y="2770875"/>
            <a:ext cx="6480000" cy="2100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/>
              <a:t>Service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4A84C6C-B36C-D442-86AA-EFC33ECB6B1E}"/>
              </a:ext>
            </a:extLst>
          </p:cNvPr>
          <p:cNvSpPr/>
          <p:nvPr/>
        </p:nvSpPr>
        <p:spPr>
          <a:xfrm>
            <a:off x="2813408" y="5281612"/>
            <a:ext cx="6480000" cy="1062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err="1"/>
              <a:t>DataBase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8" name="위쪽/아래쪽 화살표[U] 7">
            <a:extLst>
              <a:ext uri="{FF2B5EF4-FFF2-40B4-BE49-F238E27FC236}">
                <a16:creationId xmlns:a16="http://schemas.microsoft.com/office/drawing/2014/main" id="{27ACBCE2-720E-F449-95BC-BB73D7872534}"/>
              </a:ext>
            </a:extLst>
          </p:cNvPr>
          <p:cNvSpPr/>
          <p:nvPr/>
        </p:nvSpPr>
        <p:spPr>
          <a:xfrm>
            <a:off x="5914912" y="1108414"/>
            <a:ext cx="276989" cy="6950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위쪽/아래쪽 화살표[U] 8">
            <a:extLst>
              <a:ext uri="{FF2B5EF4-FFF2-40B4-BE49-F238E27FC236}">
                <a16:creationId xmlns:a16="http://schemas.microsoft.com/office/drawing/2014/main" id="{923A8EBF-9E95-8D44-8F05-D316D98AA555}"/>
              </a:ext>
            </a:extLst>
          </p:cNvPr>
          <p:cNvSpPr/>
          <p:nvPr/>
        </p:nvSpPr>
        <p:spPr>
          <a:xfrm>
            <a:off x="5914911" y="2212085"/>
            <a:ext cx="276989" cy="6950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위쪽/아래쪽 화살표[U] 9">
            <a:extLst>
              <a:ext uri="{FF2B5EF4-FFF2-40B4-BE49-F238E27FC236}">
                <a16:creationId xmlns:a16="http://schemas.microsoft.com/office/drawing/2014/main" id="{EF4CDF78-9C8E-8E47-9F78-76B73C9AC62D}"/>
              </a:ext>
            </a:extLst>
          </p:cNvPr>
          <p:cNvSpPr/>
          <p:nvPr/>
        </p:nvSpPr>
        <p:spPr>
          <a:xfrm>
            <a:off x="5914910" y="4728229"/>
            <a:ext cx="276989" cy="6950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22687A2-8A6F-0F4E-99D1-254E620FD5EF}"/>
              </a:ext>
            </a:extLst>
          </p:cNvPr>
          <p:cNvSpPr/>
          <p:nvPr/>
        </p:nvSpPr>
        <p:spPr>
          <a:xfrm>
            <a:off x="3163329" y="5812951"/>
            <a:ext cx="2384854" cy="43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User</a:t>
            </a:r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D99F758-67DF-314D-AF32-7A77C458757E}"/>
              </a:ext>
            </a:extLst>
          </p:cNvPr>
          <p:cNvSpPr/>
          <p:nvPr/>
        </p:nvSpPr>
        <p:spPr>
          <a:xfrm>
            <a:off x="6547675" y="5812950"/>
            <a:ext cx="2384854" cy="43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Board</a:t>
            </a:r>
            <a:endParaRPr kumimoji="1" lang="ko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EED7568-173F-4447-A246-58661B31460D}"/>
              </a:ext>
            </a:extLst>
          </p:cNvPr>
          <p:cNvSpPr/>
          <p:nvPr/>
        </p:nvSpPr>
        <p:spPr>
          <a:xfrm>
            <a:off x="3163329" y="3389199"/>
            <a:ext cx="2384854" cy="43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UserManager</a:t>
            </a:r>
            <a:endParaRPr kumimoji="1" lang="en-US" altLang="ko-KR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478A90A-65D2-CA41-8988-DDFB1E5FB5BF}"/>
              </a:ext>
            </a:extLst>
          </p:cNvPr>
          <p:cNvSpPr/>
          <p:nvPr/>
        </p:nvSpPr>
        <p:spPr>
          <a:xfrm>
            <a:off x="6547675" y="3378243"/>
            <a:ext cx="2384854" cy="43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BoardManager</a:t>
            </a:r>
            <a:endParaRPr kumimoji="1" lang="en-US" altLang="ko-KR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316CA18-1543-7D45-8712-47C90C7642AA}"/>
              </a:ext>
            </a:extLst>
          </p:cNvPr>
          <p:cNvSpPr/>
          <p:nvPr/>
        </p:nvSpPr>
        <p:spPr>
          <a:xfrm>
            <a:off x="3163329" y="4007523"/>
            <a:ext cx="2384854" cy="43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184783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22</Words>
  <Application>Microsoft Macintosh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기범</dc:creator>
  <cp:lastModifiedBy>전 기범</cp:lastModifiedBy>
  <cp:revision>5</cp:revision>
  <dcterms:created xsi:type="dcterms:W3CDTF">2019-12-01T09:08:41Z</dcterms:created>
  <dcterms:modified xsi:type="dcterms:W3CDTF">2019-12-01T17:11:48Z</dcterms:modified>
</cp:coreProperties>
</file>