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261" r:id="rId4"/>
    <p:sldId id="262" r:id="rId5"/>
    <p:sldId id="264" r:id="rId6"/>
    <p:sldId id="263" r:id="rId7"/>
    <p:sldId id="268" r:id="rId8"/>
    <p:sldId id="266" r:id="rId9"/>
    <p:sldId id="269" r:id="rId10"/>
    <p:sldId id="270" r:id="rId11"/>
    <p:sldId id="267" r:id="rId12"/>
    <p:sldId id="288" r:id="rId13"/>
    <p:sldId id="272" r:id="rId14"/>
    <p:sldId id="282" r:id="rId15"/>
    <p:sldId id="279" r:id="rId16"/>
    <p:sldId id="280" r:id="rId17"/>
    <p:sldId id="274" r:id="rId18"/>
    <p:sldId id="275" r:id="rId19"/>
    <p:sldId id="283" r:id="rId20"/>
    <p:sldId id="281" r:id="rId21"/>
    <p:sldId id="284" r:id="rId22"/>
    <p:sldId id="278" r:id="rId23"/>
    <p:sldId id="277" r:id="rId24"/>
    <p:sldId id="286" r:id="rId25"/>
    <p:sldId id="287" r:id="rId26"/>
    <p:sldId id="273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대한" panose="020B03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은" initials="이지" lastIdx="1" clrIdx="0">
    <p:extLst>
      <p:ext uri="{19B8F6BF-5375-455C-9EA6-DF929625EA0E}">
        <p15:presenceInfo xmlns:p15="http://schemas.microsoft.com/office/powerpoint/2012/main" userId="424e19b7d81f77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648;&#51008;\Desktop\2019-2\&#49548;&#54532;&#53944;&#50920;&#50612;%20&#44277;&#54617;\WBS%20&#45796;&#51060;&#50612;&#44536;&#4701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93796638881112"/>
          <c:y val="2.9357798165137616E-2"/>
          <c:w val="0.74997771465676832"/>
          <c:h val="0.84257670543475649"/>
        </c:manualLayout>
      </c:layout>
      <c:barChart>
        <c:barDir val="bar"/>
        <c:grouping val="stacked"/>
        <c:varyColors val="1"/>
        <c:ser>
          <c:idx val="0"/>
          <c:order val="0"/>
          <c:spPr>
            <a:noFill/>
          </c:spPr>
          <c:invertIfNegative val="1"/>
          <c:cat>
            <c:strRef>
              <c:f>'Basic Gantt Chart'!$B$9:$B$21</c:f>
              <c:strCache>
                <c:ptCount val="13"/>
                <c:pt idx="0">
                  <c:v>프로젝트 계획</c:v>
                </c:pt>
                <c:pt idx="1">
                  <c:v>백로그 분석 / 설계</c:v>
                </c:pt>
                <c:pt idx="3">
                  <c:v>1차 스프린트</c:v>
                </c:pt>
                <c:pt idx="4">
                  <c:v>2차 스프린트</c:v>
                </c:pt>
                <c:pt idx="5">
                  <c:v>3차 스프린트</c:v>
                </c:pt>
                <c:pt idx="6">
                  <c:v>4차 스프린트</c:v>
                </c:pt>
                <c:pt idx="7">
                  <c:v>5차 스프린트</c:v>
                </c:pt>
                <c:pt idx="9">
                  <c:v>통합 테스트</c:v>
                </c:pt>
                <c:pt idx="10">
                  <c:v>추가 개발 가이드</c:v>
                </c:pt>
                <c:pt idx="11">
                  <c:v>운영 매뉴얼 작성</c:v>
                </c:pt>
                <c:pt idx="12">
                  <c:v>배포</c:v>
                </c:pt>
              </c:strCache>
            </c:strRef>
          </c:cat>
          <c:val>
            <c:numRef>
              <c:f>'Basic Gantt Chart'!$E$9:$E$21</c:f>
              <c:numCache>
                <c:formatCode>General</c:formatCode>
                <c:ptCount val="13"/>
                <c:pt idx="0">
                  <c:v>0</c:v>
                </c:pt>
                <c:pt idx="1">
                  <c:v>31</c:v>
                </c:pt>
                <c:pt idx="3">
                  <c:v>45</c:v>
                </c:pt>
                <c:pt idx="4">
                  <c:v>75</c:v>
                </c:pt>
                <c:pt idx="5">
                  <c:v>106</c:v>
                </c:pt>
                <c:pt idx="6">
                  <c:v>137</c:v>
                </c:pt>
                <c:pt idx="7">
                  <c:v>166</c:v>
                </c:pt>
                <c:pt idx="9">
                  <c:v>197</c:v>
                </c:pt>
                <c:pt idx="10">
                  <c:v>213</c:v>
                </c:pt>
                <c:pt idx="11">
                  <c:v>213</c:v>
                </c:pt>
                <c:pt idx="12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E-41F7-B271-FEB2231D9810}"/>
            </c:ext>
          </c:extLst>
        </c:ser>
        <c:ser>
          <c:idx val="1"/>
          <c:order val="1"/>
          <c:spPr>
            <a:solidFill>
              <a:srgbClr val="009999"/>
            </a:solidFill>
          </c:spPr>
          <c:invertIfNegative val="1"/>
          <c:cat>
            <c:strRef>
              <c:f>'Basic Gantt Chart'!$B$9:$B$21</c:f>
              <c:strCache>
                <c:ptCount val="13"/>
                <c:pt idx="0">
                  <c:v>프로젝트 계획</c:v>
                </c:pt>
                <c:pt idx="1">
                  <c:v>백로그 분석 / 설계</c:v>
                </c:pt>
                <c:pt idx="3">
                  <c:v>1차 스프린트</c:v>
                </c:pt>
                <c:pt idx="4">
                  <c:v>2차 스프린트</c:v>
                </c:pt>
                <c:pt idx="5">
                  <c:v>3차 스프린트</c:v>
                </c:pt>
                <c:pt idx="6">
                  <c:v>4차 스프린트</c:v>
                </c:pt>
                <c:pt idx="7">
                  <c:v>5차 스프린트</c:v>
                </c:pt>
                <c:pt idx="9">
                  <c:v>통합 테스트</c:v>
                </c:pt>
                <c:pt idx="10">
                  <c:v>추가 개발 가이드</c:v>
                </c:pt>
                <c:pt idx="11">
                  <c:v>운영 매뉴얼 작성</c:v>
                </c:pt>
                <c:pt idx="12">
                  <c:v>배포</c:v>
                </c:pt>
              </c:strCache>
            </c:strRef>
          </c:cat>
          <c:val>
            <c:numRef>
              <c:f>'Basic Gantt Chart'!$F$9:$F$21</c:f>
              <c:numCache>
                <c:formatCode>General</c:formatCode>
                <c:ptCount val="13"/>
                <c:pt idx="0">
                  <c:v>31</c:v>
                </c:pt>
                <c:pt idx="1">
                  <c:v>15</c:v>
                </c:pt>
                <c:pt idx="3">
                  <c:v>31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32</c:v>
                </c:pt>
                <c:pt idx="9">
                  <c:v>31</c:v>
                </c:pt>
                <c:pt idx="10">
                  <c:v>15</c:v>
                </c:pt>
                <c:pt idx="11">
                  <c:v>15</c:v>
                </c:pt>
                <c:pt idx="12">
                  <c:v>17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4F0E-41F7-B271-FEB2231D9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299962"/>
        <c:axId val="1797285475"/>
      </c:barChart>
      <c:catAx>
        <c:axId val="1334299962"/>
        <c:scaling>
          <c:orientation val="maxMin"/>
        </c:scaling>
        <c:delete val="0"/>
        <c:axPos val="l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2000" b="0">
                <a:latin typeface="대한" panose="020B0303000000000000" pitchFamily="50" charset="-127"/>
                <a:ea typeface="대한" panose="020B0303000000000000" pitchFamily="50" charset="-127"/>
              </a:defRPr>
            </a:pPr>
            <a:endParaRPr lang="ko-KR"/>
          </a:p>
        </c:txPr>
        <c:crossAx val="1797285475"/>
        <c:crosses val="autoZero"/>
        <c:auto val="1"/>
        <c:lblAlgn val="ctr"/>
        <c:lblOffset val="100"/>
        <c:noMultiLvlLbl val="1"/>
      </c:catAx>
      <c:valAx>
        <c:axId val="1797285475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 dirty="0"/>
                  <a:t>Days of the Project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ko-KR"/>
          </a:p>
        </c:txPr>
        <c:crossAx val="1334299962"/>
        <c:crosses val="max"/>
        <c:crossBetween val="between"/>
      </c:valAx>
    </c:plotArea>
    <c:plotVisOnly val="1"/>
    <c:dispBlanksAs val="zero"/>
    <c:showDLblsOverMax val="1"/>
  </c:chart>
  <c:spPr>
    <a:noFill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1716-CDA3-4CC0-AF57-8BE76DA97D8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F6C4BD0-BFFD-4316-ACE0-E01EFEFE5E5C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프로덕트 오너 </a:t>
          </a:r>
          <a:r>
            <a:rPr lang="en-US" altLang="ko-KR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/ </a:t>
          </a:r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스크럼 마스터</a:t>
          </a:r>
        </a:p>
      </dgm:t>
    </dgm:pt>
    <dgm:pt modelId="{ABC52C92-CB04-4948-9D91-9646C6BC83F9}" type="parTrans" cxnId="{F79A2EF1-7257-4DBB-990D-97E4A324BB9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5D77F2E3-1338-4304-9D39-3CE7854AFA49}" type="sibTrans" cxnId="{F79A2EF1-7257-4DBB-990D-97E4A324BB9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E318C6C3-51AF-4C66-AC2A-36E37C5794BE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1 - </a:t>
          </a:r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gm:t>
    </dgm:pt>
    <dgm:pt modelId="{8A7109FE-2072-4470-B403-D78D07063FD1}" type="parTrans" cxnId="{233C1C53-67DE-441F-A4CF-8FE18A034ED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832403AE-FD7F-4B58-9F28-565607235569}" type="sibTrans" cxnId="{233C1C53-67DE-441F-A4CF-8FE18A034ED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86E8656E-7B7C-4C1A-9DFC-134DB9137E3A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2 - </a:t>
          </a:r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gm:t>
    </dgm:pt>
    <dgm:pt modelId="{401D4323-4AF1-41DC-B9AB-2259A7700340}" type="parTrans" cxnId="{2B729377-2712-4216-9892-ACA2B972C54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7F50B616-FDE9-48E8-A028-59FD6B3FBF38}" type="sibTrans" cxnId="{2B729377-2712-4216-9892-ACA2B972C54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957DAF66-57DB-4C1B-8BFC-97EE59B06114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3 - </a:t>
          </a:r>
          <a:r>
            <a:rPr lang="ko-KR" altLang="en-US" b="1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gm:t>
    </dgm:pt>
    <dgm:pt modelId="{4E030C4F-1E36-4E70-9A03-044ADABBAA3F}" type="parTrans" cxnId="{CAA79952-4321-44CE-83F7-3C0C3A83DC6D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5DD43884-2F28-4D78-B1BF-C88B16CCBBD1}" type="sibTrans" cxnId="{CAA79952-4321-44CE-83F7-3C0C3A83DC6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8CAD9C56-DB98-4922-B16D-E1388017166E}" type="pres">
      <dgm:prSet presAssocID="{0FA61716-CDA3-4CC0-AF57-8BE76DA97D8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AFBA18-0EED-49B8-AE6A-23BA725344A2}" type="pres">
      <dgm:prSet presAssocID="{2F6C4BD0-BFFD-4316-ACE0-E01EFEFE5E5C}" presName="hierRoot1" presStyleCnt="0">
        <dgm:presLayoutVars>
          <dgm:hierBranch val="init"/>
        </dgm:presLayoutVars>
      </dgm:prSet>
      <dgm:spPr/>
    </dgm:pt>
    <dgm:pt modelId="{EABC2D27-2FD4-45AB-8B08-64D09C099859}" type="pres">
      <dgm:prSet presAssocID="{2F6C4BD0-BFFD-4316-ACE0-E01EFEFE5E5C}" presName="rootComposite1" presStyleCnt="0"/>
      <dgm:spPr/>
    </dgm:pt>
    <dgm:pt modelId="{EE67885A-F5DA-430C-B2AA-EA22BD00542B}" type="pres">
      <dgm:prSet presAssocID="{2F6C4BD0-BFFD-4316-ACE0-E01EFEFE5E5C}" presName="rootText1" presStyleLbl="alignAcc1" presStyleIdx="0" presStyleCnt="0" custScaleX="149496">
        <dgm:presLayoutVars>
          <dgm:chPref val="3"/>
        </dgm:presLayoutVars>
      </dgm:prSet>
      <dgm:spPr/>
    </dgm:pt>
    <dgm:pt modelId="{8984C5F8-5224-4001-A2A4-35E07CD7AA4F}" type="pres">
      <dgm:prSet presAssocID="{2F6C4BD0-BFFD-4316-ACE0-E01EFEFE5E5C}" presName="topArc1" presStyleLbl="parChTrans1D1" presStyleIdx="0" presStyleCnt="8"/>
      <dgm:spPr>
        <a:ln>
          <a:solidFill>
            <a:schemeClr val="tx1"/>
          </a:solidFill>
        </a:ln>
      </dgm:spPr>
    </dgm:pt>
    <dgm:pt modelId="{8592A712-B623-4E84-9654-A0FEF1021BCF}" type="pres">
      <dgm:prSet presAssocID="{2F6C4BD0-BFFD-4316-ACE0-E01EFEFE5E5C}" presName="bottomArc1" presStyleLbl="parChTrans1D1" presStyleIdx="1" presStyleCnt="8"/>
      <dgm:spPr>
        <a:ln>
          <a:solidFill>
            <a:schemeClr val="tx1"/>
          </a:solidFill>
        </a:ln>
      </dgm:spPr>
    </dgm:pt>
    <dgm:pt modelId="{0B315E66-059E-4785-A4A6-690C93BBB0D9}" type="pres">
      <dgm:prSet presAssocID="{2F6C4BD0-BFFD-4316-ACE0-E01EFEFE5E5C}" presName="topConnNode1" presStyleLbl="node1" presStyleIdx="0" presStyleCnt="0"/>
      <dgm:spPr/>
    </dgm:pt>
    <dgm:pt modelId="{21633045-4BFD-43F7-9F0B-EDF68F9196B8}" type="pres">
      <dgm:prSet presAssocID="{2F6C4BD0-BFFD-4316-ACE0-E01EFEFE5E5C}" presName="hierChild2" presStyleCnt="0"/>
      <dgm:spPr/>
    </dgm:pt>
    <dgm:pt modelId="{B8AE7C8B-007A-4DD0-8442-239BBB09A41B}" type="pres">
      <dgm:prSet presAssocID="{8A7109FE-2072-4470-B403-D78D07063FD1}" presName="Name28" presStyleLbl="parChTrans1D2" presStyleIdx="0" presStyleCnt="3"/>
      <dgm:spPr/>
    </dgm:pt>
    <dgm:pt modelId="{0B79C32E-9447-4570-AF26-ADF472F3721F}" type="pres">
      <dgm:prSet presAssocID="{E318C6C3-51AF-4C66-AC2A-36E37C5794BE}" presName="hierRoot2" presStyleCnt="0">
        <dgm:presLayoutVars>
          <dgm:hierBranch val="init"/>
        </dgm:presLayoutVars>
      </dgm:prSet>
      <dgm:spPr/>
    </dgm:pt>
    <dgm:pt modelId="{F65DD52D-19C1-4579-AB55-8345D0A52FE2}" type="pres">
      <dgm:prSet presAssocID="{E318C6C3-51AF-4C66-AC2A-36E37C5794BE}" presName="rootComposite2" presStyleCnt="0"/>
      <dgm:spPr/>
    </dgm:pt>
    <dgm:pt modelId="{7AB8F656-6221-4ECB-BC4A-9F203602928E}" type="pres">
      <dgm:prSet presAssocID="{E318C6C3-51AF-4C66-AC2A-36E37C5794BE}" presName="rootText2" presStyleLbl="alignAcc1" presStyleIdx="0" presStyleCnt="0">
        <dgm:presLayoutVars>
          <dgm:chPref val="3"/>
        </dgm:presLayoutVars>
      </dgm:prSet>
      <dgm:spPr/>
    </dgm:pt>
    <dgm:pt modelId="{A56E4F3B-9024-4D3E-B238-CA99074DB0CB}" type="pres">
      <dgm:prSet presAssocID="{E318C6C3-51AF-4C66-AC2A-36E37C5794BE}" presName="topArc2" presStyleLbl="parChTrans1D1" presStyleIdx="2" presStyleCnt="8"/>
      <dgm:spPr>
        <a:ln>
          <a:solidFill>
            <a:schemeClr val="tx1"/>
          </a:solidFill>
        </a:ln>
      </dgm:spPr>
    </dgm:pt>
    <dgm:pt modelId="{359F3138-678F-432D-8BDA-474A4E0CDADE}" type="pres">
      <dgm:prSet presAssocID="{E318C6C3-51AF-4C66-AC2A-36E37C5794BE}" presName="bottomArc2" presStyleLbl="parChTrans1D1" presStyleIdx="3" presStyleCnt="8"/>
      <dgm:spPr>
        <a:ln>
          <a:solidFill>
            <a:schemeClr val="tx1"/>
          </a:solidFill>
        </a:ln>
      </dgm:spPr>
    </dgm:pt>
    <dgm:pt modelId="{DE9AE28D-A836-4EB0-AF2F-2FB63F33F389}" type="pres">
      <dgm:prSet presAssocID="{E318C6C3-51AF-4C66-AC2A-36E37C5794BE}" presName="topConnNode2" presStyleLbl="node2" presStyleIdx="0" presStyleCnt="0"/>
      <dgm:spPr/>
    </dgm:pt>
    <dgm:pt modelId="{B5B6E810-26AB-4558-8A52-87E070BC3C69}" type="pres">
      <dgm:prSet presAssocID="{E318C6C3-51AF-4C66-AC2A-36E37C5794BE}" presName="hierChild4" presStyleCnt="0"/>
      <dgm:spPr/>
    </dgm:pt>
    <dgm:pt modelId="{F1EEE11C-A114-475A-A327-3F5004C0BE27}" type="pres">
      <dgm:prSet presAssocID="{E318C6C3-51AF-4C66-AC2A-36E37C5794BE}" presName="hierChild5" presStyleCnt="0"/>
      <dgm:spPr/>
    </dgm:pt>
    <dgm:pt modelId="{BB7F151C-46DB-4B57-95E4-8816293CFF97}" type="pres">
      <dgm:prSet presAssocID="{401D4323-4AF1-41DC-B9AB-2259A7700340}" presName="Name28" presStyleLbl="parChTrans1D2" presStyleIdx="1" presStyleCnt="3"/>
      <dgm:spPr/>
    </dgm:pt>
    <dgm:pt modelId="{234B76DE-839C-4162-AE08-B00385DCF6B8}" type="pres">
      <dgm:prSet presAssocID="{86E8656E-7B7C-4C1A-9DFC-134DB9137E3A}" presName="hierRoot2" presStyleCnt="0">
        <dgm:presLayoutVars>
          <dgm:hierBranch val="init"/>
        </dgm:presLayoutVars>
      </dgm:prSet>
      <dgm:spPr/>
    </dgm:pt>
    <dgm:pt modelId="{CAA819E9-F098-4055-897F-A2ACADB9E342}" type="pres">
      <dgm:prSet presAssocID="{86E8656E-7B7C-4C1A-9DFC-134DB9137E3A}" presName="rootComposite2" presStyleCnt="0"/>
      <dgm:spPr/>
    </dgm:pt>
    <dgm:pt modelId="{DFFFEFC9-62C6-43B1-B5D7-9178BA07810B}" type="pres">
      <dgm:prSet presAssocID="{86E8656E-7B7C-4C1A-9DFC-134DB9137E3A}" presName="rootText2" presStyleLbl="alignAcc1" presStyleIdx="0" presStyleCnt="0">
        <dgm:presLayoutVars>
          <dgm:chPref val="3"/>
        </dgm:presLayoutVars>
      </dgm:prSet>
      <dgm:spPr/>
    </dgm:pt>
    <dgm:pt modelId="{60343682-5EAF-4E94-A4F4-57ABF42955E9}" type="pres">
      <dgm:prSet presAssocID="{86E8656E-7B7C-4C1A-9DFC-134DB9137E3A}" presName="topArc2" presStyleLbl="parChTrans1D1" presStyleIdx="4" presStyleCnt="8"/>
      <dgm:spPr>
        <a:ln>
          <a:solidFill>
            <a:schemeClr val="tx1"/>
          </a:solidFill>
        </a:ln>
      </dgm:spPr>
    </dgm:pt>
    <dgm:pt modelId="{88BBBD78-2569-4FE1-B2AC-A7BDF20FAC21}" type="pres">
      <dgm:prSet presAssocID="{86E8656E-7B7C-4C1A-9DFC-134DB9137E3A}" presName="bottomArc2" presStyleLbl="parChTrans1D1" presStyleIdx="5" presStyleCnt="8"/>
      <dgm:spPr>
        <a:ln>
          <a:solidFill>
            <a:schemeClr val="tx1"/>
          </a:solidFill>
        </a:ln>
      </dgm:spPr>
    </dgm:pt>
    <dgm:pt modelId="{DE8D5EC3-9701-4A64-B86F-5C48BD7E90FA}" type="pres">
      <dgm:prSet presAssocID="{86E8656E-7B7C-4C1A-9DFC-134DB9137E3A}" presName="topConnNode2" presStyleLbl="node2" presStyleIdx="0" presStyleCnt="0"/>
      <dgm:spPr/>
    </dgm:pt>
    <dgm:pt modelId="{EC572859-E861-4069-9163-64C80D7CD76F}" type="pres">
      <dgm:prSet presAssocID="{86E8656E-7B7C-4C1A-9DFC-134DB9137E3A}" presName="hierChild4" presStyleCnt="0"/>
      <dgm:spPr/>
    </dgm:pt>
    <dgm:pt modelId="{7D112979-804E-4A00-9FC1-1CD6DE31D156}" type="pres">
      <dgm:prSet presAssocID="{86E8656E-7B7C-4C1A-9DFC-134DB9137E3A}" presName="hierChild5" presStyleCnt="0"/>
      <dgm:spPr/>
    </dgm:pt>
    <dgm:pt modelId="{0E06892C-B4E4-425F-B377-4564786B4C5C}" type="pres">
      <dgm:prSet presAssocID="{4E030C4F-1E36-4E70-9A03-044ADABBAA3F}" presName="Name28" presStyleLbl="parChTrans1D2" presStyleIdx="2" presStyleCnt="3"/>
      <dgm:spPr/>
    </dgm:pt>
    <dgm:pt modelId="{37E0C1AE-4AAB-4671-956C-92D7A6150589}" type="pres">
      <dgm:prSet presAssocID="{957DAF66-57DB-4C1B-8BFC-97EE59B06114}" presName="hierRoot2" presStyleCnt="0">
        <dgm:presLayoutVars>
          <dgm:hierBranch val="init"/>
        </dgm:presLayoutVars>
      </dgm:prSet>
      <dgm:spPr/>
    </dgm:pt>
    <dgm:pt modelId="{A2F56E64-E596-43F6-A5B0-2065D8BB2863}" type="pres">
      <dgm:prSet presAssocID="{957DAF66-57DB-4C1B-8BFC-97EE59B06114}" presName="rootComposite2" presStyleCnt="0"/>
      <dgm:spPr/>
    </dgm:pt>
    <dgm:pt modelId="{D944202B-41C8-4AF6-B420-0866A5957462}" type="pres">
      <dgm:prSet presAssocID="{957DAF66-57DB-4C1B-8BFC-97EE59B06114}" presName="rootText2" presStyleLbl="alignAcc1" presStyleIdx="0" presStyleCnt="0">
        <dgm:presLayoutVars>
          <dgm:chPref val="3"/>
        </dgm:presLayoutVars>
      </dgm:prSet>
      <dgm:spPr/>
    </dgm:pt>
    <dgm:pt modelId="{839DB012-D58C-4BF4-BEEB-E4AD922DE3E5}" type="pres">
      <dgm:prSet presAssocID="{957DAF66-57DB-4C1B-8BFC-97EE59B06114}" presName="topArc2" presStyleLbl="parChTrans1D1" presStyleIdx="6" presStyleCnt="8"/>
      <dgm:spPr>
        <a:ln>
          <a:solidFill>
            <a:schemeClr val="tx1"/>
          </a:solidFill>
        </a:ln>
      </dgm:spPr>
    </dgm:pt>
    <dgm:pt modelId="{53BC406A-978A-46E2-A72F-1BC06066F341}" type="pres">
      <dgm:prSet presAssocID="{957DAF66-57DB-4C1B-8BFC-97EE59B06114}" presName="bottomArc2" presStyleLbl="parChTrans1D1" presStyleIdx="7" presStyleCnt="8"/>
      <dgm:spPr>
        <a:ln>
          <a:solidFill>
            <a:schemeClr val="tx1"/>
          </a:solidFill>
        </a:ln>
      </dgm:spPr>
    </dgm:pt>
    <dgm:pt modelId="{57F0E3F9-24BB-4FAE-8B32-758041A73722}" type="pres">
      <dgm:prSet presAssocID="{957DAF66-57DB-4C1B-8BFC-97EE59B06114}" presName="topConnNode2" presStyleLbl="node2" presStyleIdx="0" presStyleCnt="0"/>
      <dgm:spPr/>
    </dgm:pt>
    <dgm:pt modelId="{72722B5E-BCF0-41D9-9D85-C0AD0E22F10C}" type="pres">
      <dgm:prSet presAssocID="{957DAF66-57DB-4C1B-8BFC-97EE59B06114}" presName="hierChild4" presStyleCnt="0"/>
      <dgm:spPr/>
    </dgm:pt>
    <dgm:pt modelId="{9EC88EF4-2336-462A-B12C-078ECEEC313D}" type="pres">
      <dgm:prSet presAssocID="{957DAF66-57DB-4C1B-8BFC-97EE59B06114}" presName="hierChild5" presStyleCnt="0"/>
      <dgm:spPr/>
    </dgm:pt>
    <dgm:pt modelId="{F6F9704B-AF92-4E33-809E-DD051BCA7859}" type="pres">
      <dgm:prSet presAssocID="{2F6C4BD0-BFFD-4316-ACE0-E01EFEFE5E5C}" presName="hierChild3" presStyleCnt="0"/>
      <dgm:spPr/>
    </dgm:pt>
  </dgm:ptLst>
  <dgm:cxnLst>
    <dgm:cxn modelId="{231DAA06-DADD-4077-854D-54D7A22ED0DF}" type="presOf" srcId="{2F6C4BD0-BFFD-4316-ACE0-E01EFEFE5E5C}" destId="{0B315E66-059E-4785-A4A6-690C93BBB0D9}" srcOrd="1" destOrd="0" presId="urn:microsoft.com/office/officeart/2008/layout/HalfCircleOrganizationChart"/>
    <dgm:cxn modelId="{36D09331-EB1B-41D3-8069-A67C8886B57F}" type="presOf" srcId="{401D4323-4AF1-41DC-B9AB-2259A7700340}" destId="{BB7F151C-46DB-4B57-95E4-8816293CFF97}" srcOrd="0" destOrd="0" presId="urn:microsoft.com/office/officeart/2008/layout/HalfCircleOrganizationChart"/>
    <dgm:cxn modelId="{64880936-0E1B-4F3B-83E0-C9E20D51B670}" type="presOf" srcId="{E318C6C3-51AF-4C66-AC2A-36E37C5794BE}" destId="{7AB8F656-6221-4ECB-BC4A-9F203602928E}" srcOrd="0" destOrd="0" presId="urn:microsoft.com/office/officeart/2008/layout/HalfCircleOrganizationChart"/>
    <dgm:cxn modelId="{0300E76C-D62A-4E2C-91C0-A5107C62BCE5}" type="presOf" srcId="{86E8656E-7B7C-4C1A-9DFC-134DB9137E3A}" destId="{DFFFEFC9-62C6-43B1-B5D7-9178BA07810B}" srcOrd="0" destOrd="0" presId="urn:microsoft.com/office/officeart/2008/layout/HalfCircleOrganizationChart"/>
    <dgm:cxn modelId="{1D384D4F-7A36-40AD-AC46-026E707395CE}" type="presOf" srcId="{4E030C4F-1E36-4E70-9A03-044ADABBAA3F}" destId="{0E06892C-B4E4-425F-B377-4564786B4C5C}" srcOrd="0" destOrd="0" presId="urn:microsoft.com/office/officeart/2008/layout/HalfCircleOrganizationChart"/>
    <dgm:cxn modelId="{CAA79952-4321-44CE-83F7-3C0C3A83DC6D}" srcId="{2F6C4BD0-BFFD-4316-ACE0-E01EFEFE5E5C}" destId="{957DAF66-57DB-4C1B-8BFC-97EE59B06114}" srcOrd="2" destOrd="0" parTransId="{4E030C4F-1E36-4E70-9A03-044ADABBAA3F}" sibTransId="{5DD43884-2F28-4D78-B1BF-C88B16CCBBD1}"/>
    <dgm:cxn modelId="{233C1C53-67DE-441F-A4CF-8FE18A034ED1}" srcId="{2F6C4BD0-BFFD-4316-ACE0-E01EFEFE5E5C}" destId="{E318C6C3-51AF-4C66-AC2A-36E37C5794BE}" srcOrd="0" destOrd="0" parTransId="{8A7109FE-2072-4470-B403-D78D07063FD1}" sibTransId="{832403AE-FD7F-4B58-9F28-565607235569}"/>
    <dgm:cxn modelId="{2B729377-2712-4216-9892-ACA2B972C541}" srcId="{2F6C4BD0-BFFD-4316-ACE0-E01EFEFE5E5C}" destId="{86E8656E-7B7C-4C1A-9DFC-134DB9137E3A}" srcOrd="1" destOrd="0" parTransId="{401D4323-4AF1-41DC-B9AB-2259A7700340}" sibTransId="{7F50B616-FDE9-48E8-A028-59FD6B3FBF38}"/>
    <dgm:cxn modelId="{4344C891-6EA7-4424-8537-A516825E9916}" type="presOf" srcId="{957DAF66-57DB-4C1B-8BFC-97EE59B06114}" destId="{D944202B-41C8-4AF6-B420-0866A5957462}" srcOrd="0" destOrd="0" presId="urn:microsoft.com/office/officeart/2008/layout/HalfCircleOrganizationChart"/>
    <dgm:cxn modelId="{826BA392-F4CD-4824-807E-5A707FD9AD94}" type="presOf" srcId="{2F6C4BD0-BFFD-4316-ACE0-E01EFEFE5E5C}" destId="{EE67885A-F5DA-430C-B2AA-EA22BD00542B}" srcOrd="0" destOrd="0" presId="urn:microsoft.com/office/officeart/2008/layout/HalfCircleOrganizationChart"/>
    <dgm:cxn modelId="{DD1AB2A9-10AA-40A7-BF3E-59DEDA096748}" type="presOf" srcId="{957DAF66-57DB-4C1B-8BFC-97EE59B06114}" destId="{57F0E3F9-24BB-4FAE-8B32-758041A73722}" srcOrd="1" destOrd="0" presId="urn:microsoft.com/office/officeart/2008/layout/HalfCircleOrganizationChart"/>
    <dgm:cxn modelId="{26702DAE-9EB6-45D1-AC88-9085AEC7EC7F}" type="presOf" srcId="{86E8656E-7B7C-4C1A-9DFC-134DB9137E3A}" destId="{DE8D5EC3-9701-4A64-B86F-5C48BD7E90FA}" srcOrd="1" destOrd="0" presId="urn:microsoft.com/office/officeart/2008/layout/HalfCircleOrganizationChart"/>
    <dgm:cxn modelId="{51C9E6B5-7B2F-4EE4-89BB-18B4A4F087BF}" type="presOf" srcId="{8A7109FE-2072-4470-B403-D78D07063FD1}" destId="{B8AE7C8B-007A-4DD0-8442-239BBB09A41B}" srcOrd="0" destOrd="0" presId="urn:microsoft.com/office/officeart/2008/layout/HalfCircleOrganizationChart"/>
    <dgm:cxn modelId="{5C25C9C1-A781-4688-B1C6-EF84E7A5D89C}" type="presOf" srcId="{E318C6C3-51AF-4C66-AC2A-36E37C5794BE}" destId="{DE9AE28D-A836-4EB0-AF2F-2FB63F33F389}" srcOrd="1" destOrd="0" presId="urn:microsoft.com/office/officeart/2008/layout/HalfCircleOrganizationChart"/>
    <dgm:cxn modelId="{31ABE9CD-7622-4498-94A3-6433CE967727}" type="presOf" srcId="{0FA61716-CDA3-4CC0-AF57-8BE76DA97D85}" destId="{8CAD9C56-DB98-4922-B16D-E1388017166E}" srcOrd="0" destOrd="0" presId="urn:microsoft.com/office/officeart/2008/layout/HalfCircleOrganizationChart"/>
    <dgm:cxn modelId="{F79A2EF1-7257-4DBB-990D-97E4A324BB93}" srcId="{0FA61716-CDA3-4CC0-AF57-8BE76DA97D85}" destId="{2F6C4BD0-BFFD-4316-ACE0-E01EFEFE5E5C}" srcOrd="0" destOrd="0" parTransId="{ABC52C92-CB04-4948-9D91-9646C6BC83F9}" sibTransId="{5D77F2E3-1338-4304-9D39-3CE7854AFA49}"/>
    <dgm:cxn modelId="{9A0C022A-3C6E-4CB3-8927-1F9608449F46}" type="presParOf" srcId="{8CAD9C56-DB98-4922-B16D-E1388017166E}" destId="{59AFBA18-0EED-49B8-AE6A-23BA725344A2}" srcOrd="0" destOrd="0" presId="urn:microsoft.com/office/officeart/2008/layout/HalfCircleOrganizationChart"/>
    <dgm:cxn modelId="{59C75933-FC18-4029-AB2D-5E8CF0D26074}" type="presParOf" srcId="{59AFBA18-0EED-49B8-AE6A-23BA725344A2}" destId="{EABC2D27-2FD4-45AB-8B08-64D09C099859}" srcOrd="0" destOrd="0" presId="urn:microsoft.com/office/officeart/2008/layout/HalfCircleOrganizationChart"/>
    <dgm:cxn modelId="{520B614E-1386-4F14-9796-CC8096F1BC8E}" type="presParOf" srcId="{EABC2D27-2FD4-45AB-8B08-64D09C099859}" destId="{EE67885A-F5DA-430C-B2AA-EA22BD00542B}" srcOrd="0" destOrd="0" presId="urn:microsoft.com/office/officeart/2008/layout/HalfCircleOrganizationChart"/>
    <dgm:cxn modelId="{3FD9C877-A767-4DFB-AE82-89B06CB0E003}" type="presParOf" srcId="{EABC2D27-2FD4-45AB-8B08-64D09C099859}" destId="{8984C5F8-5224-4001-A2A4-35E07CD7AA4F}" srcOrd="1" destOrd="0" presId="urn:microsoft.com/office/officeart/2008/layout/HalfCircleOrganizationChart"/>
    <dgm:cxn modelId="{6F59CBB2-3F42-4D3C-A54A-206B48C3E09D}" type="presParOf" srcId="{EABC2D27-2FD4-45AB-8B08-64D09C099859}" destId="{8592A712-B623-4E84-9654-A0FEF1021BCF}" srcOrd="2" destOrd="0" presId="urn:microsoft.com/office/officeart/2008/layout/HalfCircleOrganizationChart"/>
    <dgm:cxn modelId="{23C15266-ED2B-4F1E-A140-05A6585CE7CE}" type="presParOf" srcId="{EABC2D27-2FD4-45AB-8B08-64D09C099859}" destId="{0B315E66-059E-4785-A4A6-690C93BBB0D9}" srcOrd="3" destOrd="0" presId="urn:microsoft.com/office/officeart/2008/layout/HalfCircleOrganizationChart"/>
    <dgm:cxn modelId="{3192531E-BC4D-4289-A646-A540D41D9F3F}" type="presParOf" srcId="{59AFBA18-0EED-49B8-AE6A-23BA725344A2}" destId="{21633045-4BFD-43F7-9F0B-EDF68F9196B8}" srcOrd="1" destOrd="0" presId="urn:microsoft.com/office/officeart/2008/layout/HalfCircleOrganizationChart"/>
    <dgm:cxn modelId="{4FC673B6-4826-4A1C-A082-9DE01D30A0DF}" type="presParOf" srcId="{21633045-4BFD-43F7-9F0B-EDF68F9196B8}" destId="{B8AE7C8B-007A-4DD0-8442-239BBB09A41B}" srcOrd="0" destOrd="0" presId="urn:microsoft.com/office/officeart/2008/layout/HalfCircleOrganizationChart"/>
    <dgm:cxn modelId="{B29ECE49-E354-462D-BC29-3359AC716E5B}" type="presParOf" srcId="{21633045-4BFD-43F7-9F0B-EDF68F9196B8}" destId="{0B79C32E-9447-4570-AF26-ADF472F3721F}" srcOrd="1" destOrd="0" presId="urn:microsoft.com/office/officeart/2008/layout/HalfCircleOrganizationChart"/>
    <dgm:cxn modelId="{B792CCFB-C20A-45AE-850C-78DD902632FB}" type="presParOf" srcId="{0B79C32E-9447-4570-AF26-ADF472F3721F}" destId="{F65DD52D-19C1-4579-AB55-8345D0A52FE2}" srcOrd="0" destOrd="0" presId="urn:microsoft.com/office/officeart/2008/layout/HalfCircleOrganizationChart"/>
    <dgm:cxn modelId="{7BD26399-8BBF-47DA-9C42-A284DC34C1CC}" type="presParOf" srcId="{F65DD52D-19C1-4579-AB55-8345D0A52FE2}" destId="{7AB8F656-6221-4ECB-BC4A-9F203602928E}" srcOrd="0" destOrd="0" presId="urn:microsoft.com/office/officeart/2008/layout/HalfCircleOrganizationChart"/>
    <dgm:cxn modelId="{CB891778-AB58-4ED9-9384-7922FCE43A5C}" type="presParOf" srcId="{F65DD52D-19C1-4579-AB55-8345D0A52FE2}" destId="{A56E4F3B-9024-4D3E-B238-CA99074DB0CB}" srcOrd="1" destOrd="0" presId="urn:microsoft.com/office/officeart/2008/layout/HalfCircleOrganizationChart"/>
    <dgm:cxn modelId="{C105CA6A-1EF8-423B-9F3D-37DCD02A2CFD}" type="presParOf" srcId="{F65DD52D-19C1-4579-AB55-8345D0A52FE2}" destId="{359F3138-678F-432D-8BDA-474A4E0CDADE}" srcOrd="2" destOrd="0" presId="urn:microsoft.com/office/officeart/2008/layout/HalfCircleOrganizationChart"/>
    <dgm:cxn modelId="{762AE6A6-F307-4B76-B3AA-CAD0197BCB61}" type="presParOf" srcId="{F65DD52D-19C1-4579-AB55-8345D0A52FE2}" destId="{DE9AE28D-A836-4EB0-AF2F-2FB63F33F389}" srcOrd="3" destOrd="0" presId="urn:microsoft.com/office/officeart/2008/layout/HalfCircleOrganizationChart"/>
    <dgm:cxn modelId="{A2930FD9-3D5A-4BF8-8314-EC51965C2F8F}" type="presParOf" srcId="{0B79C32E-9447-4570-AF26-ADF472F3721F}" destId="{B5B6E810-26AB-4558-8A52-87E070BC3C69}" srcOrd="1" destOrd="0" presId="urn:microsoft.com/office/officeart/2008/layout/HalfCircleOrganizationChart"/>
    <dgm:cxn modelId="{2D5A99B0-5424-4186-927F-4EBEAD619F7D}" type="presParOf" srcId="{0B79C32E-9447-4570-AF26-ADF472F3721F}" destId="{F1EEE11C-A114-475A-A327-3F5004C0BE27}" srcOrd="2" destOrd="0" presId="urn:microsoft.com/office/officeart/2008/layout/HalfCircleOrganizationChart"/>
    <dgm:cxn modelId="{16244215-59DC-46DF-AF50-2648E01242FD}" type="presParOf" srcId="{21633045-4BFD-43F7-9F0B-EDF68F9196B8}" destId="{BB7F151C-46DB-4B57-95E4-8816293CFF97}" srcOrd="2" destOrd="0" presId="urn:microsoft.com/office/officeart/2008/layout/HalfCircleOrganizationChart"/>
    <dgm:cxn modelId="{F4CA4AD5-22D6-4176-BC95-AF703F890E76}" type="presParOf" srcId="{21633045-4BFD-43F7-9F0B-EDF68F9196B8}" destId="{234B76DE-839C-4162-AE08-B00385DCF6B8}" srcOrd="3" destOrd="0" presId="urn:microsoft.com/office/officeart/2008/layout/HalfCircleOrganizationChart"/>
    <dgm:cxn modelId="{518F20E5-3FC0-40CD-86E9-EE1849824187}" type="presParOf" srcId="{234B76DE-839C-4162-AE08-B00385DCF6B8}" destId="{CAA819E9-F098-4055-897F-A2ACADB9E342}" srcOrd="0" destOrd="0" presId="urn:microsoft.com/office/officeart/2008/layout/HalfCircleOrganizationChart"/>
    <dgm:cxn modelId="{35252823-18AE-4A62-A475-6AEA226753A5}" type="presParOf" srcId="{CAA819E9-F098-4055-897F-A2ACADB9E342}" destId="{DFFFEFC9-62C6-43B1-B5D7-9178BA07810B}" srcOrd="0" destOrd="0" presId="urn:microsoft.com/office/officeart/2008/layout/HalfCircleOrganizationChart"/>
    <dgm:cxn modelId="{816F34F6-2A10-4193-A780-24E9F8457082}" type="presParOf" srcId="{CAA819E9-F098-4055-897F-A2ACADB9E342}" destId="{60343682-5EAF-4E94-A4F4-57ABF42955E9}" srcOrd="1" destOrd="0" presId="urn:microsoft.com/office/officeart/2008/layout/HalfCircleOrganizationChart"/>
    <dgm:cxn modelId="{5CF56C8E-D007-4243-A7BE-52A16AAA593F}" type="presParOf" srcId="{CAA819E9-F098-4055-897F-A2ACADB9E342}" destId="{88BBBD78-2569-4FE1-B2AC-A7BDF20FAC21}" srcOrd="2" destOrd="0" presId="urn:microsoft.com/office/officeart/2008/layout/HalfCircleOrganizationChart"/>
    <dgm:cxn modelId="{6182766F-7A82-458F-9B52-D77732A5C97E}" type="presParOf" srcId="{CAA819E9-F098-4055-897F-A2ACADB9E342}" destId="{DE8D5EC3-9701-4A64-B86F-5C48BD7E90FA}" srcOrd="3" destOrd="0" presId="urn:microsoft.com/office/officeart/2008/layout/HalfCircleOrganizationChart"/>
    <dgm:cxn modelId="{C6E00E96-7EBB-4EF9-BBCD-8F63AED253F1}" type="presParOf" srcId="{234B76DE-839C-4162-AE08-B00385DCF6B8}" destId="{EC572859-E861-4069-9163-64C80D7CD76F}" srcOrd="1" destOrd="0" presId="urn:microsoft.com/office/officeart/2008/layout/HalfCircleOrganizationChart"/>
    <dgm:cxn modelId="{1EE42B9D-1493-47EE-A90D-B90EF81B5543}" type="presParOf" srcId="{234B76DE-839C-4162-AE08-B00385DCF6B8}" destId="{7D112979-804E-4A00-9FC1-1CD6DE31D156}" srcOrd="2" destOrd="0" presId="urn:microsoft.com/office/officeart/2008/layout/HalfCircleOrganizationChart"/>
    <dgm:cxn modelId="{4955A63A-C78C-4F1E-B4C7-BA7EB5D53F8F}" type="presParOf" srcId="{21633045-4BFD-43F7-9F0B-EDF68F9196B8}" destId="{0E06892C-B4E4-425F-B377-4564786B4C5C}" srcOrd="4" destOrd="0" presId="urn:microsoft.com/office/officeart/2008/layout/HalfCircleOrganizationChart"/>
    <dgm:cxn modelId="{11A4EF54-92EA-4783-8016-FDAEF2B76F8E}" type="presParOf" srcId="{21633045-4BFD-43F7-9F0B-EDF68F9196B8}" destId="{37E0C1AE-4AAB-4671-956C-92D7A6150589}" srcOrd="5" destOrd="0" presId="urn:microsoft.com/office/officeart/2008/layout/HalfCircleOrganizationChart"/>
    <dgm:cxn modelId="{754935F7-D4B3-4E96-BEB9-A54B61239181}" type="presParOf" srcId="{37E0C1AE-4AAB-4671-956C-92D7A6150589}" destId="{A2F56E64-E596-43F6-A5B0-2065D8BB2863}" srcOrd="0" destOrd="0" presId="urn:microsoft.com/office/officeart/2008/layout/HalfCircleOrganizationChart"/>
    <dgm:cxn modelId="{69171239-9649-4030-B53E-BE16CF3E4A65}" type="presParOf" srcId="{A2F56E64-E596-43F6-A5B0-2065D8BB2863}" destId="{D944202B-41C8-4AF6-B420-0866A5957462}" srcOrd="0" destOrd="0" presId="urn:microsoft.com/office/officeart/2008/layout/HalfCircleOrganizationChart"/>
    <dgm:cxn modelId="{D1670CA9-AA20-4E92-BB2F-90DDEE2832E8}" type="presParOf" srcId="{A2F56E64-E596-43F6-A5B0-2065D8BB2863}" destId="{839DB012-D58C-4BF4-BEEB-E4AD922DE3E5}" srcOrd="1" destOrd="0" presId="urn:microsoft.com/office/officeart/2008/layout/HalfCircleOrganizationChart"/>
    <dgm:cxn modelId="{026D8C4F-5B68-4C65-82AB-98FA7AC14565}" type="presParOf" srcId="{A2F56E64-E596-43F6-A5B0-2065D8BB2863}" destId="{53BC406A-978A-46E2-A72F-1BC06066F341}" srcOrd="2" destOrd="0" presId="urn:microsoft.com/office/officeart/2008/layout/HalfCircleOrganizationChart"/>
    <dgm:cxn modelId="{C73A6564-916E-48EA-9CD8-4F21A6BB108C}" type="presParOf" srcId="{A2F56E64-E596-43F6-A5B0-2065D8BB2863}" destId="{57F0E3F9-24BB-4FAE-8B32-758041A73722}" srcOrd="3" destOrd="0" presId="urn:microsoft.com/office/officeart/2008/layout/HalfCircleOrganizationChart"/>
    <dgm:cxn modelId="{3933A0AD-90A5-4DA9-A58B-6D6C60477CA3}" type="presParOf" srcId="{37E0C1AE-4AAB-4671-956C-92D7A6150589}" destId="{72722B5E-BCF0-41D9-9D85-C0AD0E22F10C}" srcOrd="1" destOrd="0" presId="urn:microsoft.com/office/officeart/2008/layout/HalfCircleOrganizationChart"/>
    <dgm:cxn modelId="{82B93517-191D-47E6-B31F-C9F47971AE9D}" type="presParOf" srcId="{37E0C1AE-4AAB-4671-956C-92D7A6150589}" destId="{9EC88EF4-2336-462A-B12C-078ECEEC313D}" srcOrd="2" destOrd="0" presId="urn:microsoft.com/office/officeart/2008/layout/HalfCircleOrganizationChart"/>
    <dgm:cxn modelId="{5A1CBD56-9388-4340-A516-2D5F5B5A080F}" type="presParOf" srcId="{59AFBA18-0EED-49B8-AE6A-23BA725344A2}" destId="{F6F9704B-AF92-4E33-809E-DD051BCA7859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A05C4-DF65-4AC4-B5C4-54C82B9A3D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DFC2DD-D919-439E-A6E7-53F433BDB90D}">
      <dgm:prSet phldrT="[텍스트]" custT="1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sz="2200" b="1" dirty="0">
              <a:latin typeface="대한" panose="020B0303000000000000" pitchFamily="50" charset="-127"/>
              <a:ea typeface="대한" panose="020B0303000000000000" pitchFamily="50" charset="-127"/>
            </a:rPr>
            <a:t>시험 계획</a:t>
          </a:r>
        </a:p>
      </dgm:t>
    </dgm:pt>
    <dgm:pt modelId="{D8204773-3B2F-4B9A-8E6F-2B07FB9B4CBF}" type="parTrans" cxnId="{12BDF730-0FDB-4558-A57E-4165C19FC65F}">
      <dgm:prSet/>
      <dgm:spPr/>
      <dgm:t>
        <a:bodyPr/>
        <a:lstStyle/>
        <a:p>
          <a:pPr latinLnBrk="1"/>
          <a:endParaRPr lang="ko-KR" altLang="en-US"/>
        </a:p>
      </dgm:t>
    </dgm:pt>
    <dgm:pt modelId="{B2C84FDE-6DAB-4F30-9CC3-01AA548B70F6}" type="sibTrans" cxnId="{12BDF730-0FDB-4558-A57E-4165C19FC65F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578DFFB0-549A-499B-B7FF-570E54AECD0A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1" dirty="0">
              <a:latin typeface="대한" panose="020B0303000000000000" pitchFamily="50" charset="-127"/>
              <a:ea typeface="대한" panose="020B0303000000000000" pitchFamily="50" charset="-127"/>
            </a:rPr>
            <a:t>시험 활동</a:t>
          </a:r>
        </a:p>
      </dgm:t>
    </dgm:pt>
    <dgm:pt modelId="{6C84E783-83D3-41D7-9352-F5AE3E945FE4}" type="parTrans" cxnId="{AB102520-9805-4FF0-9E56-3806AA6241A1}">
      <dgm:prSet/>
      <dgm:spPr/>
      <dgm:t>
        <a:bodyPr/>
        <a:lstStyle/>
        <a:p>
          <a:pPr latinLnBrk="1"/>
          <a:endParaRPr lang="ko-KR" altLang="en-US"/>
        </a:p>
      </dgm:t>
    </dgm:pt>
    <dgm:pt modelId="{53BD524C-D292-478C-B7F9-5876EFAF66FE}" type="sibTrans" cxnId="{AB102520-9805-4FF0-9E56-3806AA6241A1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E6038CC8-30B7-4A4B-86C4-07D9F991CA9E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1" dirty="0">
              <a:latin typeface="대한" panose="020B0303000000000000" pitchFamily="50" charset="-127"/>
              <a:ea typeface="대한" panose="020B0303000000000000" pitchFamily="50" charset="-127"/>
            </a:rPr>
            <a:t>시험 설계</a:t>
          </a:r>
        </a:p>
      </dgm:t>
    </dgm:pt>
    <dgm:pt modelId="{4524BEEB-C136-45AC-91C1-46997549E6BD}" type="parTrans" cxnId="{709F7FE7-CAFF-48EF-833A-B959C5EE09B6}">
      <dgm:prSet/>
      <dgm:spPr/>
      <dgm:t>
        <a:bodyPr/>
        <a:lstStyle/>
        <a:p>
          <a:pPr latinLnBrk="1"/>
          <a:endParaRPr lang="ko-KR" altLang="en-US"/>
        </a:p>
      </dgm:t>
    </dgm:pt>
    <dgm:pt modelId="{C2F9A4B2-E50A-4B27-8057-BFD7738E566D}" type="sibTrans" cxnId="{709F7FE7-CAFF-48EF-833A-B959C5EE09B6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20641AC7-81F1-4265-84C1-32EE60AC93C0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1" dirty="0">
              <a:latin typeface="대한" panose="020B0303000000000000" pitchFamily="50" charset="-127"/>
              <a:ea typeface="대한" panose="020B0303000000000000" pitchFamily="50" charset="-127"/>
            </a:rPr>
            <a:t>평가</a:t>
          </a:r>
          <a:endParaRPr lang="en-US" altLang="ko-KR" b="1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latinLnBrk="1"/>
          <a:endParaRPr lang="en-US" altLang="ko-KR" b="1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latinLnBrk="1"/>
          <a:endParaRPr lang="en-US" altLang="ko-KR" b="1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latinLnBrk="1"/>
          <a:endParaRPr lang="en-US" altLang="ko-KR" b="1" dirty="0">
            <a:latin typeface="대한" panose="020B0303000000000000" pitchFamily="50" charset="-127"/>
            <a:ea typeface="대한" panose="020B0303000000000000" pitchFamily="50" charset="-127"/>
          </a:endParaRPr>
        </a:p>
      </dgm:t>
    </dgm:pt>
    <dgm:pt modelId="{A41C5F91-3971-452C-BEF0-A7C085264BF1}" type="parTrans" cxnId="{5F7594EC-CAA3-4D65-8C13-9B42DD407322}">
      <dgm:prSet/>
      <dgm:spPr/>
      <dgm:t>
        <a:bodyPr/>
        <a:lstStyle/>
        <a:p>
          <a:pPr latinLnBrk="1"/>
          <a:endParaRPr lang="ko-KR" altLang="en-US"/>
        </a:p>
      </dgm:t>
    </dgm:pt>
    <dgm:pt modelId="{CB4DAABB-E400-4009-B6C5-CA54AF7BA39D}" type="sibTrans" cxnId="{5F7594EC-CAA3-4D65-8C13-9B42DD407322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2B604B99-605A-4C99-9583-691AFCA843A5}">
      <dgm:prSet phldrT="[텍스트]" custT="1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sz="1700" b="0" dirty="0">
              <a:latin typeface="대한" panose="020B0303000000000000" pitchFamily="50" charset="-127"/>
              <a:ea typeface="대한" panose="020B0303000000000000" pitchFamily="50" charset="-127"/>
            </a:rPr>
            <a:t>시험 전략</a:t>
          </a:r>
        </a:p>
      </dgm:t>
    </dgm:pt>
    <dgm:pt modelId="{F54B9305-5C7A-4CE1-AFEC-EC077A12F364}" type="parTrans" cxnId="{44F7A2F5-24BE-497B-868A-72727FC77E3B}">
      <dgm:prSet/>
      <dgm:spPr/>
      <dgm:t>
        <a:bodyPr/>
        <a:lstStyle/>
        <a:p>
          <a:pPr latinLnBrk="1"/>
          <a:endParaRPr lang="ko-KR" altLang="en-US"/>
        </a:p>
      </dgm:t>
    </dgm:pt>
    <dgm:pt modelId="{38B2686E-59F3-4738-A3BE-30CE23897C93}" type="sibTrans" cxnId="{44F7A2F5-24BE-497B-868A-72727FC77E3B}">
      <dgm:prSet/>
      <dgm:spPr/>
      <dgm:t>
        <a:bodyPr/>
        <a:lstStyle/>
        <a:p>
          <a:pPr latinLnBrk="1"/>
          <a:endParaRPr lang="ko-KR" altLang="en-US"/>
        </a:p>
      </dgm:t>
    </dgm:pt>
    <dgm:pt modelId="{84D71010-6FCF-4B01-BD6F-2991CDD6D315}">
      <dgm:prSet phldrT="[텍스트]" custT="1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sz="1700" b="0" dirty="0">
              <a:latin typeface="대한" panose="020B0303000000000000" pitchFamily="50" charset="-127"/>
              <a:ea typeface="대한" panose="020B0303000000000000" pitchFamily="50" charset="-127"/>
            </a:rPr>
            <a:t>시험 범위</a:t>
          </a:r>
        </a:p>
      </dgm:t>
    </dgm:pt>
    <dgm:pt modelId="{DB80A985-F89D-42AA-A043-7D562C15403D}" type="parTrans" cxnId="{ED332C8A-931F-4610-B942-BE404813A3AA}">
      <dgm:prSet/>
      <dgm:spPr/>
      <dgm:t>
        <a:bodyPr/>
        <a:lstStyle/>
        <a:p>
          <a:pPr latinLnBrk="1"/>
          <a:endParaRPr lang="ko-KR" altLang="en-US"/>
        </a:p>
      </dgm:t>
    </dgm:pt>
    <dgm:pt modelId="{0D202F58-BE9A-4BB4-99D8-1786AD17124A}" type="sibTrans" cxnId="{ED332C8A-931F-4610-B942-BE404813A3AA}">
      <dgm:prSet/>
      <dgm:spPr/>
      <dgm:t>
        <a:bodyPr/>
        <a:lstStyle/>
        <a:p>
          <a:pPr latinLnBrk="1"/>
          <a:endParaRPr lang="ko-KR" altLang="en-US"/>
        </a:p>
      </dgm:t>
    </dgm:pt>
    <dgm:pt modelId="{AD019078-F3F5-4187-B08B-A433D2A096C0}">
      <dgm:prSet phldrT="[텍스트]" custT="1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sz="1700" b="0" dirty="0">
              <a:latin typeface="대한" panose="020B0303000000000000" pitchFamily="50" charset="-127"/>
              <a:ea typeface="대한" panose="020B0303000000000000" pitchFamily="50" charset="-127"/>
            </a:rPr>
            <a:t>시험 기준</a:t>
          </a:r>
        </a:p>
      </dgm:t>
    </dgm:pt>
    <dgm:pt modelId="{88B5D448-9274-4E6F-B686-6912F2B37A9F}" type="parTrans" cxnId="{3377FEA0-3FCC-4EDA-9F83-104BB749F3BE}">
      <dgm:prSet/>
      <dgm:spPr/>
      <dgm:t>
        <a:bodyPr/>
        <a:lstStyle/>
        <a:p>
          <a:pPr latinLnBrk="1"/>
          <a:endParaRPr lang="ko-KR" altLang="en-US"/>
        </a:p>
      </dgm:t>
    </dgm:pt>
    <dgm:pt modelId="{F03D2194-F18F-4754-B2EE-E54F165AACE7}" type="sibTrans" cxnId="{3377FEA0-3FCC-4EDA-9F83-104BB749F3BE}">
      <dgm:prSet/>
      <dgm:spPr/>
      <dgm:t>
        <a:bodyPr/>
        <a:lstStyle/>
        <a:p>
          <a:pPr latinLnBrk="1"/>
          <a:endParaRPr lang="ko-KR" altLang="en-US"/>
        </a:p>
      </dgm:t>
    </dgm:pt>
    <dgm:pt modelId="{9572A60C-8CC3-4109-9203-6363CB652FDC}">
      <dgm:prSet phldrT="[텍스트]" custT="1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sz="1700" b="0" dirty="0">
              <a:latin typeface="대한" panose="020B0303000000000000" pitchFamily="50" charset="-127"/>
              <a:ea typeface="대한" panose="020B0303000000000000" pitchFamily="50" charset="-127"/>
            </a:rPr>
            <a:t>시험 실무 지침</a:t>
          </a:r>
        </a:p>
      </dgm:t>
    </dgm:pt>
    <dgm:pt modelId="{302C863E-3FB5-4E8B-AD17-CAD13A612938}" type="parTrans" cxnId="{DE0D2E59-7734-4A65-A250-8C9B0A9820E3}">
      <dgm:prSet/>
      <dgm:spPr/>
      <dgm:t>
        <a:bodyPr/>
        <a:lstStyle/>
        <a:p>
          <a:pPr latinLnBrk="1"/>
          <a:endParaRPr lang="ko-KR" altLang="en-US"/>
        </a:p>
      </dgm:t>
    </dgm:pt>
    <dgm:pt modelId="{057255D9-5B30-4465-8608-EE4E1724DD38}" type="sibTrans" cxnId="{DE0D2E59-7734-4A65-A250-8C9B0A9820E3}">
      <dgm:prSet/>
      <dgm:spPr/>
      <dgm:t>
        <a:bodyPr/>
        <a:lstStyle/>
        <a:p>
          <a:pPr latinLnBrk="1"/>
          <a:endParaRPr lang="ko-KR" altLang="en-US"/>
        </a:p>
      </dgm:t>
    </dgm:pt>
    <dgm:pt modelId="{E62930FA-C06B-472D-A31B-729C9285D24E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시나리오 설계</a:t>
          </a:r>
        </a:p>
      </dgm:t>
    </dgm:pt>
    <dgm:pt modelId="{F02DCF85-121E-4724-AE8F-E5BFB4080ECC}" type="parTrans" cxnId="{1DD9A961-C0E0-4910-813B-8109E033A90C}">
      <dgm:prSet/>
      <dgm:spPr/>
      <dgm:t>
        <a:bodyPr/>
        <a:lstStyle/>
        <a:p>
          <a:pPr latinLnBrk="1"/>
          <a:endParaRPr lang="ko-KR" altLang="en-US"/>
        </a:p>
      </dgm:t>
    </dgm:pt>
    <dgm:pt modelId="{61A16BBB-501D-4BF6-ABCB-369504C7D76D}" type="sibTrans" cxnId="{1DD9A961-C0E0-4910-813B-8109E033A90C}">
      <dgm:prSet/>
      <dgm:spPr/>
      <dgm:t>
        <a:bodyPr/>
        <a:lstStyle/>
        <a:p>
          <a:pPr latinLnBrk="1"/>
          <a:endParaRPr lang="ko-KR" altLang="en-US"/>
        </a:p>
      </dgm:t>
    </dgm:pt>
    <dgm:pt modelId="{96A521AB-956D-42D5-9ABB-3C1BB163F611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케이스 설계</a:t>
          </a:r>
        </a:p>
      </dgm:t>
    </dgm:pt>
    <dgm:pt modelId="{48509B9F-2935-41D1-A460-A65341699618}" type="parTrans" cxnId="{05977557-9B42-4CFE-95E5-B3DB8E5809BF}">
      <dgm:prSet/>
      <dgm:spPr/>
      <dgm:t>
        <a:bodyPr/>
        <a:lstStyle/>
        <a:p>
          <a:pPr latinLnBrk="1"/>
          <a:endParaRPr lang="ko-KR" altLang="en-US"/>
        </a:p>
      </dgm:t>
    </dgm:pt>
    <dgm:pt modelId="{7620AEC6-7EC6-46D2-B3F2-A97F7F135B0A}" type="sibTrans" cxnId="{05977557-9B42-4CFE-95E5-B3DB8E5809BF}">
      <dgm:prSet/>
      <dgm:spPr/>
      <dgm:t>
        <a:bodyPr/>
        <a:lstStyle/>
        <a:p>
          <a:pPr latinLnBrk="1"/>
          <a:endParaRPr lang="ko-KR" altLang="en-US"/>
        </a:p>
      </dgm:t>
    </dgm:pt>
    <dgm:pt modelId="{9956D662-EDE0-4CE3-8F3A-BBBC5EAC38E3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데이터 준비</a:t>
          </a:r>
        </a:p>
      </dgm:t>
    </dgm:pt>
    <dgm:pt modelId="{0B6E89EB-4770-4BF2-A987-B9E664F1B9C2}" type="parTrans" cxnId="{10A505C9-97CD-432E-BFD0-F9784E314593}">
      <dgm:prSet/>
      <dgm:spPr/>
      <dgm:t>
        <a:bodyPr/>
        <a:lstStyle/>
        <a:p>
          <a:pPr latinLnBrk="1"/>
          <a:endParaRPr lang="ko-KR" altLang="en-US"/>
        </a:p>
      </dgm:t>
    </dgm:pt>
    <dgm:pt modelId="{C7D8D070-BFBD-4074-9E4B-3B4485D6FD36}" type="sibTrans" cxnId="{10A505C9-97CD-432E-BFD0-F9784E314593}">
      <dgm:prSet/>
      <dgm:spPr/>
      <dgm:t>
        <a:bodyPr/>
        <a:lstStyle/>
        <a:p>
          <a:pPr latinLnBrk="1"/>
          <a:endParaRPr lang="ko-KR" altLang="en-US"/>
        </a:p>
      </dgm:t>
    </dgm:pt>
    <dgm:pt modelId="{F4A6CA2F-DA18-4AB4-9513-058232CB9E2E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단위</a:t>
          </a:r>
          <a:r>
            <a:rPr lang="en-US" altLang="ko-KR" b="0" dirty="0">
              <a:latin typeface="대한" panose="020B0303000000000000" pitchFamily="50" charset="-127"/>
              <a:ea typeface="대한" panose="020B0303000000000000" pitchFamily="50" charset="-127"/>
            </a:rPr>
            <a:t>, </a:t>
          </a:r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통합 시험</a:t>
          </a:r>
        </a:p>
      </dgm:t>
    </dgm:pt>
    <dgm:pt modelId="{C213681D-E748-449A-8377-EC39FD650DA7}" type="parTrans" cxnId="{AB961EFF-6A74-4482-A744-9589CDA966DA}">
      <dgm:prSet/>
      <dgm:spPr/>
      <dgm:t>
        <a:bodyPr/>
        <a:lstStyle/>
        <a:p>
          <a:pPr latinLnBrk="1"/>
          <a:endParaRPr lang="ko-KR" altLang="en-US"/>
        </a:p>
      </dgm:t>
    </dgm:pt>
    <dgm:pt modelId="{E205B974-47F0-4C00-B065-20FCC7CA45AD}" type="sibTrans" cxnId="{AB961EFF-6A74-4482-A744-9589CDA966DA}">
      <dgm:prSet/>
      <dgm:spPr/>
      <dgm:t>
        <a:bodyPr/>
        <a:lstStyle/>
        <a:p>
          <a:pPr latinLnBrk="1"/>
          <a:endParaRPr lang="ko-KR" altLang="en-US"/>
        </a:p>
      </dgm:t>
    </dgm:pt>
    <dgm:pt modelId="{344AF168-6354-4E15-82F6-D88687AAA3E4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en-US" altLang="ko-KR" b="0" dirty="0">
              <a:latin typeface="대한" panose="020B0303000000000000" pitchFamily="50" charset="-127"/>
              <a:ea typeface="대한" panose="020B0303000000000000" pitchFamily="50" charset="-127"/>
            </a:rPr>
            <a:t>Test </a:t>
          </a:r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결과 제출</a:t>
          </a:r>
        </a:p>
      </dgm:t>
    </dgm:pt>
    <dgm:pt modelId="{032A3FF3-B4A4-42F6-B77F-EF2CF45DF01E}" type="parTrans" cxnId="{D3E6252F-ADF0-444D-A954-CE23BD5FDBB6}">
      <dgm:prSet/>
      <dgm:spPr/>
      <dgm:t>
        <a:bodyPr/>
        <a:lstStyle/>
        <a:p>
          <a:pPr latinLnBrk="1"/>
          <a:endParaRPr lang="ko-KR" altLang="en-US"/>
        </a:p>
      </dgm:t>
    </dgm:pt>
    <dgm:pt modelId="{A994A336-98EE-49BF-AEC8-97C673B4C51C}" type="sibTrans" cxnId="{D3E6252F-ADF0-444D-A954-CE23BD5FDBB6}">
      <dgm:prSet/>
      <dgm:spPr/>
      <dgm:t>
        <a:bodyPr/>
        <a:lstStyle/>
        <a:p>
          <a:pPr latinLnBrk="1"/>
          <a:endParaRPr lang="ko-KR" altLang="en-US"/>
        </a:p>
      </dgm:t>
    </dgm:pt>
    <dgm:pt modelId="{3CE37B05-E078-4F39-99C7-8D416E34E39D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1" dirty="0">
              <a:latin typeface="대한" panose="020B0303000000000000" pitchFamily="50" charset="-127"/>
              <a:ea typeface="대한" panose="020B0303000000000000" pitchFamily="50" charset="-127"/>
            </a:rPr>
            <a:t>시스템 시험</a:t>
          </a:r>
        </a:p>
      </dgm:t>
    </dgm:pt>
    <dgm:pt modelId="{288A22A7-CAE6-4F1C-A5D1-31E0A7A037D9}" type="parTrans" cxnId="{42251D23-147F-4B22-AAE3-8127D63A286F}">
      <dgm:prSet/>
      <dgm:spPr/>
      <dgm:t>
        <a:bodyPr/>
        <a:lstStyle/>
        <a:p>
          <a:pPr latinLnBrk="1"/>
          <a:endParaRPr lang="ko-KR" altLang="en-US"/>
        </a:p>
      </dgm:t>
    </dgm:pt>
    <dgm:pt modelId="{C949F6A3-0D2F-496D-83A4-1298E2F04DF0}" type="sibTrans" cxnId="{42251D23-147F-4B22-AAE3-8127D63A286F}">
      <dgm:prSet/>
      <dgm:spPr/>
      <dgm:t>
        <a:bodyPr/>
        <a:lstStyle/>
        <a:p>
          <a:pPr latinLnBrk="1"/>
          <a:endParaRPr lang="ko-KR" altLang="en-US"/>
        </a:p>
      </dgm:t>
    </dgm:pt>
    <dgm:pt modelId="{B44B5AFB-E061-47E3-BDC4-FF0381267A19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기능성</a:t>
          </a:r>
          <a:r>
            <a:rPr lang="en-US" altLang="ko-KR" b="0" dirty="0">
              <a:latin typeface="대한" panose="020B0303000000000000" pitchFamily="50" charset="-127"/>
              <a:ea typeface="대한" panose="020B0303000000000000" pitchFamily="50" charset="-127"/>
            </a:rPr>
            <a:t>, </a:t>
          </a:r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효율성</a:t>
          </a:r>
        </a:p>
      </dgm:t>
    </dgm:pt>
    <dgm:pt modelId="{1E62AA34-BB6B-4867-90A6-557DB2B68385}" type="parTrans" cxnId="{8271624C-22E0-4EA5-841C-65CCE0422644}">
      <dgm:prSet/>
      <dgm:spPr/>
      <dgm:t>
        <a:bodyPr/>
        <a:lstStyle/>
        <a:p>
          <a:pPr latinLnBrk="1"/>
          <a:endParaRPr lang="ko-KR" altLang="en-US"/>
        </a:p>
      </dgm:t>
    </dgm:pt>
    <dgm:pt modelId="{B5EBF646-11A8-4BA8-8E6D-280AAEC16371}" type="sibTrans" cxnId="{8271624C-22E0-4EA5-841C-65CCE0422644}">
      <dgm:prSet/>
      <dgm:spPr/>
      <dgm:t>
        <a:bodyPr/>
        <a:lstStyle/>
        <a:p>
          <a:pPr latinLnBrk="1"/>
          <a:endParaRPr lang="ko-KR" altLang="en-US"/>
        </a:p>
      </dgm:t>
    </dgm:pt>
    <dgm:pt modelId="{9C678A06-BCAF-4782-9D12-F275162577E2}">
      <dgm:prSet phldrT="[텍스트]"/>
      <dgm:spPr>
        <a:solidFill>
          <a:srgbClr val="00CC99"/>
        </a:solidFill>
        <a:ln>
          <a:noFill/>
        </a:ln>
      </dgm:spPr>
      <dgm:t>
        <a:bodyPr/>
        <a:lstStyle/>
        <a:p>
          <a:pPr latinLnBrk="1"/>
          <a:r>
            <a:rPr lang="ko-KR" altLang="en-US" b="0" dirty="0">
              <a:latin typeface="대한" panose="020B0303000000000000" pitchFamily="50" charset="-127"/>
              <a:ea typeface="대한" panose="020B0303000000000000" pitchFamily="50" charset="-127"/>
            </a:rPr>
            <a:t>부하 테스트</a:t>
          </a:r>
        </a:p>
      </dgm:t>
    </dgm:pt>
    <dgm:pt modelId="{36349330-326D-4DD3-AA8A-1BCCCDE0E129}" type="parTrans" cxnId="{23786B85-07C0-4C36-9A40-0664E7A6451B}">
      <dgm:prSet/>
      <dgm:spPr/>
      <dgm:t>
        <a:bodyPr/>
        <a:lstStyle/>
        <a:p>
          <a:pPr latinLnBrk="1"/>
          <a:endParaRPr lang="ko-KR" altLang="en-US"/>
        </a:p>
      </dgm:t>
    </dgm:pt>
    <dgm:pt modelId="{C858BD9E-E5A6-4339-AC67-7F0CD42880B2}" type="sibTrans" cxnId="{23786B85-07C0-4C36-9A40-0664E7A6451B}">
      <dgm:prSet/>
      <dgm:spPr/>
      <dgm:t>
        <a:bodyPr/>
        <a:lstStyle/>
        <a:p>
          <a:pPr latinLnBrk="1"/>
          <a:endParaRPr lang="ko-KR" altLang="en-US"/>
        </a:p>
      </dgm:t>
    </dgm:pt>
    <dgm:pt modelId="{578A23EC-8978-404A-AA64-07DD03645639}" type="pres">
      <dgm:prSet presAssocID="{FAAA05C4-DF65-4AC4-B5C4-54C82B9A3D24}" presName="Name0" presStyleCnt="0">
        <dgm:presLayoutVars>
          <dgm:dir/>
          <dgm:resizeHandles val="exact"/>
        </dgm:presLayoutVars>
      </dgm:prSet>
      <dgm:spPr/>
    </dgm:pt>
    <dgm:pt modelId="{31385B2D-A6D8-4920-92F0-817D17EA48EC}" type="pres">
      <dgm:prSet presAssocID="{63DFC2DD-D919-439E-A6E7-53F433BDB90D}" presName="node" presStyleLbl="node1" presStyleIdx="0" presStyleCnt="5" custScaleX="181588" custLinFactNeighborX="-95" custLinFactNeighborY="-1268">
        <dgm:presLayoutVars>
          <dgm:bulletEnabled val="1"/>
        </dgm:presLayoutVars>
      </dgm:prSet>
      <dgm:spPr>
        <a:prstGeom prst="frame">
          <a:avLst/>
        </a:prstGeom>
      </dgm:spPr>
    </dgm:pt>
    <dgm:pt modelId="{788F2911-F883-4BB1-B01E-10EECE846AE3}" type="pres">
      <dgm:prSet presAssocID="{B2C84FDE-6DAB-4F30-9CC3-01AA548B70F6}" presName="sibTrans" presStyleLbl="sibTrans2D1" presStyleIdx="0" presStyleCnt="4"/>
      <dgm:spPr/>
    </dgm:pt>
    <dgm:pt modelId="{E20F7CFC-57BE-4616-9DA8-2993C35FE6D7}" type="pres">
      <dgm:prSet presAssocID="{B2C84FDE-6DAB-4F30-9CC3-01AA548B70F6}" presName="connectorText" presStyleLbl="sibTrans2D1" presStyleIdx="0" presStyleCnt="4"/>
      <dgm:spPr/>
    </dgm:pt>
    <dgm:pt modelId="{75C61152-290B-429E-93A0-92F5AFC428EE}" type="pres">
      <dgm:prSet presAssocID="{E6038CC8-30B7-4A4B-86C4-07D9F991CA9E}" presName="node" presStyleLbl="node1" presStyleIdx="1" presStyleCnt="5" custScaleX="173684" custLinFactNeighborX="-95" custLinFactNeighborY="-1268">
        <dgm:presLayoutVars>
          <dgm:bulletEnabled val="1"/>
        </dgm:presLayoutVars>
      </dgm:prSet>
      <dgm:spPr>
        <a:prstGeom prst="frame">
          <a:avLst/>
        </a:prstGeom>
      </dgm:spPr>
    </dgm:pt>
    <dgm:pt modelId="{A4C91559-8054-46FA-8E7B-E2133678B22C}" type="pres">
      <dgm:prSet presAssocID="{C2F9A4B2-E50A-4B27-8057-BFD7738E566D}" presName="sibTrans" presStyleLbl="sibTrans2D1" presStyleIdx="1" presStyleCnt="4"/>
      <dgm:spPr/>
    </dgm:pt>
    <dgm:pt modelId="{6D1B536F-545B-4A86-B30C-F410112351AD}" type="pres">
      <dgm:prSet presAssocID="{C2F9A4B2-E50A-4B27-8057-BFD7738E566D}" presName="connectorText" presStyleLbl="sibTrans2D1" presStyleIdx="1" presStyleCnt="4"/>
      <dgm:spPr/>
    </dgm:pt>
    <dgm:pt modelId="{F48491D1-F17E-4B93-A33E-76236CB1D1D1}" type="pres">
      <dgm:prSet presAssocID="{578DFFB0-549A-499B-B7FF-570E54AECD0A}" presName="node" presStyleLbl="node1" presStyleIdx="2" presStyleCnt="5" custScaleX="179295" custLinFactNeighborX="-95" custLinFactNeighborY="-1268">
        <dgm:presLayoutVars>
          <dgm:bulletEnabled val="1"/>
        </dgm:presLayoutVars>
      </dgm:prSet>
      <dgm:spPr>
        <a:prstGeom prst="frame">
          <a:avLst/>
        </a:prstGeom>
      </dgm:spPr>
    </dgm:pt>
    <dgm:pt modelId="{452A72CE-697D-49AE-B4A8-24CD1F32A19E}" type="pres">
      <dgm:prSet presAssocID="{53BD524C-D292-478C-B7F9-5876EFAF66FE}" presName="sibTrans" presStyleLbl="sibTrans2D1" presStyleIdx="2" presStyleCnt="4"/>
      <dgm:spPr/>
    </dgm:pt>
    <dgm:pt modelId="{8B774ADF-D7C6-41E0-9732-51EF91E4821A}" type="pres">
      <dgm:prSet presAssocID="{53BD524C-D292-478C-B7F9-5876EFAF66FE}" presName="connectorText" presStyleLbl="sibTrans2D1" presStyleIdx="2" presStyleCnt="4"/>
      <dgm:spPr/>
    </dgm:pt>
    <dgm:pt modelId="{5F79C393-DAC0-4C26-A53F-A56F530B0F01}" type="pres">
      <dgm:prSet presAssocID="{20641AC7-81F1-4265-84C1-32EE60AC93C0}" presName="node" presStyleLbl="node1" presStyleIdx="3" presStyleCnt="5" custScaleX="127668" custLinFactNeighborX="-95" custLinFactNeighborY="-1268">
        <dgm:presLayoutVars>
          <dgm:bulletEnabled val="1"/>
        </dgm:presLayoutVars>
      </dgm:prSet>
      <dgm:spPr>
        <a:prstGeom prst="frame">
          <a:avLst/>
        </a:prstGeom>
      </dgm:spPr>
    </dgm:pt>
    <dgm:pt modelId="{F2093FB7-E0DA-40F5-9051-805953BF4A03}" type="pres">
      <dgm:prSet presAssocID="{CB4DAABB-E400-4009-B6C5-CA54AF7BA39D}" presName="sibTrans" presStyleLbl="sibTrans2D1" presStyleIdx="3" presStyleCnt="4"/>
      <dgm:spPr/>
    </dgm:pt>
    <dgm:pt modelId="{7CA4889F-1964-4A1C-A414-E1F2A9F6B710}" type="pres">
      <dgm:prSet presAssocID="{CB4DAABB-E400-4009-B6C5-CA54AF7BA39D}" presName="connectorText" presStyleLbl="sibTrans2D1" presStyleIdx="3" presStyleCnt="4"/>
      <dgm:spPr/>
    </dgm:pt>
    <dgm:pt modelId="{226F3386-7B43-4462-9360-298ED080091F}" type="pres">
      <dgm:prSet presAssocID="{3CE37B05-E078-4F39-99C7-8D416E34E39D}" presName="node" presStyleLbl="node1" presStyleIdx="4" presStyleCnt="5" custScaleX="151471">
        <dgm:presLayoutVars>
          <dgm:bulletEnabled val="1"/>
        </dgm:presLayoutVars>
      </dgm:prSet>
      <dgm:spPr>
        <a:prstGeom prst="frame">
          <a:avLst/>
        </a:prstGeom>
      </dgm:spPr>
    </dgm:pt>
  </dgm:ptLst>
  <dgm:cxnLst>
    <dgm:cxn modelId="{49CCBD02-DC3A-430C-9E71-3FB86B085A0A}" type="presOf" srcId="{CB4DAABB-E400-4009-B6C5-CA54AF7BA39D}" destId="{F2093FB7-E0DA-40F5-9051-805953BF4A03}" srcOrd="0" destOrd="0" presId="urn:microsoft.com/office/officeart/2005/8/layout/process1"/>
    <dgm:cxn modelId="{11A8421B-6FA1-48FC-9A46-CE43F76F2273}" type="presOf" srcId="{B2C84FDE-6DAB-4F30-9CC3-01AA548B70F6}" destId="{788F2911-F883-4BB1-B01E-10EECE846AE3}" srcOrd="0" destOrd="0" presId="urn:microsoft.com/office/officeart/2005/8/layout/process1"/>
    <dgm:cxn modelId="{AB102520-9805-4FF0-9E56-3806AA6241A1}" srcId="{FAAA05C4-DF65-4AC4-B5C4-54C82B9A3D24}" destId="{578DFFB0-549A-499B-B7FF-570E54AECD0A}" srcOrd="2" destOrd="0" parTransId="{6C84E783-83D3-41D7-9352-F5AE3E945FE4}" sibTransId="{53BD524C-D292-478C-B7F9-5876EFAF66FE}"/>
    <dgm:cxn modelId="{42251D23-147F-4B22-AAE3-8127D63A286F}" srcId="{FAAA05C4-DF65-4AC4-B5C4-54C82B9A3D24}" destId="{3CE37B05-E078-4F39-99C7-8D416E34E39D}" srcOrd="4" destOrd="0" parTransId="{288A22A7-CAE6-4F1C-A5D1-31E0A7A037D9}" sibTransId="{C949F6A3-0D2F-496D-83A4-1298E2F04DF0}"/>
    <dgm:cxn modelId="{6B1AAF2B-E329-4FBD-8A67-D5FD82474750}" type="presOf" srcId="{E62930FA-C06B-472D-A31B-729C9285D24E}" destId="{75C61152-290B-429E-93A0-92F5AFC428EE}" srcOrd="0" destOrd="1" presId="urn:microsoft.com/office/officeart/2005/8/layout/process1"/>
    <dgm:cxn modelId="{D3E6252F-ADF0-444D-A954-CE23BD5FDBB6}" srcId="{578DFFB0-549A-499B-B7FF-570E54AECD0A}" destId="{344AF168-6354-4E15-82F6-D88687AAA3E4}" srcOrd="1" destOrd="0" parTransId="{032A3FF3-B4A4-42F6-B77F-EF2CF45DF01E}" sibTransId="{A994A336-98EE-49BF-AEC8-97C673B4C51C}"/>
    <dgm:cxn modelId="{12BDF730-0FDB-4558-A57E-4165C19FC65F}" srcId="{FAAA05C4-DF65-4AC4-B5C4-54C82B9A3D24}" destId="{63DFC2DD-D919-439E-A6E7-53F433BDB90D}" srcOrd="0" destOrd="0" parTransId="{D8204773-3B2F-4B9A-8E6F-2B07FB9B4CBF}" sibTransId="{B2C84FDE-6DAB-4F30-9CC3-01AA548B70F6}"/>
    <dgm:cxn modelId="{BE85653B-4FDF-4936-89E0-ED831717F420}" type="presOf" srcId="{AD019078-F3F5-4187-B08B-A433D2A096C0}" destId="{31385B2D-A6D8-4920-92F0-817D17EA48EC}" srcOrd="0" destOrd="3" presId="urn:microsoft.com/office/officeart/2005/8/layout/process1"/>
    <dgm:cxn modelId="{AFB1085E-8900-4249-BC7C-8C3074810E16}" type="presOf" srcId="{2B604B99-605A-4C99-9583-691AFCA843A5}" destId="{31385B2D-A6D8-4920-92F0-817D17EA48EC}" srcOrd="0" destOrd="1" presId="urn:microsoft.com/office/officeart/2005/8/layout/process1"/>
    <dgm:cxn modelId="{4500CE60-8574-44B7-8482-6B9EF3886B94}" type="presOf" srcId="{CB4DAABB-E400-4009-B6C5-CA54AF7BA39D}" destId="{7CA4889F-1964-4A1C-A414-E1F2A9F6B710}" srcOrd="1" destOrd="0" presId="urn:microsoft.com/office/officeart/2005/8/layout/process1"/>
    <dgm:cxn modelId="{1DD9A961-C0E0-4910-813B-8109E033A90C}" srcId="{E6038CC8-30B7-4A4B-86C4-07D9F991CA9E}" destId="{E62930FA-C06B-472D-A31B-729C9285D24E}" srcOrd="0" destOrd="0" parTransId="{F02DCF85-121E-4724-AE8F-E5BFB4080ECC}" sibTransId="{61A16BBB-501D-4BF6-ABCB-369504C7D76D}"/>
    <dgm:cxn modelId="{3EE16C44-38BD-4929-9566-498F4FA36DE8}" type="presOf" srcId="{9956D662-EDE0-4CE3-8F3A-BBBC5EAC38E3}" destId="{75C61152-290B-429E-93A0-92F5AFC428EE}" srcOrd="0" destOrd="3" presId="urn:microsoft.com/office/officeart/2005/8/layout/process1"/>
    <dgm:cxn modelId="{45AAE244-6D23-4E8E-AA10-8F1E0A1EF96A}" type="presOf" srcId="{B44B5AFB-E061-47E3-BDC4-FF0381267A19}" destId="{226F3386-7B43-4462-9360-298ED080091F}" srcOrd="0" destOrd="1" presId="urn:microsoft.com/office/officeart/2005/8/layout/process1"/>
    <dgm:cxn modelId="{D7736C48-299C-436A-AB81-E5FD69B2DC23}" type="presOf" srcId="{344AF168-6354-4E15-82F6-D88687AAA3E4}" destId="{F48491D1-F17E-4B93-A33E-76236CB1D1D1}" srcOrd="0" destOrd="2" presId="urn:microsoft.com/office/officeart/2005/8/layout/process1"/>
    <dgm:cxn modelId="{923C596A-F46B-4E9A-91E5-8FEB1872B849}" type="presOf" srcId="{96A521AB-956D-42D5-9ABB-3C1BB163F611}" destId="{75C61152-290B-429E-93A0-92F5AFC428EE}" srcOrd="0" destOrd="2" presId="urn:microsoft.com/office/officeart/2005/8/layout/process1"/>
    <dgm:cxn modelId="{8271624C-22E0-4EA5-841C-65CCE0422644}" srcId="{3CE37B05-E078-4F39-99C7-8D416E34E39D}" destId="{B44B5AFB-E061-47E3-BDC4-FF0381267A19}" srcOrd="0" destOrd="0" parTransId="{1E62AA34-BB6B-4867-90A6-557DB2B68385}" sibTransId="{B5EBF646-11A8-4BA8-8E6D-280AAEC16371}"/>
    <dgm:cxn modelId="{B62C3372-CA85-4908-8356-15C27849A5B7}" type="presOf" srcId="{B2C84FDE-6DAB-4F30-9CC3-01AA548B70F6}" destId="{E20F7CFC-57BE-4616-9DA8-2993C35FE6D7}" srcOrd="1" destOrd="0" presId="urn:microsoft.com/office/officeart/2005/8/layout/process1"/>
    <dgm:cxn modelId="{35720356-4A27-42EE-BD93-C20127E9BD53}" type="presOf" srcId="{FAAA05C4-DF65-4AC4-B5C4-54C82B9A3D24}" destId="{578A23EC-8978-404A-AA64-07DD03645639}" srcOrd="0" destOrd="0" presId="urn:microsoft.com/office/officeart/2005/8/layout/process1"/>
    <dgm:cxn modelId="{05977557-9B42-4CFE-95E5-B3DB8E5809BF}" srcId="{E6038CC8-30B7-4A4B-86C4-07D9F991CA9E}" destId="{96A521AB-956D-42D5-9ABB-3C1BB163F611}" srcOrd="1" destOrd="0" parTransId="{48509B9F-2935-41D1-A460-A65341699618}" sibTransId="{7620AEC6-7EC6-46D2-B3F2-A97F7F135B0A}"/>
    <dgm:cxn modelId="{DE0D2E59-7734-4A65-A250-8C9B0A9820E3}" srcId="{63DFC2DD-D919-439E-A6E7-53F433BDB90D}" destId="{9572A60C-8CC3-4109-9203-6363CB652FDC}" srcOrd="3" destOrd="0" parTransId="{302C863E-3FB5-4E8B-AD17-CAD13A612938}" sibTransId="{057255D9-5B30-4465-8608-EE4E1724DD38}"/>
    <dgm:cxn modelId="{AE337280-B992-4587-B32D-327A40BFD0A2}" type="presOf" srcId="{C2F9A4B2-E50A-4B27-8057-BFD7738E566D}" destId="{6D1B536F-545B-4A86-B30C-F410112351AD}" srcOrd="1" destOrd="0" presId="urn:microsoft.com/office/officeart/2005/8/layout/process1"/>
    <dgm:cxn modelId="{49C2CC83-BE8E-4BD6-98A1-E025B5324C66}" type="presOf" srcId="{53BD524C-D292-478C-B7F9-5876EFAF66FE}" destId="{8B774ADF-D7C6-41E0-9732-51EF91E4821A}" srcOrd="1" destOrd="0" presId="urn:microsoft.com/office/officeart/2005/8/layout/process1"/>
    <dgm:cxn modelId="{23786B85-07C0-4C36-9A40-0664E7A6451B}" srcId="{3CE37B05-E078-4F39-99C7-8D416E34E39D}" destId="{9C678A06-BCAF-4782-9D12-F275162577E2}" srcOrd="1" destOrd="0" parTransId="{36349330-326D-4DD3-AA8A-1BCCCDE0E129}" sibTransId="{C858BD9E-E5A6-4339-AC67-7F0CD42880B2}"/>
    <dgm:cxn modelId="{ED332C8A-931F-4610-B942-BE404813A3AA}" srcId="{63DFC2DD-D919-439E-A6E7-53F433BDB90D}" destId="{84D71010-6FCF-4B01-BD6F-2991CDD6D315}" srcOrd="1" destOrd="0" parTransId="{DB80A985-F89D-42AA-A043-7D562C15403D}" sibTransId="{0D202F58-BE9A-4BB4-99D8-1786AD17124A}"/>
    <dgm:cxn modelId="{F0B90996-1C97-411B-A683-065B1604B597}" type="presOf" srcId="{C2F9A4B2-E50A-4B27-8057-BFD7738E566D}" destId="{A4C91559-8054-46FA-8E7B-E2133678B22C}" srcOrd="0" destOrd="0" presId="urn:microsoft.com/office/officeart/2005/8/layout/process1"/>
    <dgm:cxn modelId="{10947596-D283-4F47-9A25-5B75B9B89382}" type="presOf" srcId="{578DFFB0-549A-499B-B7FF-570E54AECD0A}" destId="{F48491D1-F17E-4B93-A33E-76236CB1D1D1}" srcOrd="0" destOrd="0" presId="urn:microsoft.com/office/officeart/2005/8/layout/process1"/>
    <dgm:cxn modelId="{3377FEA0-3FCC-4EDA-9F83-104BB749F3BE}" srcId="{63DFC2DD-D919-439E-A6E7-53F433BDB90D}" destId="{AD019078-F3F5-4187-B08B-A433D2A096C0}" srcOrd="2" destOrd="0" parTransId="{88B5D448-9274-4E6F-B686-6912F2B37A9F}" sibTransId="{F03D2194-F18F-4754-B2EE-E54F165AACE7}"/>
    <dgm:cxn modelId="{69D550A1-CFDA-4B9C-A884-7986A676F121}" type="presOf" srcId="{63DFC2DD-D919-439E-A6E7-53F433BDB90D}" destId="{31385B2D-A6D8-4920-92F0-817D17EA48EC}" srcOrd="0" destOrd="0" presId="urn:microsoft.com/office/officeart/2005/8/layout/process1"/>
    <dgm:cxn modelId="{3E2D67A8-2977-40FA-B87E-6BE9FC6D4D3A}" type="presOf" srcId="{3CE37B05-E078-4F39-99C7-8D416E34E39D}" destId="{226F3386-7B43-4462-9360-298ED080091F}" srcOrd="0" destOrd="0" presId="urn:microsoft.com/office/officeart/2005/8/layout/process1"/>
    <dgm:cxn modelId="{F56598B3-AD8E-4A5C-BBDB-2553D9FB93AF}" type="presOf" srcId="{F4A6CA2F-DA18-4AB4-9513-058232CB9E2E}" destId="{F48491D1-F17E-4B93-A33E-76236CB1D1D1}" srcOrd="0" destOrd="1" presId="urn:microsoft.com/office/officeart/2005/8/layout/process1"/>
    <dgm:cxn modelId="{ABE936B9-D9E9-4B0E-ADF7-578C2CDF3541}" type="presOf" srcId="{84D71010-6FCF-4B01-BD6F-2991CDD6D315}" destId="{31385B2D-A6D8-4920-92F0-817D17EA48EC}" srcOrd="0" destOrd="2" presId="urn:microsoft.com/office/officeart/2005/8/layout/process1"/>
    <dgm:cxn modelId="{10A505C9-97CD-432E-BFD0-F9784E314593}" srcId="{E6038CC8-30B7-4A4B-86C4-07D9F991CA9E}" destId="{9956D662-EDE0-4CE3-8F3A-BBBC5EAC38E3}" srcOrd="2" destOrd="0" parTransId="{0B6E89EB-4770-4BF2-A987-B9E664F1B9C2}" sibTransId="{C7D8D070-BFBD-4074-9E4B-3B4485D6FD36}"/>
    <dgm:cxn modelId="{FC0B0EC9-2D23-4318-ACD3-367A0DF41C39}" type="presOf" srcId="{53BD524C-D292-478C-B7F9-5876EFAF66FE}" destId="{452A72CE-697D-49AE-B4A8-24CD1F32A19E}" srcOrd="0" destOrd="0" presId="urn:microsoft.com/office/officeart/2005/8/layout/process1"/>
    <dgm:cxn modelId="{ADB28DD4-C5FD-4DFA-8FC4-D63E9FBEC68C}" type="presOf" srcId="{9572A60C-8CC3-4109-9203-6363CB652FDC}" destId="{31385B2D-A6D8-4920-92F0-817D17EA48EC}" srcOrd="0" destOrd="4" presId="urn:microsoft.com/office/officeart/2005/8/layout/process1"/>
    <dgm:cxn modelId="{709F7FE7-CAFF-48EF-833A-B959C5EE09B6}" srcId="{FAAA05C4-DF65-4AC4-B5C4-54C82B9A3D24}" destId="{E6038CC8-30B7-4A4B-86C4-07D9F991CA9E}" srcOrd="1" destOrd="0" parTransId="{4524BEEB-C136-45AC-91C1-46997549E6BD}" sibTransId="{C2F9A4B2-E50A-4B27-8057-BFD7738E566D}"/>
    <dgm:cxn modelId="{429E8EEC-7C98-4250-B71D-14B8ADDF3227}" type="presOf" srcId="{20641AC7-81F1-4265-84C1-32EE60AC93C0}" destId="{5F79C393-DAC0-4C26-A53F-A56F530B0F01}" srcOrd="0" destOrd="0" presId="urn:microsoft.com/office/officeart/2005/8/layout/process1"/>
    <dgm:cxn modelId="{5F7594EC-CAA3-4D65-8C13-9B42DD407322}" srcId="{FAAA05C4-DF65-4AC4-B5C4-54C82B9A3D24}" destId="{20641AC7-81F1-4265-84C1-32EE60AC93C0}" srcOrd="3" destOrd="0" parTransId="{A41C5F91-3971-452C-BEF0-A7C085264BF1}" sibTransId="{CB4DAABB-E400-4009-B6C5-CA54AF7BA39D}"/>
    <dgm:cxn modelId="{A14114F3-DF53-4F45-BFC6-1DE8201EA0C9}" type="presOf" srcId="{9C678A06-BCAF-4782-9D12-F275162577E2}" destId="{226F3386-7B43-4462-9360-298ED080091F}" srcOrd="0" destOrd="2" presId="urn:microsoft.com/office/officeart/2005/8/layout/process1"/>
    <dgm:cxn modelId="{809280F3-E242-432B-86AE-63349D16A12E}" type="presOf" srcId="{E6038CC8-30B7-4A4B-86C4-07D9F991CA9E}" destId="{75C61152-290B-429E-93A0-92F5AFC428EE}" srcOrd="0" destOrd="0" presId="urn:microsoft.com/office/officeart/2005/8/layout/process1"/>
    <dgm:cxn modelId="{44F7A2F5-24BE-497B-868A-72727FC77E3B}" srcId="{63DFC2DD-D919-439E-A6E7-53F433BDB90D}" destId="{2B604B99-605A-4C99-9583-691AFCA843A5}" srcOrd="0" destOrd="0" parTransId="{F54B9305-5C7A-4CE1-AFEC-EC077A12F364}" sibTransId="{38B2686E-59F3-4738-A3BE-30CE23897C93}"/>
    <dgm:cxn modelId="{AB961EFF-6A74-4482-A744-9589CDA966DA}" srcId="{578DFFB0-549A-499B-B7FF-570E54AECD0A}" destId="{F4A6CA2F-DA18-4AB4-9513-058232CB9E2E}" srcOrd="0" destOrd="0" parTransId="{C213681D-E748-449A-8377-EC39FD650DA7}" sibTransId="{E205B974-47F0-4C00-B065-20FCC7CA45AD}"/>
    <dgm:cxn modelId="{A5B7EE26-A704-461B-88B0-20B16F3D04BA}" type="presParOf" srcId="{578A23EC-8978-404A-AA64-07DD03645639}" destId="{31385B2D-A6D8-4920-92F0-817D17EA48EC}" srcOrd="0" destOrd="0" presId="urn:microsoft.com/office/officeart/2005/8/layout/process1"/>
    <dgm:cxn modelId="{A841D07D-8FD5-4D3D-A360-FD006F9DC394}" type="presParOf" srcId="{578A23EC-8978-404A-AA64-07DD03645639}" destId="{788F2911-F883-4BB1-B01E-10EECE846AE3}" srcOrd="1" destOrd="0" presId="urn:microsoft.com/office/officeart/2005/8/layout/process1"/>
    <dgm:cxn modelId="{7F04D664-A7CF-46E7-9502-E7E6FFEA0B02}" type="presParOf" srcId="{788F2911-F883-4BB1-B01E-10EECE846AE3}" destId="{E20F7CFC-57BE-4616-9DA8-2993C35FE6D7}" srcOrd="0" destOrd="0" presId="urn:microsoft.com/office/officeart/2005/8/layout/process1"/>
    <dgm:cxn modelId="{F53DDFF5-8389-4519-BB88-B31CEC2B638A}" type="presParOf" srcId="{578A23EC-8978-404A-AA64-07DD03645639}" destId="{75C61152-290B-429E-93A0-92F5AFC428EE}" srcOrd="2" destOrd="0" presId="urn:microsoft.com/office/officeart/2005/8/layout/process1"/>
    <dgm:cxn modelId="{899BCF34-A7A0-4B79-AA44-51FC465D437E}" type="presParOf" srcId="{578A23EC-8978-404A-AA64-07DD03645639}" destId="{A4C91559-8054-46FA-8E7B-E2133678B22C}" srcOrd="3" destOrd="0" presId="urn:microsoft.com/office/officeart/2005/8/layout/process1"/>
    <dgm:cxn modelId="{D444FB5C-375C-4303-95EC-6A62F3496F52}" type="presParOf" srcId="{A4C91559-8054-46FA-8E7B-E2133678B22C}" destId="{6D1B536F-545B-4A86-B30C-F410112351AD}" srcOrd="0" destOrd="0" presId="urn:microsoft.com/office/officeart/2005/8/layout/process1"/>
    <dgm:cxn modelId="{5976343E-016C-4ACA-A824-69DD534A44E9}" type="presParOf" srcId="{578A23EC-8978-404A-AA64-07DD03645639}" destId="{F48491D1-F17E-4B93-A33E-76236CB1D1D1}" srcOrd="4" destOrd="0" presId="urn:microsoft.com/office/officeart/2005/8/layout/process1"/>
    <dgm:cxn modelId="{8774A4D3-C521-4CF5-B681-68E76958D4E0}" type="presParOf" srcId="{578A23EC-8978-404A-AA64-07DD03645639}" destId="{452A72CE-697D-49AE-B4A8-24CD1F32A19E}" srcOrd="5" destOrd="0" presId="urn:microsoft.com/office/officeart/2005/8/layout/process1"/>
    <dgm:cxn modelId="{80745982-36A3-4972-B1D7-798F87B3F0F9}" type="presParOf" srcId="{452A72CE-697D-49AE-B4A8-24CD1F32A19E}" destId="{8B774ADF-D7C6-41E0-9732-51EF91E4821A}" srcOrd="0" destOrd="0" presId="urn:microsoft.com/office/officeart/2005/8/layout/process1"/>
    <dgm:cxn modelId="{EDECA1E0-2A37-416B-A64A-3EBCC6D16766}" type="presParOf" srcId="{578A23EC-8978-404A-AA64-07DD03645639}" destId="{5F79C393-DAC0-4C26-A53F-A56F530B0F01}" srcOrd="6" destOrd="0" presId="urn:microsoft.com/office/officeart/2005/8/layout/process1"/>
    <dgm:cxn modelId="{42DFE628-62E3-42FF-88A9-76D3F6003136}" type="presParOf" srcId="{578A23EC-8978-404A-AA64-07DD03645639}" destId="{F2093FB7-E0DA-40F5-9051-805953BF4A03}" srcOrd="7" destOrd="0" presId="urn:microsoft.com/office/officeart/2005/8/layout/process1"/>
    <dgm:cxn modelId="{8A7299DC-78A2-4D0E-A126-A56AA28717C2}" type="presParOf" srcId="{F2093FB7-E0DA-40F5-9051-805953BF4A03}" destId="{7CA4889F-1964-4A1C-A414-E1F2A9F6B710}" srcOrd="0" destOrd="0" presId="urn:microsoft.com/office/officeart/2005/8/layout/process1"/>
    <dgm:cxn modelId="{739353FA-F191-4FAA-AFAA-52FA89ED058B}" type="presParOf" srcId="{578A23EC-8978-404A-AA64-07DD03645639}" destId="{226F3386-7B43-4462-9360-298ED080091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3C245-E1B1-421B-B837-2E09A2E2931E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6C71D182-BAA6-46BA-AE1E-255FD8881C72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2400" dirty="0">
              <a:latin typeface="대한" panose="020B0303000000000000" pitchFamily="50" charset="-127"/>
              <a:ea typeface="대한" panose="020B0303000000000000" pitchFamily="50" charset="-127"/>
            </a:rPr>
            <a:t>착수</a:t>
          </a:r>
        </a:p>
      </dgm:t>
    </dgm:pt>
    <dgm:pt modelId="{46F947BF-7A74-4DF5-8B9B-AACC79126F8C}" type="parTrans" cxnId="{FF939326-0829-4681-BE23-21B0195EF173}">
      <dgm:prSet/>
      <dgm:spPr/>
      <dgm:t>
        <a:bodyPr/>
        <a:lstStyle/>
        <a:p>
          <a:pPr latinLnBrk="1"/>
          <a:endParaRPr lang="ko-KR" altLang="en-US"/>
        </a:p>
      </dgm:t>
    </dgm:pt>
    <dgm:pt modelId="{20540964-D1FF-4E75-BFAA-DF6B7D8E281B}" type="sibTrans" cxnId="{FF939326-0829-4681-BE23-21B0195EF173}">
      <dgm:prSet/>
      <dgm:spPr/>
      <dgm:t>
        <a:bodyPr/>
        <a:lstStyle/>
        <a:p>
          <a:pPr latinLnBrk="1"/>
          <a:endParaRPr lang="ko-KR" altLang="en-US"/>
        </a:p>
      </dgm:t>
    </dgm:pt>
    <dgm:pt modelId="{B60C8A7C-08CC-4B12-A70D-99B2E625C486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2400" dirty="0">
              <a:latin typeface="대한" panose="020B0303000000000000" pitchFamily="50" charset="-127"/>
              <a:ea typeface="대한" panose="020B0303000000000000" pitchFamily="50" charset="-127"/>
            </a:rPr>
            <a:t>완료</a:t>
          </a:r>
        </a:p>
      </dgm:t>
    </dgm:pt>
    <dgm:pt modelId="{561CFBFB-7BE6-441E-B9C2-40CF9175A47F}" type="parTrans" cxnId="{459BAAEA-6957-4B05-82D7-2F4B3D8E476A}">
      <dgm:prSet/>
      <dgm:spPr/>
      <dgm:t>
        <a:bodyPr/>
        <a:lstStyle/>
        <a:p>
          <a:pPr latinLnBrk="1"/>
          <a:endParaRPr lang="ko-KR" altLang="en-US"/>
        </a:p>
      </dgm:t>
    </dgm:pt>
    <dgm:pt modelId="{21FC54F3-DBE9-4BE9-9859-45909C06A282}" type="sibTrans" cxnId="{459BAAEA-6957-4B05-82D7-2F4B3D8E476A}">
      <dgm:prSet/>
      <dgm:spPr/>
      <dgm:t>
        <a:bodyPr/>
        <a:lstStyle/>
        <a:p>
          <a:pPr latinLnBrk="1"/>
          <a:endParaRPr lang="ko-KR" altLang="en-US"/>
        </a:p>
      </dgm:t>
    </dgm:pt>
    <dgm:pt modelId="{C2ECDAFA-1D3C-4F07-9701-1C428D7C62EA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2400" dirty="0">
              <a:latin typeface="대한" panose="020B0303000000000000" pitchFamily="50" charset="-127"/>
              <a:ea typeface="대한" panose="020B0303000000000000" pitchFamily="50" charset="-127"/>
            </a:rPr>
            <a:t>계획</a:t>
          </a:r>
        </a:p>
      </dgm:t>
    </dgm:pt>
    <dgm:pt modelId="{E638B994-01B8-4B08-8AC6-77D0FE66087C}" type="parTrans" cxnId="{43AB8F7D-BDC9-4CDC-B958-AD8466CC4E9D}">
      <dgm:prSet/>
      <dgm:spPr/>
      <dgm:t>
        <a:bodyPr/>
        <a:lstStyle/>
        <a:p>
          <a:pPr latinLnBrk="1"/>
          <a:endParaRPr lang="ko-KR" altLang="en-US"/>
        </a:p>
      </dgm:t>
    </dgm:pt>
    <dgm:pt modelId="{D8BAD32E-AC25-4EA3-82CC-EC5737E61578}" type="sibTrans" cxnId="{43AB8F7D-BDC9-4CDC-B958-AD8466CC4E9D}">
      <dgm:prSet/>
      <dgm:spPr/>
      <dgm:t>
        <a:bodyPr/>
        <a:lstStyle/>
        <a:p>
          <a:pPr latinLnBrk="1"/>
          <a:endParaRPr lang="ko-KR" altLang="en-US"/>
        </a:p>
      </dgm:t>
    </dgm:pt>
    <dgm:pt modelId="{B192CE1A-5BF9-4F1C-8602-9963709E1EA4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2400" dirty="0">
              <a:latin typeface="대한" panose="020B0303000000000000" pitchFamily="50" charset="-127"/>
              <a:ea typeface="대한" panose="020B0303000000000000" pitchFamily="50" charset="-127"/>
            </a:rPr>
            <a:t>실행</a:t>
          </a:r>
        </a:p>
      </dgm:t>
    </dgm:pt>
    <dgm:pt modelId="{0B37FC25-D0B6-4A4A-93FA-FB9501CDE05F}" type="sibTrans" cxnId="{8688394A-F5C1-463D-A35A-6A759A171F62}">
      <dgm:prSet/>
      <dgm:spPr/>
      <dgm:t>
        <a:bodyPr/>
        <a:lstStyle/>
        <a:p>
          <a:pPr latinLnBrk="1"/>
          <a:endParaRPr lang="ko-KR" altLang="en-US"/>
        </a:p>
      </dgm:t>
    </dgm:pt>
    <dgm:pt modelId="{D9565C29-0228-438A-ADFF-BA6F2DBCE79D}" type="parTrans" cxnId="{8688394A-F5C1-463D-A35A-6A759A171F62}">
      <dgm:prSet/>
      <dgm:spPr/>
      <dgm:t>
        <a:bodyPr/>
        <a:lstStyle/>
        <a:p>
          <a:pPr latinLnBrk="1"/>
          <a:endParaRPr lang="ko-KR" altLang="en-US"/>
        </a:p>
      </dgm:t>
    </dgm:pt>
    <dgm:pt modelId="{791304AB-85AB-4E56-A774-8D228FC485F9}" type="pres">
      <dgm:prSet presAssocID="{3A63C245-E1B1-421B-B837-2E09A2E2931E}" presName="Name0" presStyleCnt="0">
        <dgm:presLayoutVars>
          <dgm:dir/>
          <dgm:resizeHandles val="exact"/>
        </dgm:presLayoutVars>
      </dgm:prSet>
      <dgm:spPr/>
    </dgm:pt>
    <dgm:pt modelId="{261B7173-6CD4-43E2-BE72-12C56B766FB7}" type="pres">
      <dgm:prSet presAssocID="{6C71D182-BAA6-46BA-AE1E-255FD8881C72}" presName="parTxOnly" presStyleLbl="node1" presStyleIdx="0" presStyleCnt="4" custScaleX="131601" custScaleY="93357" custLinFactNeighborX="-252">
        <dgm:presLayoutVars>
          <dgm:bulletEnabled val="1"/>
        </dgm:presLayoutVars>
      </dgm:prSet>
      <dgm:spPr/>
    </dgm:pt>
    <dgm:pt modelId="{68CBB8CA-2E0F-40E6-A984-A6B8F25A9940}" type="pres">
      <dgm:prSet presAssocID="{20540964-D1FF-4E75-BFAA-DF6B7D8E281B}" presName="parSpace" presStyleCnt="0"/>
      <dgm:spPr/>
    </dgm:pt>
    <dgm:pt modelId="{4A09969C-139B-4D94-B5E0-48497CC52515}" type="pres">
      <dgm:prSet presAssocID="{C2ECDAFA-1D3C-4F07-9701-1C428D7C62EA}" presName="parTxOnly" presStyleLbl="node1" presStyleIdx="1" presStyleCnt="4" custScaleX="133395" custScaleY="87155" custLinFactNeighborX="-252">
        <dgm:presLayoutVars>
          <dgm:bulletEnabled val="1"/>
        </dgm:presLayoutVars>
      </dgm:prSet>
      <dgm:spPr/>
    </dgm:pt>
    <dgm:pt modelId="{2E1487A1-3452-4635-ABDF-996B204E2608}" type="pres">
      <dgm:prSet presAssocID="{D8BAD32E-AC25-4EA3-82CC-EC5737E61578}" presName="parSpace" presStyleCnt="0"/>
      <dgm:spPr/>
    </dgm:pt>
    <dgm:pt modelId="{A5611A7F-FBB4-4533-8263-0A08E8605A70}" type="pres">
      <dgm:prSet presAssocID="{B192CE1A-5BF9-4F1C-8602-9963709E1EA4}" presName="parTxOnly" presStyleLbl="node1" presStyleIdx="2" presStyleCnt="4" custScaleX="141191" custScaleY="81365" custLinFactNeighborX="-252" custLinFactNeighborY="1567">
        <dgm:presLayoutVars>
          <dgm:bulletEnabled val="1"/>
        </dgm:presLayoutVars>
      </dgm:prSet>
      <dgm:spPr/>
    </dgm:pt>
    <dgm:pt modelId="{E81718EE-58B9-4A1D-BBA7-4D40062B696E}" type="pres">
      <dgm:prSet presAssocID="{0B37FC25-D0B6-4A4A-93FA-FB9501CDE05F}" presName="parSpace" presStyleCnt="0"/>
      <dgm:spPr/>
    </dgm:pt>
    <dgm:pt modelId="{5A3251F1-7080-46BB-9299-85BA5A1DF407}" type="pres">
      <dgm:prSet presAssocID="{B60C8A7C-08CC-4B12-A70D-99B2E625C48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01E280C-65F4-4C0E-91C2-8FABC3A076EA}" type="presOf" srcId="{C2ECDAFA-1D3C-4F07-9701-1C428D7C62EA}" destId="{4A09969C-139B-4D94-B5E0-48497CC52515}" srcOrd="0" destOrd="0" presId="urn:microsoft.com/office/officeart/2005/8/layout/hChevron3"/>
    <dgm:cxn modelId="{FF939326-0829-4681-BE23-21B0195EF173}" srcId="{3A63C245-E1B1-421B-B837-2E09A2E2931E}" destId="{6C71D182-BAA6-46BA-AE1E-255FD8881C72}" srcOrd="0" destOrd="0" parTransId="{46F947BF-7A74-4DF5-8B9B-AACC79126F8C}" sibTransId="{20540964-D1FF-4E75-BFAA-DF6B7D8E281B}"/>
    <dgm:cxn modelId="{8688394A-F5C1-463D-A35A-6A759A171F62}" srcId="{3A63C245-E1B1-421B-B837-2E09A2E2931E}" destId="{B192CE1A-5BF9-4F1C-8602-9963709E1EA4}" srcOrd="2" destOrd="0" parTransId="{D9565C29-0228-438A-ADFF-BA6F2DBCE79D}" sibTransId="{0B37FC25-D0B6-4A4A-93FA-FB9501CDE05F}"/>
    <dgm:cxn modelId="{43AB8F7D-BDC9-4CDC-B958-AD8466CC4E9D}" srcId="{3A63C245-E1B1-421B-B837-2E09A2E2931E}" destId="{C2ECDAFA-1D3C-4F07-9701-1C428D7C62EA}" srcOrd="1" destOrd="0" parTransId="{E638B994-01B8-4B08-8AC6-77D0FE66087C}" sibTransId="{D8BAD32E-AC25-4EA3-82CC-EC5737E61578}"/>
    <dgm:cxn modelId="{335F7DC2-27EE-4259-BC87-B6C772DE0DC8}" type="presOf" srcId="{6C71D182-BAA6-46BA-AE1E-255FD8881C72}" destId="{261B7173-6CD4-43E2-BE72-12C56B766FB7}" srcOrd="0" destOrd="0" presId="urn:microsoft.com/office/officeart/2005/8/layout/hChevron3"/>
    <dgm:cxn modelId="{737D83DF-FF79-4D70-B5D9-B747F9419783}" type="presOf" srcId="{B60C8A7C-08CC-4B12-A70D-99B2E625C486}" destId="{5A3251F1-7080-46BB-9299-85BA5A1DF407}" srcOrd="0" destOrd="0" presId="urn:microsoft.com/office/officeart/2005/8/layout/hChevron3"/>
    <dgm:cxn modelId="{99D64DE3-FA0B-4651-8F82-B8513B39FBEE}" type="presOf" srcId="{B192CE1A-5BF9-4F1C-8602-9963709E1EA4}" destId="{A5611A7F-FBB4-4533-8263-0A08E8605A70}" srcOrd="0" destOrd="0" presId="urn:microsoft.com/office/officeart/2005/8/layout/hChevron3"/>
    <dgm:cxn modelId="{459BAAEA-6957-4B05-82D7-2F4B3D8E476A}" srcId="{3A63C245-E1B1-421B-B837-2E09A2E2931E}" destId="{B60C8A7C-08CC-4B12-A70D-99B2E625C486}" srcOrd="3" destOrd="0" parTransId="{561CFBFB-7BE6-441E-B9C2-40CF9175A47F}" sibTransId="{21FC54F3-DBE9-4BE9-9859-45909C06A282}"/>
    <dgm:cxn modelId="{224923FB-E28E-424D-9D45-13F754C6C357}" type="presOf" srcId="{3A63C245-E1B1-421B-B837-2E09A2E2931E}" destId="{791304AB-85AB-4E56-A774-8D228FC485F9}" srcOrd="0" destOrd="0" presId="urn:microsoft.com/office/officeart/2005/8/layout/hChevron3"/>
    <dgm:cxn modelId="{EAC1C0CB-1D75-45A6-80B5-7A8F58834E54}" type="presParOf" srcId="{791304AB-85AB-4E56-A774-8D228FC485F9}" destId="{261B7173-6CD4-43E2-BE72-12C56B766FB7}" srcOrd="0" destOrd="0" presId="urn:microsoft.com/office/officeart/2005/8/layout/hChevron3"/>
    <dgm:cxn modelId="{805695EE-D5EE-40D1-827C-496CB6B829E7}" type="presParOf" srcId="{791304AB-85AB-4E56-A774-8D228FC485F9}" destId="{68CBB8CA-2E0F-40E6-A984-A6B8F25A9940}" srcOrd="1" destOrd="0" presId="urn:microsoft.com/office/officeart/2005/8/layout/hChevron3"/>
    <dgm:cxn modelId="{223A31CD-EB61-4049-81FD-36B68E873F37}" type="presParOf" srcId="{791304AB-85AB-4E56-A774-8D228FC485F9}" destId="{4A09969C-139B-4D94-B5E0-48497CC52515}" srcOrd="2" destOrd="0" presId="urn:microsoft.com/office/officeart/2005/8/layout/hChevron3"/>
    <dgm:cxn modelId="{FB4C774B-FEAE-46A6-A88C-522AE3398984}" type="presParOf" srcId="{791304AB-85AB-4E56-A774-8D228FC485F9}" destId="{2E1487A1-3452-4635-ABDF-996B204E2608}" srcOrd="3" destOrd="0" presId="urn:microsoft.com/office/officeart/2005/8/layout/hChevron3"/>
    <dgm:cxn modelId="{703A41B7-2D83-4E77-8F54-7A4A5C5F408C}" type="presParOf" srcId="{791304AB-85AB-4E56-A774-8D228FC485F9}" destId="{A5611A7F-FBB4-4533-8263-0A08E8605A70}" srcOrd="4" destOrd="0" presId="urn:microsoft.com/office/officeart/2005/8/layout/hChevron3"/>
    <dgm:cxn modelId="{0211CD87-10E2-40D7-AFFE-E84A3C1DF446}" type="presParOf" srcId="{791304AB-85AB-4E56-A774-8D228FC485F9}" destId="{E81718EE-58B9-4A1D-BBA7-4D40062B696E}" srcOrd="5" destOrd="0" presId="urn:microsoft.com/office/officeart/2005/8/layout/hChevron3"/>
    <dgm:cxn modelId="{3329CEC3-CB31-4492-89AA-86BBA39FEC92}" type="presParOf" srcId="{791304AB-85AB-4E56-A774-8D228FC485F9}" destId="{5A3251F1-7080-46BB-9299-85BA5A1DF40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6892C-B4E4-425F-B377-4564786B4C5C}">
      <dsp:nvSpPr>
        <dsp:cNvPr id="0" name=""/>
        <dsp:cNvSpPr/>
      </dsp:nvSpPr>
      <dsp:spPr>
        <a:xfrm>
          <a:off x="3817277" y="1083539"/>
          <a:ext cx="2621815" cy="45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12"/>
              </a:lnTo>
              <a:lnTo>
                <a:pt x="2621815" y="227512"/>
              </a:lnTo>
              <a:lnTo>
                <a:pt x="2621815" y="4550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F151C-46DB-4B57-95E4-8816293CFF97}">
      <dsp:nvSpPr>
        <dsp:cNvPr id="0" name=""/>
        <dsp:cNvSpPr/>
      </dsp:nvSpPr>
      <dsp:spPr>
        <a:xfrm>
          <a:off x="3771557" y="1083539"/>
          <a:ext cx="91440" cy="455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E7C8B-007A-4DD0-8442-239BBB09A41B}">
      <dsp:nvSpPr>
        <dsp:cNvPr id="0" name=""/>
        <dsp:cNvSpPr/>
      </dsp:nvSpPr>
      <dsp:spPr>
        <a:xfrm>
          <a:off x="1195462" y="1083539"/>
          <a:ext cx="2621815" cy="455025"/>
        </a:xfrm>
        <a:custGeom>
          <a:avLst/>
          <a:gdLst/>
          <a:ahLst/>
          <a:cxnLst/>
          <a:rect l="0" t="0" r="0" b="0"/>
          <a:pathLst>
            <a:path>
              <a:moveTo>
                <a:pt x="2621815" y="0"/>
              </a:moveTo>
              <a:lnTo>
                <a:pt x="2621815" y="227512"/>
              </a:lnTo>
              <a:lnTo>
                <a:pt x="0" y="227512"/>
              </a:lnTo>
              <a:lnTo>
                <a:pt x="0" y="4550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4C5F8-5224-4001-A2A4-35E07CD7AA4F}">
      <dsp:nvSpPr>
        <dsp:cNvPr id="0" name=""/>
        <dsp:cNvSpPr/>
      </dsp:nvSpPr>
      <dsp:spPr>
        <a:xfrm>
          <a:off x="3007461" y="144"/>
          <a:ext cx="1619631" cy="10833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A712-B623-4E84-9654-A0FEF1021BCF}">
      <dsp:nvSpPr>
        <dsp:cNvPr id="0" name=""/>
        <dsp:cNvSpPr/>
      </dsp:nvSpPr>
      <dsp:spPr>
        <a:xfrm>
          <a:off x="3007461" y="144"/>
          <a:ext cx="1619631" cy="10833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7885A-F5DA-430C-B2AA-EA22BD00542B}">
      <dsp:nvSpPr>
        <dsp:cNvPr id="0" name=""/>
        <dsp:cNvSpPr/>
      </dsp:nvSpPr>
      <dsp:spPr>
        <a:xfrm>
          <a:off x="2197645" y="195155"/>
          <a:ext cx="3239263" cy="6933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프로덕트 오너 </a:t>
          </a:r>
          <a:r>
            <a:rPr lang="en-US" altLang="ko-KR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/ </a:t>
          </a: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스크럼 마스터</a:t>
          </a:r>
        </a:p>
      </dsp:txBody>
      <dsp:txXfrm>
        <a:off x="2197645" y="195155"/>
        <a:ext cx="3239263" cy="693372"/>
      </dsp:txXfrm>
    </dsp:sp>
    <dsp:sp modelId="{A56E4F3B-9024-4D3E-B238-CA99074DB0CB}">
      <dsp:nvSpPr>
        <dsp:cNvPr id="0" name=""/>
        <dsp:cNvSpPr/>
      </dsp:nvSpPr>
      <dsp:spPr>
        <a:xfrm>
          <a:off x="653764" y="1538564"/>
          <a:ext cx="1083394" cy="10833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F3138-678F-432D-8BDA-474A4E0CDADE}">
      <dsp:nvSpPr>
        <dsp:cNvPr id="0" name=""/>
        <dsp:cNvSpPr/>
      </dsp:nvSpPr>
      <dsp:spPr>
        <a:xfrm>
          <a:off x="653764" y="1538564"/>
          <a:ext cx="1083394" cy="10833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F656-6221-4ECB-BC4A-9F203602928E}">
      <dsp:nvSpPr>
        <dsp:cNvPr id="0" name=""/>
        <dsp:cNvSpPr/>
      </dsp:nvSpPr>
      <dsp:spPr>
        <a:xfrm>
          <a:off x="112067" y="1733575"/>
          <a:ext cx="2166789" cy="6933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1 - </a:t>
          </a: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sp:txBody>
      <dsp:txXfrm>
        <a:off x="112067" y="1733575"/>
        <a:ext cx="2166789" cy="693372"/>
      </dsp:txXfrm>
    </dsp:sp>
    <dsp:sp modelId="{60343682-5EAF-4E94-A4F4-57ABF42955E9}">
      <dsp:nvSpPr>
        <dsp:cNvPr id="0" name=""/>
        <dsp:cNvSpPr/>
      </dsp:nvSpPr>
      <dsp:spPr>
        <a:xfrm>
          <a:off x="3275580" y="1538564"/>
          <a:ext cx="1083394" cy="10833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BBD78-2569-4FE1-B2AC-A7BDF20FAC21}">
      <dsp:nvSpPr>
        <dsp:cNvPr id="0" name=""/>
        <dsp:cNvSpPr/>
      </dsp:nvSpPr>
      <dsp:spPr>
        <a:xfrm>
          <a:off x="3275580" y="1538564"/>
          <a:ext cx="1083394" cy="10833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FEFC9-62C6-43B1-B5D7-9178BA07810B}">
      <dsp:nvSpPr>
        <dsp:cNvPr id="0" name=""/>
        <dsp:cNvSpPr/>
      </dsp:nvSpPr>
      <dsp:spPr>
        <a:xfrm>
          <a:off x="2733882" y="1733575"/>
          <a:ext cx="2166789" cy="6933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2 - </a:t>
          </a: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sp:txBody>
      <dsp:txXfrm>
        <a:off x="2733882" y="1733575"/>
        <a:ext cx="2166789" cy="693372"/>
      </dsp:txXfrm>
    </dsp:sp>
    <dsp:sp modelId="{839DB012-D58C-4BF4-BEEB-E4AD922DE3E5}">
      <dsp:nvSpPr>
        <dsp:cNvPr id="0" name=""/>
        <dsp:cNvSpPr/>
      </dsp:nvSpPr>
      <dsp:spPr>
        <a:xfrm>
          <a:off x="5897395" y="1538564"/>
          <a:ext cx="1083394" cy="10833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C406A-978A-46E2-A72F-1BC06066F341}">
      <dsp:nvSpPr>
        <dsp:cNvPr id="0" name=""/>
        <dsp:cNvSpPr/>
      </dsp:nvSpPr>
      <dsp:spPr>
        <a:xfrm>
          <a:off x="5897395" y="1538564"/>
          <a:ext cx="1083394" cy="10833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4202B-41C8-4AF6-B420-0866A5957462}">
      <dsp:nvSpPr>
        <dsp:cNvPr id="0" name=""/>
        <dsp:cNvSpPr/>
      </dsp:nvSpPr>
      <dsp:spPr>
        <a:xfrm>
          <a:off x="5355698" y="1733575"/>
          <a:ext cx="2166789" cy="6933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팀원 </a:t>
          </a:r>
          <a:r>
            <a:rPr lang="en-US" altLang="ko-KR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3 - </a:t>
          </a:r>
          <a:r>
            <a:rPr lang="ko-KR" altLang="en-US" sz="2000" b="1" kern="1200" dirty="0">
              <a:solidFill>
                <a:schemeClr val="tx1"/>
              </a:solidFill>
              <a:latin typeface="대한" panose="020B0303000000000000" pitchFamily="50" charset="-127"/>
              <a:ea typeface="대한" panose="020B0303000000000000" pitchFamily="50" charset="-127"/>
            </a:rPr>
            <a:t>개발자</a:t>
          </a:r>
        </a:p>
      </dsp:txBody>
      <dsp:txXfrm>
        <a:off x="5355698" y="1733575"/>
        <a:ext cx="2166789" cy="693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5B2D-A6D8-4920-92F0-817D17EA48EC}">
      <dsp:nvSpPr>
        <dsp:cNvPr id="0" name=""/>
        <dsp:cNvSpPr/>
      </dsp:nvSpPr>
      <dsp:spPr>
        <a:xfrm>
          <a:off x="7710" y="101784"/>
          <a:ext cx="2242493" cy="2605468"/>
        </a:xfrm>
        <a:prstGeom prst="frame">
          <a:avLst/>
        </a:prstGeom>
        <a:solidFill>
          <a:srgbClr val="00CC9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latin typeface="대한" panose="020B0303000000000000" pitchFamily="50" charset="-127"/>
              <a:ea typeface="대한" panose="020B0303000000000000" pitchFamily="50" charset="-127"/>
            </a:rPr>
            <a:t>시험 계획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kern="1200" dirty="0">
              <a:latin typeface="대한" panose="020B0303000000000000" pitchFamily="50" charset="-127"/>
              <a:ea typeface="대한" panose="020B0303000000000000" pitchFamily="50" charset="-127"/>
            </a:rPr>
            <a:t>시험 전략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kern="1200" dirty="0">
              <a:latin typeface="대한" panose="020B0303000000000000" pitchFamily="50" charset="-127"/>
              <a:ea typeface="대한" panose="020B0303000000000000" pitchFamily="50" charset="-127"/>
            </a:rPr>
            <a:t>시험 범위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kern="1200" dirty="0">
              <a:latin typeface="대한" panose="020B0303000000000000" pitchFamily="50" charset="-127"/>
              <a:ea typeface="대한" panose="020B0303000000000000" pitchFamily="50" charset="-127"/>
            </a:rPr>
            <a:t>시험 기준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kern="1200" dirty="0">
              <a:latin typeface="대한" panose="020B0303000000000000" pitchFamily="50" charset="-127"/>
              <a:ea typeface="대한" panose="020B0303000000000000" pitchFamily="50" charset="-127"/>
            </a:rPr>
            <a:t>시험 실무 지침</a:t>
          </a:r>
        </a:p>
      </dsp:txBody>
      <dsp:txXfrm>
        <a:off x="288022" y="382096"/>
        <a:ext cx="1681869" cy="2044844"/>
      </dsp:txXfrm>
    </dsp:sp>
    <dsp:sp modelId="{788F2911-F883-4BB1-B01E-10EECE846AE3}">
      <dsp:nvSpPr>
        <dsp:cNvPr id="0" name=""/>
        <dsp:cNvSpPr/>
      </dsp:nvSpPr>
      <dsp:spPr>
        <a:xfrm>
          <a:off x="2373696" y="1251386"/>
          <a:ext cx="261806" cy="3062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373696" y="1312639"/>
        <a:ext cx="183264" cy="183757"/>
      </dsp:txXfrm>
    </dsp:sp>
    <dsp:sp modelId="{75C61152-290B-429E-93A0-92F5AFC428EE}">
      <dsp:nvSpPr>
        <dsp:cNvPr id="0" name=""/>
        <dsp:cNvSpPr/>
      </dsp:nvSpPr>
      <dsp:spPr>
        <a:xfrm>
          <a:off x="2744177" y="101784"/>
          <a:ext cx="2144884" cy="2605468"/>
        </a:xfrm>
        <a:prstGeom prst="frame">
          <a:avLst/>
        </a:prstGeom>
        <a:solidFill>
          <a:srgbClr val="00CC9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대한" panose="020B0303000000000000" pitchFamily="50" charset="-127"/>
              <a:ea typeface="대한" panose="020B0303000000000000" pitchFamily="50" charset="-127"/>
            </a:rPr>
            <a:t>시험 설계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시나리오 설계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케이스 설계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데이터 준비</a:t>
          </a:r>
        </a:p>
      </dsp:txBody>
      <dsp:txXfrm>
        <a:off x="3012288" y="369895"/>
        <a:ext cx="1608663" cy="2069247"/>
      </dsp:txXfrm>
    </dsp:sp>
    <dsp:sp modelId="{A4C91559-8054-46FA-8E7B-E2133678B22C}">
      <dsp:nvSpPr>
        <dsp:cNvPr id="0" name=""/>
        <dsp:cNvSpPr/>
      </dsp:nvSpPr>
      <dsp:spPr>
        <a:xfrm>
          <a:off x="5012555" y="1251386"/>
          <a:ext cx="261806" cy="3062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5012555" y="1312639"/>
        <a:ext cx="183264" cy="183757"/>
      </dsp:txXfrm>
    </dsp:sp>
    <dsp:sp modelId="{F48491D1-F17E-4B93-A33E-76236CB1D1D1}">
      <dsp:nvSpPr>
        <dsp:cNvPr id="0" name=""/>
        <dsp:cNvSpPr/>
      </dsp:nvSpPr>
      <dsp:spPr>
        <a:xfrm>
          <a:off x="5383035" y="101784"/>
          <a:ext cx="2214176" cy="2605468"/>
        </a:xfrm>
        <a:prstGeom prst="frame">
          <a:avLst/>
        </a:prstGeom>
        <a:solidFill>
          <a:srgbClr val="00CC9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대한" panose="020B0303000000000000" pitchFamily="50" charset="-127"/>
              <a:ea typeface="대한" panose="020B0303000000000000" pitchFamily="50" charset="-127"/>
            </a:rPr>
            <a:t>시험 활동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단위</a:t>
          </a:r>
          <a:r>
            <a:rPr lang="en-US" altLang="ko-KR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, </a:t>
          </a: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통합 시험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Test </a:t>
          </a: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결과 제출</a:t>
          </a:r>
        </a:p>
      </dsp:txBody>
      <dsp:txXfrm>
        <a:off x="5659807" y="378556"/>
        <a:ext cx="1660632" cy="2051924"/>
      </dsp:txXfrm>
    </dsp:sp>
    <dsp:sp modelId="{452A72CE-697D-49AE-B4A8-24CD1F32A19E}">
      <dsp:nvSpPr>
        <dsp:cNvPr id="0" name=""/>
        <dsp:cNvSpPr/>
      </dsp:nvSpPr>
      <dsp:spPr>
        <a:xfrm>
          <a:off x="7720705" y="1251386"/>
          <a:ext cx="261806" cy="3062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720705" y="1312639"/>
        <a:ext cx="183264" cy="183757"/>
      </dsp:txXfrm>
    </dsp:sp>
    <dsp:sp modelId="{5F79C393-DAC0-4C26-A53F-A56F530B0F01}">
      <dsp:nvSpPr>
        <dsp:cNvPr id="0" name=""/>
        <dsp:cNvSpPr/>
      </dsp:nvSpPr>
      <dsp:spPr>
        <a:xfrm>
          <a:off x="8091185" y="101784"/>
          <a:ext cx="1576616" cy="2605468"/>
        </a:xfrm>
        <a:prstGeom prst="frame">
          <a:avLst/>
        </a:prstGeom>
        <a:solidFill>
          <a:srgbClr val="00CC9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대한" panose="020B0303000000000000" pitchFamily="50" charset="-127"/>
              <a:ea typeface="대한" panose="020B0303000000000000" pitchFamily="50" charset="-127"/>
            </a:rPr>
            <a:t>평가</a:t>
          </a:r>
          <a:endParaRPr lang="en-US" altLang="ko-KR" sz="1900" b="1" kern="1200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900" b="1" kern="1200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900" b="1" kern="1200" dirty="0">
            <a:latin typeface="대한" panose="020B0303000000000000" pitchFamily="50" charset="-127"/>
            <a:ea typeface="대한" panose="020B0303000000000000" pitchFamily="50" charset="-127"/>
          </a:endParaRPr>
        </a:p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900" b="1" kern="1200" dirty="0">
            <a:latin typeface="대한" panose="020B0303000000000000" pitchFamily="50" charset="-127"/>
            <a:ea typeface="대한" panose="020B0303000000000000" pitchFamily="50" charset="-127"/>
          </a:endParaRPr>
        </a:p>
      </dsp:txBody>
      <dsp:txXfrm>
        <a:off x="8288262" y="298861"/>
        <a:ext cx="1182462" cy="2211314"/>
      </dsp:txXfrm>
    </dsp:sp>
    <dsp:sp modelId="{F2093FB7-E0DA-40F5-9051-805953BF4A03}">
      <dsp:nvSpPr>
        <dsp:cNvPr id="0" name=""/>
        <dsp:cNvSpPr/>
      </dsp:nvSpPr>
      <dsp:spPr>
        <a:xfrm rot="51201">
          <a:off x="9791398" y="1266920"/>
          <a:ext cx="262083" cy="3062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9791402" y="1327588"/>
        <a:ext cx="183458" cy="183757"/>
      </dsp:txXfrm>
    </dsp:sp>
    <dsp:sp modelId="{226F3386-7B43-4462-9360-298ED080091F}">
      <dsp:nvSpPr>
        <dsp:cNvPr id="0" name=""/>
        <dsp:cNvSpPr/>
      </dsp:nvSpPr>
      <dsp:spPr>
        <a:xfrm>
          <a:off x="10162245" y="134821"/>
          <a:ext cx="1870568" cy="2605468"/>
        </a:xfrm>
        <a:prstGeom prst="frame">
          <a:avLst/>
        </a:prstGeom>
        <a:solidFill>
          <a:srgbClr val="00CC9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대한" panose="020B0303000000000000" pitchFamily="50" charset="-127"/>
              <a:ea typeface="대한" panose="020B0303000000000000" pitchFamily="50" charset="-127"/>
            </a:rPr>
            <a:t>시스템 시험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기능성</a:t>
          </a:r>
          <a:r>
            <a:rPr lang="en-US" altLang="ko-KR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, </a:t>
          </a: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효율성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b="0" kern="1200" dirty="0">
              <a:latin typeface="대한" panose="020B0303000000000000" pitchFamily="50" charset="-127"/>
              <a:ea typeface="대한" panose="020B0303000000000000" pitchFamily="50" charset="-127"/>
            </a:rPr>
            <a:t>부하 테스트</a:t>
          </a:r>
        </a:p>
      </dsp:txBody>
      <dsp:txXfrm>
        <a:off x="10396066" y="368642"/>
        <a:ext cx="1402926" cy="2137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B7173-6CD4-43E2-BE72-12C56B766FB7}">
      <dsp:nvSpPr>
        <dsp:cNvPr id="0" name=""/>
        <dsp:cNvSpPr/>
      </dsp:nvSpPr>
      <dsp:spPr>
        <a:xfrm>
          <a:off x="0" y="0"/>
          <a:ext cx="3383759" cy="53356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대한" panose="020B0303000000000000" pitchFamily="50" charset="-127"/>
              <a:ea typeface="대한" panose="020B0303000000000000" pitchFamily="50" charset="-127"/>
            </a:rPr>
            <a:t>착수</a:t>
          </a:r>
        </a:p>
      </dsp:txBody>
      <dsp:txXfrm>
        <a:off x="0" y="0"/>
        <a:ext cx="3250369" cy="533560"/>
      </dsp:txXfrm>
    </dsp:sp>
    <dsp:sp modelId="{4A09969C-139B-4D94-B5E0-48497CC52515}">
      <dsp:nvSpPr>
        <dsp:cNvPr id="0" name=""/>
        <dsp:cNvSpPr/>
      </dsp:nvSpPr>
      <dsp:spPr>
        <a:xfrm>
          <a:off x="2868223" y="0"/>
          <a:ext cx="3429887" cy="53356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대한" panose="020B0303000000000000" pitchFamily="50" charset="-127"/>
              <a:ea typeface="대한" panose="020B0303000000000000" pitchFamily="50" charset="-127"/>
            </a:rPr>
            <a:t>계획</a:t>
          </a:r>
        </a:p>
      </dsp:txBody>
      <dsp:txXfrm>
        <a:off x="3135003" y="0"/>
        <a:ext cx="2896327" cy="533560"/>
      </dsp:txXfrm>
    </dsp:sp>
    <dsp:sp modelId="{A5611A7F-FBB4-4533-8263-0A08E8605A70}">
      <dsp:nvSpPr>
        <dsp:cNvPr id="0" name=""/>
        <dsp:cNvSpPr/>
      </dsp:nvSpPr>
      <dsp:spPr>
        <a:xfrm>
          <a:off x="5783865" y="0"/>
          <a:ext cx="3630340" cy="53356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대한" panose="020B0303000000000000" pitchFamily="50" charset="-127"/>
              <a:ea typeface="대한" panose="020B0303000000000000" pitchFamily="50" charset="-127"/>
            </a:rPr>
            <a:t>실행</a:t>
          </a:r>
        </a:p>
      </dsp:txBody>
      <dsp:txXfrm>
        <a:off x="6050645" y="0"/>
        <a:ext cx="3096780" cy="533560"/>
      </dsp:txXfrm>
    </dsp:sp>
    <dsp:sp modelId="{5A3251F1-7080-46BB-9299-85BA5A1DF407}">
      <dsp:nvSpPr>
        <dsp:cNvPr id="0" name=""/>
        <dsp:cNvSpPr/>
      </dsp:nvSpPr>
      <dsp:spPr>
        <a:xfrm>
          <a:off x="8901256" y="0"/>
          <a:ext cx="2571226" cy="53356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대한" panose="020B0303000000000000" pitchFamily="50" charset="-127"/>
              <a:ea typeface="대한" panose="020B0303000000000000" pitchFamily="50" charset="-127"/>
            </a:rPr>
            <a:t>완료</a:t>
          </a:r>
        </a:p>
      </dsp:txBody>
      <dsp:txXfrm>
        <a:off x="9168036" y="0"/>
        <a:ext cx="2037666" cy="53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81430002-E2F1-4AFC-A3CD-C2ECA7DAED3E}" type="datetimeFigureOut">
              <a:rPr lang="ko-KR" altLang="en-US" smtClean="0"/>
              <a:pPr/>
              <a:t>2019-10-13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56C74799-8379-48D5-BE4C-58FD2AB11A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대한" panose="020B0303000000000000" pitchFamily="50" charset="-127"/>
        <a:ea typeface="대한" panose="020B03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4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32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6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53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9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32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23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010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23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04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9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7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95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06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15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31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6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57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28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95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5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6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4799-8379-48D5-BE4C-58FD2AB11A3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0AD83-D7DF-417A-B5ED-4154784C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B563A-34FD-4CB7-91F8-308D5F23C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F229D-1269-4F41-AA78-36CD932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6DD-E01B-4CC4-91AA-79BF2C63A37E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1AADF-1B9A-4459-947B-31CBD2ED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10DB1-CA3F-4A79-A474-4B34191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4543-FC68-4BD7-A833-B054BE5A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5D6CC-0AE2-4B7E-97F7-771D7663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E2653-F37B-412F-B810-246CF65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633-DC7B-44E5-8E1A-73AC7241352B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336E6-1185-437F-A598-DC961B26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C927D-4A8B-4C21-AC97-6FA8266B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EAE7E-2DCB-4B40-B3AB-65D2AC66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CECF6-377D-465E-8CDF-0001B2E6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74881-B942-4100-8B78-358D1D3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C5A5-1B9C-4DF0-B926-430B02C2E52A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2BB91-3782-4C45-B7C5-67108BFE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041AF-7AAF-4471-AAE6-C801AED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36B3-EC04-446C-929E-58EF042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AAB41-2EDB-44E1-9BA8-411A1ACF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2C0B-9576-466D-9FC4-2A32E63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E83-AC31-4BC7-A299-90C7DC1B21B2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995DF-DAA7-422A-B8E6-46241005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5CFB8-DCEC-4A69-AB39-5274FEA9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0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8ECD-D006-42E5-87ED-6FA1381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F424-5B2B-479E-B543-3E67A2F4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2A0B9-C4A1-4ABD-BA47-03748C75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FAF-CDAD-479E-BB3D-DD6905941AF7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45421-A640-440D-9156-0754C3C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830EB-1B71-470C-B35F-B0FF710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7CBC-5C2E-4E8D-AB84-1B9D584E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8EE92-AFE9-459D-8EE7-CF2DF5DD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6B946-B9EE-4016-B3CF-10EB143E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F2197-9696-4394-B4FB-4140FD6A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79BD-D8E8-4401-96DA-1CDEB3D03B52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9288B-78CB-49F4-94F1-A9B153A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C8E9D-2061-4F80-A159-A50D278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F22F1-05B6-464C-B54C-C4DF55B6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3990-C71D-4EFB-95B6-9E87CCFC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72724-A62E-436D-BF2D-8357D92B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BA81E5-8101-43F0-A3D3-A982CB183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6F6C0-7CD6-4BF7-B6C6-F931D94A8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C14D7-58E4-47E5-A0AF-3CB7FC76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1D73-7F3C-45FE-97C3-B6BC579FB17F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295D4-D5A9-4507-98D9-2807003F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7BA44-4792-4195-80DE-C58B5E8B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EA52-E7DD-484E-B1CC-7D80E105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43498-919B-47E5-8A3F-691A7C5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3868-348F-4096-920F-6F8A5BB400EA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429EE-3413-43B4-8DD2-EB22AFE5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8E39B-DEFF-4E74-B703-6883EBF0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1E317-6BCE-4C24-98B2-E79AB1F7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63B-0D96-46C7-9A3A-43201E3D9381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76F7CF-B176-4692-BB03-2DA0B694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56303-A90B-42AD-918D-5F38C0D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6A1F-6AB3-4E4D-99AD-4E3D55E8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C6715-5D01-426D-85C6-C5198803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64010-DCA7-40E7-8473-23D28829A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E1AC5-553E-4C24-B3BB-AC2D2AF3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0CF0-9EE1-410E-A981-D558000366C0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6DF61-D068-47EC-BE89-E1C4B96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08738-1A0F-4F4A-A4C8-125CA705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6B735-5CBD-40ED-B710-B6D74803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02355-E4A2-4A02-8288-4425A5F2E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3904-4312-4B95-AB00-61538D0F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DECBD-2272-4269-A640-723A9911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CC05-B445-4A0B-9D83-01C7137E8DA0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C7D05-D5D7-469A-87EC-E56E0426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8CEDF-02CB-4C03-80DB-BB5EE741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E019C5-6D50-4ED8-A47A-13C2AE9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F938F-DA19-4BF6-953F-92503B86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CFF7-E235-4C19-B7E6-A2592794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1011337D-3080-4DC6-A982-151B54AE8BF9}" type="datetime1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0EAE-389D-4842-B1FF-D2154062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BE54-9060-40AB-B892-B01DEC982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defRPr>
            </a:lvl1pPr>
          </a:lstStyle>
          <a:p>
            <a:fld id="{7F3F3748-F5F9-4136-B57E-BF87663D567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8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대한" panose="020B0303000000000000" pitchFamily="50" charset="-127"/>
          <a:ea typeface="대한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ddios.tistory.com/24" TargetMode="External"/><Relationship Id="rId4" Type="http://schemas.openxmlformats.org/officeDocument/2006/relationships/hyperlink" Target="http://www.agileforall.com/intro-to-agi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FD555D59-9108-4088-9462-F0DEB693C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F5081D-6F37-4BB4-B5EA-A1169235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3467 h 6858000"/>
              <a:gd name="connsiteX1" fmla="*/ 643467 w 12192000"/>
              <a:gd name="connsiteY1" fmla="*/ 6214533 h 6858000"/>
              <a:gd name="connsiteX2" fmla="*/ 11548533 w 12192000"/>
              <a:gd name="connsiteY2" fmla="*/ 6214533 h 6858000"/>
              <a:gd name="connsiteX3" fmla="*/ 11548533 w 12192000"/>
              <a:gd name="connsiteY3" fmla="*/ 64346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C041D-D1C3-4296-85D0-23923F3A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627698"/>
            <a:ext cx="10915650" cy="5602605"/>
          </a:xfrm>
          <a:prstGeom prst="rect">
            <a:avLst/>
          </a:prstGeom>
          <a:noFill/>
          <a:ln w="44450" cap="sq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7EF09-528E-4C34-AADF-C7BEFC920B40}"/>
              </a:ext>
            </a:extLst>
          </p:cNvPr>
          <p:cNvSpPr txBox="1"/>
          <p:nvPr/>
        </p:nvSpPr>
        <p:spPr>
          <a:xfrm>
            <a:off x="2421823" y="1804962"/>
            <a:ext cx="734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전동킥보드</a:t>
            </a:r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 공유서비스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1EC65-CC8A-406D-844E-5E5A76E424EF}"/>
              </a:ext>
            </a:extLst>
          </p:cNvPr>
          <p:cNvSpPr txBox="1"/>
          <p:nvPr/>
        </p:nvSpPr>
        <p:spPr>
          <a:xfrm>
            <a:off x="2810030" y="4545206"/>
            <a:ext cx="6938624" cy="19989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201202192 </a:t>
            </a:r>
            <a:r>
              <a:rPr lang="ko-KR" altLang="en-US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유정훈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201602663 </a:t>
            </a:r>
            <a:r>
              <a:rPr lang="ko-KR" altLang="en-US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이지은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201701229 </a:t>
            </a:r>
            <a:r>
              <a:rPr lang="ko-KR" altLang="en-US" sz="2800" b="1" dirty="0" err="1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노아론</a:t>
            </a:r>
            <a:endParaRPr lang="en-US" altLang="ko-KR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201703091 </a:t>
            </a:r>
            <a:r>
              <a:rPr lang="ko-KR" altLang="en-US" sz="2800" b="1" dirty="0" err="1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전기범</a:t>
            </a:r>
            <a:endParaRPr lang="ko-KR" altLang="en-US" sz="2800" b="1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CF3CE-8880-4E17-9FE0-C1661E2B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E768116-D6B7-4610-B25A-3835DF4DA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89557"/>
              </p:ext>
            </p:extLst>
          </p:nvPr>
        </p:nvGraphicFramePr>
        <p:xfrm>
          <a:off x="751307" y="1690688"/>
          <a:ext cx="10808367" cy="26963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89">
                  <a:extLst>
                    <a:ext uri="{9D8B030D-6E8A-4147-A177-3AD203B41FA5}">
                      <a16:colId xmlns:a16="http://schemas.microsoft.com/office/drawing/2014/main" val="3911432902"/>
                    </a:ext>
                  </a:extLst>
                </a:gridCol>
                <a:gridCol w="3602789">
                  <a:extLst>
                    <a:ext uri="{9D8B030D-6E8A-4147-A177-3AD203B41FA5}">
                      <a16:colId xmlns:a16="http://schemas.microsoft.com/office/drawing/2014/main" val="159318036"/>
                    </a:ext>
                  </a:extLst>
                </a:gridCol>
                <a:gridCol w="3602789">
                  <a:extLst>
                    <a:ext uri="{9D8B030D-6E8A-4147-A177-3AD203B41FA5}">
                      <a16:colId xmlns:a16="http://schemas.microsoft.com/office/drawing/2014/main" val="578871655"/>
                    </a:ext>
                  </a:extLst>
                </a:gridCol>
              </a:tblGrid>
              <a:tr h="1328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2020/04/16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2020/05/15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전체 테스트 및 릴리즈 준비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통합테스트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추가 개발 가이드 제작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유지 가이드 제작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8184154"/>
                  </a:ext>
                </a:extLst>
              </a:tr>
              <a:tr h="1328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2020/05/16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배포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제품 </a:t>
                      </a:r>
                      <a:r>
                        <a:rPr lang="ko-KR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배포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23715469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12CFF-90AF-454A-B754-52C67F33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3.1 </a:t>
            </a:r>
            <a:r>
              <a:rPr lang="ko-KR" altLang="en-US" dirty="0">
                <a:solidFill>
                  <a:srgbClr val="FFFFFF"/>
                </a:solidFill>
              </a:rPr>
              <a:t>조직 구성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553A6DC-476F-45AD-8192-887D5D032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81362"/>
              </p:ext>
            </p:extLst>
          </p:nvPr>
        </p:nvGraphicFramePr>
        <p:xfrm>
          <a:off x="4232952" y="379641"/>
          <a:ext cx="7634555" cy="262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8D253345-7FED-4E05-9057-64A5FE27FC3C}"/>
              </a:ext>
            </a:extLst>
          </p:cNvPr>
          <p:cNvSpPr txBox="1">
            <a:spLocks/>
          </p:cNvSpPr>
          <p:nvPr/>
        </p:nvSpPr>
        <p:spPr>
          <a:xfrm>
            <a:off x="838200" y="3154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대한" panose="020B0303000000000000" pitchFamily="50" charset="-127"/>
                <a:ea typeface="대한" panose="020B0303000000000000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FFFFFF"/>
                </a:solidFill>
              </a:rPr>
              <a:t>3.2 </a:t>
            </a:r>
            <a:r>
              <a:rPr lang="ko-KR" altLang="en-US" dirty="0">
                <a:solidFill>
                  <a:srgbClr val="FFFFFF"/>
                </a:solidFill>
              </a:rPr>
              <a:t>직무 기술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BD1D09-570A-47E7-B6D6-312CB30A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890"/>
              </p:ext>
            </p:extLst>
          </p:nvPr>
        </p:nvGraphicFramePr>
        <p:xfrm>
          <a:off x="2032000" y="4547032"/>
          <a:ext cx="8128000" cy="1584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62816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829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프로덕트 오너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/ </a:t>
                      </a:r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스크럼 마스터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관리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서버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팀원 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1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서버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3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팀원 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클라이언트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팀원 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3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클라이언트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41515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3B6C45-638A-4ACF-B8AF-2B7E37D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8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 WBS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4EA605E-2E4B-4B14-AAFF-DC88630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8" name="Chart 1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353441"/>
              </p:ext>
            </p:extLst>
          </p:nvPr>
        </p:nvGraphicFramePr>
        <p:xfrm>
          <a:off x="759795" y="1666865"/>
          <a:ext cx="10017795" cy="519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D47E21-CBEE-4C6A-8AE4-0117B42390A2}"/>
              </a:ext>
            </a:extLst>
          </p:cNvPr>
          <p:cNvSpPr txBox="1"/>
          <p:nvPr/>
        </p:nvSpPr>
        <p:spPr>
          <a:xfrm>
            <a:off x="2969231" y="1427957"/>
            <a:ext cx="757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10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11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12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1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2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3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4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      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5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00827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5.1 </a:t>
            </a:r>
            <a:r>
              <a:rPr lang="ko-KR" altLang="en-US" dirty="0">
                <a:solidFill>
                  <a:srgbClr val="FFFFFF"/>
                </a:solidFill>
              </a:rPr>
              <a:t>형상관리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본 계획서에 명시된 작업 범위의 개발에 있어서 작성되는 모든 공식 문서 및 산출물과 프로그램 코드에 대한 형상관리 활동 및 절차 포함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형상관리 절차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- </a:t>
            </a:r>
            <a:r>
              <a:rPr lang="ko-KR" altLang="en-US" dirty="0">
                <a:solidFill>
                  <a:srgbClr val="FFFFFF"/>
                </a:solidFill>
              </a:rPr>
              <a:t>변경사항 발생 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개발자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형상변경 요청 </a:t>
            </a:r>
            <a:r>
              <a:rPr lang="en-US" altLang="ko-KR" dirty="0">
                <a:solidFill>
                  <a:srgbClr val="FFFFFF"/>
                </a:solidFill>
              </a:rPr>
              <a:t>(Slack </a:t>
            </a:r>
            <a:r>
              <a:rPr lang="ko-KR" altLang="en-US" dirty="0">
                <a:solidFill>
                  <a:srgbClr val="FFFFFF"/>
                </a:solidFill>
              </a:rPr>
              <a:t>메신저 이용 또는 </a:t>
            </a:r>
            <a:r>
              <a:rPr lang="en-US" altLang="ko-KR" dirty="0">
                <a:solidFill>
                  <a:srgbClr val="FFFFFF"/>
                </a:solidFill>
              </a:rPr>
              <a:t>GitHub </a:t>
            </a:r>
            <a:r>
              <a:rPr lang="ko-KR" altLang="en-US" dirty="0">
                <a:solidFill>
                  <a:srgbClr val="FFFFFF"/>
                </a:solidFill>
              </a:rPr>
              <a:t>내의 </a:t>
            </a:r>
            <a:r>
              <a:rPr lang="en-US" altLang="ko-KR" dirty="0">
                <a:solidFill>
                  <a:srgbClr val="FFFFFF"/>
                </a:solidFill>
              </a:rPr>
              <a:t>issue </a:t>
            </a:r>
            <a:r>
              <a:rPr lang="ko-KR" altLang="en-US" dirty="0">
                <a:solidFill>
                  <a:srgbClr val="FFFFFF"/>
                </a:solidFill>
              </a:rPr>
              <a:t>사항으로 요청 이후 </a:t>
            </a:r>
            <a:r>
              <a:rPr lang="en-US" altLang="ko-KR" dirty="0">
                <a:solidFill>
                  <a:srgbClr val="FFFFFF"/>
                </a:solidFill>
              </a:rPr>
              <a:t>Pull Request)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회의를 통한 변경 여부 결정 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반려 시 절차 종료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변경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검토 및 테스트 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개발 부분에서 진행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버전 관리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826C4-15F3-4C9D-858F-1B5FCDA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1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5.1 </a:t>
            </a:r>
            <a:r>
              <a:rPr lang="ko-KR" altLang="en-US" dirty="0">
                <a:solidFill>
                  <a:srgbClr val="FFFFFF"/>
                </a:solidFill>
              </a:rPr>
              <a:t>형상관리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버전관리 표준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검수 이전의 버전은 </a:t>
            </a:r>
            <a:r>
              <a:rPr lang="en-US" altLang="ko-KR" dirty="0">
                <a:solidFill>
                  <a:srgbClr val="FFFFFF"/>
                </a:solidFill>
              </a:rPr>
              <a:t>0.1</a:t>
            </a:r>
            <a:r>
              <a:rPr lang="ko-KR" altLang="en-US" dirty="0">
                <a:solidFill>
                  <a:srgbClr val="FFFFFF"/>
                </a:solidFill>
              </a:rPr>
              <a:t>부터 시작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변경 시 </a:t>
            </a:r>
            <a:r>
              <a:rPr lang="en-US" altLang="ko-KR" dirty="0">
                <a:solidFill>
                  <a:srgbClr val="FFFFFF"/>
                </a:solidFill>
              </a:rPr>
              <a:t>0.1</a:t>
            </a:r>
            <a:r>
              <a:rPr lang="ko-KR" altLang="en-US" dirty="0">
                <a:solidFill>
                  <a:srgbClr val="FFFFFF"/>
                </a:solidFill>
              </a:rPr>
              <a:t>씩 증가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>
                <a:solidFill>
                  <a:srgbClr val="FFFFFF"/>
                </a:solidFill>
              </a:rPr>
              <a:t>Base-Line </a:t>
            </a:r>
            <a:r>
              <a:rPr lang="ko-KR" altLang="en-US" dirty="0">
                <a:solidFill>
                  <a:srgbClr val="FFFFFF"/>
                </a:solidFill>
              </a:rPr>
              <a:t>등록 시</a:t>
            </a:r>
            <a:r>
              <a:rPr lang="en-US" altLang="ko-KR" dirty="0">
                <a:solidFill>
                  <a:srgbClr val="FFFFFF"/>
                </a:solidFill>
              </a:rPr>
              <a:t>, 1.0 </a:t>
            </a:r>
            <a:r>
              <a:rPr lang="ko-KR" altLang="en-US" dirty="0">
                <a:solidFill>
                  <a:srgbClr val="FFFFFF"/>
                </a:solidFill>
              </a:rPr>
              <a:t>버전을 부여하며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변경 시 </a:t>
            </a:r>
            <a:r>
              <a:rPr lang="en-US" altLang="ko-KR" dirty="0">
                <a:solidFill>
                  <a:srgbClr val="FFFFFF"/>
                </a:solidFill>
              </a:rPr>
              <a:t>0.1</a:t>
            </a:r>
            <a:r>
              <a:rPr lang="ko-KR" altLang="en-US" dirty="0">
                <a:solidFill>
                  <a:srgbClr val="FFFFFF"/>
                </a:solidFill>
              </a:rPr>
              <a:t>씩 증가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대규모 업데이트 발생 시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버전 상승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형상 라이브러리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문서 산출물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프로젝트를 위한 </a:t>
            </a:r>
            <a:r>
              <a:rPr lang="en-US" altLang="ko-KR" dirty="0">
                <a:solidFill>
                  <a:srgbClr val="FFFFFF"/>
                </a:solidFill>
              </a:rPr>
              <a:t>Google </a:t>
            </a:r>
            <a:r>
              <a:rPr lang="ko-KR" altLang="en-US" dirty="0">
                <a:solidFill>
                  <a:srgbClr val="FFFFFF"/>
                </a:solidFill>
              </a:rPr>
              <a:t>공유 문서에 작성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프로그램 소스코드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프로젝트 버전 및 소스코드 관리의 용이성을 위해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			      GitHub </a:t>
            </a:r>
            <a:r>
              <a:rPr lang="ko-KR" altLang="en-US" dirty="0">
                <a:solidFill>
                  <a:srgbClr val="FFFFFF"/>
                </a:solidFill>
              </a:rPr>
              <a:t>사용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537160-CC59-4F80-9A18-4E20AA07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5.2 </a:t>
            </a:r>
            <a:r>
              <a:rPr lang="ko-KR" altLang="en-US" dirty="0">
                <a:solidFill>
                  <a:srgbClr val="FFFFFF"/>
                </a:solidFill>
              </a:rPr>
              <a:t>위험관리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84BA5A9-4DC9-4DE4-82DF-F6706679F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19261"/>
              </p:ext>
            </p:extLst>
          </p:nvPr>
        </p:nvGraphicFramePr>
        <p:xfrm>
          <a:off x="698643" y="1825625"/>
          <a:ext cx="11060221" cy="47519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9614">
                  <a:extLst>
                    <a:ext uri="{9D8B030D-6E8A-4147-A177-3AD203B41FA5}">
                      <a16:colId xmlns:a16="http://schemas.microsoft.com/office/drawing/2014/main" val="2005722414"/>
                    </a:ext>
                  </a:extLst>
                </a:gridCol>
                <a:gridCol w="2830283">
                  <a:extLst>
                    <a:ext uri="{9D8B030D-6E8A-4147-A177-3AD203B41FA5}">
                      <a16:colId xmlns:a16="http://schemas.microsoft.com/office/drawing/2014/main" val="545453609"/>
                    </a:ext>
                  </a:extLst>
                </a:gridCol>
                <a:gridCol w="1342303">
                  <a:extLst>
                    <a:ext uri="{9D8B030D-6E8A-4147-A177-3AD203B41FA5}">
                      <a16:colId xmlns:a16="http://schemas.microsoft.com/office/drawing/2014/main" val="448172709"/>
                    </a:ext>
                  </a:extLst>
                </a:gridCol>
                <a:gridCol w="1040545">
                  <a:extLst>
                    <a:ext uri="{9D8B030D-6E8A-4147-A177-3AD203B41FA5}">
                      <a16:colId xmlns:a16="http://schemas.microsoft.com/office/drawing/2014/main" val="3558279647"/>
                    </a:ext>
                  </a:extLst>
                </a:gridCol>
                <a:gridCol w="4167476">
                  <a:extLst>
                    <a:ext uri="{9D8B030D-6E8A-4147-A177-3AD203B41FA5}">
                      <a16:colId xmlns:a16="http://schemas.microsoft.com/office/drawing/2014/main" val="2789780555"/>
                    </a:ext>
                  </a:extLst>
                </a:gridCol>
              </a:tblGrid>
              <a:tr h="917938"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위험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발생가능성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영향도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대응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01135"/>
                  </a:ext>
                </a:extLst>
              </a:tr>
              <a:tr h="1088698">
                <a:tc>
                  <a:txBody>
                    <a:bodyPr/>
                    <a:lstStyle/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프로젝트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계획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일정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계획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WBS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관리를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통하여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일정에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대한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꾸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준한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모니터링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실시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2768713"/>
                  </a:ext>
                </a:extLst>
              </a:tr>
              <a:tr h="1047964">
                <a:tc>
                  <a:txBody>
                    <a:bodyPr/>
                    <a:lstStyle/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분석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/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설계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요구사항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분석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현업과의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꾸준한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미팅으로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요구사항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70485">
                        <a:lnSpc>
                          <a:spcPts val="164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변경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160631"/>
                  </a:ext>
                </a:extLst>
              </a:tr>
              <a:tr h="1136979">
                <a:tc>
                  <a:txBody>
                    <a:bodyPr/>
                    <a:lstStyle/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구현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27559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 marR="27559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인력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일정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alt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지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연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 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107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 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114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1397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 marR="1397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팀원</a:t>
                      </a:r>
                      <a:r>
                        <a:rPr lang="ko-KR" alt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과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정보공유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진척사항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 marR="1397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 marR="1397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업무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효율성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부하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관리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7048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개인의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피로도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파악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대처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5682934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07217-366A-41C4-97C4-3FB52EF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6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7354450-2DCE-4D7A-B6AC-0D891E819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30325"/>
              </p:ext>
            </p:extLst>
          </p:nvPr>
        </p:nvGraphicFramePr>
        <p:xfrm>
          <a:off x="434511" y="1060956"/>
          <a:ext cx="11322957" cy="56349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74252">
                  <a:extLst>
                    <a:ext uri="{9D8B030D-6E8A-4147-A177-3AD203B41FA5}">
                      <a16:colId xmlns:a16="http://schemas.microsoft.com/office/drawing/2014/main" val="624773014"/>
                    </a:ext>
                  </a:extLst>
                </a:gridCol>
                <a:gridCol w="2843186">
                  <a:extLst>
                    <a:ext uri="{9D8B030D-6E8A-4147-A177-3AD203B41FA5}">
                      <a16:colId xmlns:a16="http://schemas.microsoft.com/office/drawing/2014/main" val="484089287"/>
                    </a:ext>
                  </a:extLst>
                </a:gridCol>
                <a:gridCol w="1028857">
                  <a:extLst>
                    <a:ext uri="{9D8B030D-6E8A-4147-A177-3AD203B41FA5}">
                      <a16:colId xmlns:a16="http://schemas.microsoft.com/office/drawing/2014/main" val="1355260986"/>
                    </a:ext>
                  </a:extLst>
                </a:gridCol>
                <a:gridCol w="885038">
                  <a:extLst>
                    <a:ext uri="{9D8B030D-6E8A-4147-A177-3AD203B41FA5}">
                      <a16:colId xmlns:a16="http://schemas.microsoft.com/office/drawing/2014/main" val="1696597945"/>
                    </a:ext>
                  </a:extLst>
                </a:gridCol>
                <a:gridCol w="4691624">
                  <a:extLst>
                    <a:ext uri="{9D8B030D-6E8A-4147-A177-3AD203B41FA5}">
                      <a16:colId xmlns:a16="http://schemas.microsoft.com/office/drawing/2014/main" val="4185920441"/>
                    </a:ext>
                  </a:extLst>
                </a:gridCol>
              </a:tblGrid>
              <a:tr h="1143197">
                <a:tc rowSpan="2">
                  <a:txBody>
                    <a:bodyPr/>
                    <a:lstStyle/>
                    <a:p>
                      <a:pPr latinLnBrk="1"/>
                      <a:endParaRPr lang="en-US" altLang="ko-KR" sz="2000" b="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endParaRPr lang="en-US" altLang="ko-KR" sz="2000" b="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통합 테스트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테스트</a:t>
                      </a: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시나리오</a:t>
                      </a: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endParaRPr lang="ko-KR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하</a:t>
                      </a:r>
                      <a:endParaRPr lang="ko-KR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테스트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시나리오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검증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발견</a:t>
                      </a:r>
                      <a:r>
                        <a:rPr lang="en-US" altLang="ko-KR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시</a:t>
                      </a: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시나리오</a:t>
                      </a:r>
                      <a:r>
                        <a:rPr lang="en-US" sz="20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재작성</a:t>
                      </a:r>
                      <a:endParaRPr lang="en-US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ko-KR" sz="20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2118459"/>
                  </a:ext>
                </a:extLst>
              </a:tr>
              <a:tr h="4593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링크실패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/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성능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저하</a:t>
                      </a: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현업과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단위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통합테스트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강화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7231114"/>
                  </a:ext>
                </a:extLst>
              </a:tr>
              <a:tr h="1143197">
                <a:tc rowSpan="3"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기타 위험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202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산출물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각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단계별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산출물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검토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오류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발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견시</a:t>
                      </a: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즉시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정정</a:t>
                      </a: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184842"/>
                  </a:ext>
                </a:extLst>
              </a:tr>
              <a:tr h="11431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비즈니스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지식의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부족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079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1143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현업과의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상호작용을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증가시키고</a:t>
                      </a:r>
                      <a:r>
                        <a:rPr lang="en-US" alt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,</a:t>
                      </a: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적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절한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지식</a:t>
                      </a: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전수</a:t>
                      </a:r>
                      <a:endParaRPr lang="en-US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ts val="1860"/>
                        </a:lnSpc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8924195"/>
                  </a:ext>
                </a:extLst>
              </a:tr>
              <a:tr h="1271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개발자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업무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부하로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인한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6985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지원인력의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지원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미비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69850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 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107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 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  <a:p>
                      <a:pPr marL="114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하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업무의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담당자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재조정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및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모빌리티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 회</a:t>
                      </a:r>
                      <a:r>
                        <a:rPr lang="ko-KR" altLang="en-US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사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와의</a:t>
                      </a: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en-US" alt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70485">
                        <a:lnSpc>
                          <a:spcPct val="85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협조요청을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통하여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지원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인력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</a:t>
                      </a:r>
                      <a:r>
                        <a:rPr lang="ko-KR" sz="20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맑은 고딕" panose="020B0503020000020004" pitchFamily="50" charset="-127"/>
                        </a:rPr>
                        <a:t>확보</a:t>
                      </a:r>
                      <a:endParaRPr lang="ko-KR" sz="20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9063442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A6C0317-8656-4FB3-99BA-4DE1F6E1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4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5.3 </a:t>
            </a:r>
            <a:r>
              <a:rPr lang="ko-KR" altLang="en-US" dirty="0">
                <a:solidFill>
                  <a:srgbClr val="FFFFFF"/>
                </a:solidFill>
              </a:rPr>
              <a:t>비용 및 진도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비용 관리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프로젝트 수행을 위한 왕복 교통비용 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편도 </a:t>
            </a:r>
            <a:r>
              <a:rPr lang="en-US" altLang="ko-KR" dirty="0">
                <a:solidFill>
                  <a:srgbClr val="FFFFFF"/>
                </a:solidFill>
              </a:rPr>
              <a:t>3,000</a:t>
            </a:r>
            <a:r>
              <a:rPr lang="ko-KR" altLang="en-US" dirty="0">
                <a:solidFill>
                  <a:srgbClr val="FFFFFF"/>
                </a:solidFill>
              </a:rPr>
              <a:t>원 기준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총 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주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주 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일 식비</a:t>
            </a:r>
            <a:r>
              <a:rPr lang="en-US" altLang="ko-KR" dirty="0">
                <a:solidFill>
                  <a:srgbClr val="FFFFFF"/>
                </a:solidFill>
              </a:rPr>
              <a:t> (per 6,000</a:t>
            </a:r>
            <a:r>
              <a:rPr lang="ko-KR" altLang="en-US" dirty="0">
                <a:solidFill>
                  <a:srgbClr val="FFFFFF"/>
                </a:solidFill>
              </a:rPr>
              <a:t>원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교통비</a:t>
            </a:r>
            <a:r>
              <a:rPr lang="en-US" altLang="ko-KR" dirty="0">
                <a:solidFill>
                  <a:srgbClr val="FFFFFF"/>
                </a:solidFill>
              </a:rPr>
              <a:t> + </a:t>
            </a:r>
            <a:r>
              <a:rPr lang="ko-KR" altLang="en-US" dirty="0">
                <a:solidFill>
                  <a:srgbClr val="FFFFFF"/>
                </a:solidFill>
              </a:rPr>
              <a:t>식비 </a:t>
            </a:r>
            <a:r>
              <a:rPr lang="en-US" altLang="ko-KR" dirty="0">
                <a:solidFill>
                  <a:srgbClr val="FFFFFF"/>
                </a:solidFill>
              </a:rPr>
              <a:t>* </a:t>
            </a:r>
            <a:r>
              <a:rPr lang="ko-KR" altLang="en-US" dirty="0">
                <a:solidFill>
                  <a:srgbClr val="FFFFFF"/>
                </a:solidFill>
              </a:rPr>
              <a:t>주 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일 </a:t>
            </a:r>
            <a:r>
              <a:rPr lang="en-US" altLang="ko-KR" dirty="0">
                <a:solidFill>
                  <a:srgbClr val="FFFFFF"/>
                </a:solidFill>
              </a:rPr>
              <a:t>* 4</a:t>
            </a:r>
            <a:r>
              <a:rPr lang="ko-KR" altLang="en-US" dirty="0">
                <a:solidFill>
                  <a:srgbClr val="FFFFFF"/>
                </a:solidFill>
              </a:rPr>
              <a:t>주 </a:t>
            </a:r>
            <a:r>
              <a:rPr lang="en-US" altLang="ko-KR" dirty="0">
                <a:solidFill>
                  <a:srgbClr val="FFFFFF"/>
                </a:solidFill>
              </a:rPr>
              <a:t>= </a:t>
            </a:r>
            <a:r>
              <a:rPr lang="ko-KR" altLang="en-US" dirty="0">
                <a:solidFill>
                  <a:srgbClr val="FFFFFF"/>
                </a:solidFill>
              </a:rPr>
              <a:t>인당 약 월 </a:t>
            </a:r>
            <a:r>
              <a:rPr lang="en-US" altLang="ko-KR" dirty="0">
                <a:solidFill>
                  <a:srgbClr val="FFFFFF"/>
                </a:solidFill>
              </a:rPr>
              <a:t>192,000</a:t>
            </a:r>
            <a:r>
              <a:rPr lang="ko-KR" altLang="en-US" dirty="0">
                <a:solidFill>
                  <a:srgbClr val="FFFFFF"/>
                </a:solidFill>
              </a:rPr>
              <a:t>원 비용 발생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진도 관리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FFFF"/>
                </a:solidFill>
              </a:rPr>
              <a:t>Daily Scrum</a:t>
            </a:r>
            <a:r>
              <a:rPr lang="ko-KR" altLang="en-US" dirty="0">
                <a:solidFill>
                  <a:srgbClr val="FFFFFF"/>
                </a:solidFill>
              </a:rPr>
              <a:t>을 통한 </a:t>
            </a:r>
            <a:r>
              <a:rPr lang="en-US" altLang="ko-KR" dirty="0">
                <a:solidFill>
                  <a:srgbClr val="FFFFFF"/>
                </a:solidFill>
              </a:rPr>
              <a:t>Burndown </a:t>
            </a:r>
            <a:r>
              <a:rPr lang="ko-KR" altLang="en-US" dirty="0">
                <a:solidFill>
                  <a:srgbClr val="FFFFFF"/>
                </a:solidFill>
              </a:rPr>
              <a:t>차트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5CC5E-0F1C-4B2B-A767-B2B0CC1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1115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표준 및 개발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개발 방법론 </a:t>
            </a:r>
            <a:r>
              <a:rPr lang="en-US" altLang="ko-KR" dirty="0">
                <a:solidFill>
                  <a:srgbClr val="FFFFFF"/>
                </a:solidFill>
              </a:rPr>
              <a:t>: Scrum (</a:t>
            </a:r>
            <a:r>
              <a:rPr lang="ko-KR" altLang="en-US" dirty="0">
                <a:solidFill>
                  <a:srgbClr val="FFFFFF"/>
                </a:solidFill>
              </a:rPr>
              <a:t>스크럼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요구 목록 </a:t>
            </a:r>
            <a:r>
              <a:rPr lang="en-US" altLang="ko-KR" dirty="0">
                <a:solidFill>
                  <a:srgbClr val="FFFFFF"/>
                </a:solidFill>
              </a:rPr>
              <a:t>(Backlog)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err="1">
                <a:solidFill>
                  <a:srgbClr val="FFFFFF"/>
                </a:solidFill>
              </a:rPr>
              <a:t>모빌리티</a:t>
            </a:r>
            <a:r>
              <a:rPr lang="ko-KR" altLang="en-US" dirty="0">
                <a:solidFill>
                  <a:srgbClr val="FFFFFF"/>
                </a:solidFill>
              </a:rPr>
              <a:t> 기기의 위치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현재 상태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사용 업체별 구역 </a:t>
            </a:r>
            <a:r>
              <a:rPr lang="en-US" altLang="ko-KR" dirty="0">
                <a:solidFill>
                  <a:srgbClr val="FFFFFF"/>
                </a:solidFill>
              </a:rPr>
              <a:t>/ </a:t>
            </a:r>
            <a:r>
              <a:rPr lang="ko-KR" altLang="en-US" dirty="0">
                <a:solidFill>
                  <a:srgbClr val="FFFFFF"/>
                </a:solidFill>
              </a:rPr>
              <a:t>가격 표시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회원 포인트 시스템</a:t>
            </a:r>
            <a:endParaRPr lang="en-US" altLang="ko-KR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-</a:t>
            </a:r>
            <a:r>
              <a:rPr lang="ko-KR" altLang="en-US" dirty="0">
                <a:solidFill>
                  <a:srgbClr val="FFFFFF"/>
                </a:solidFill>
              </a:rPr>
              <a:t> 해당 앱 內 예약 서비스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161BF-46B3-4758-A200-DA760BB8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0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표준 및 개발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FFFF"/>
                </a:solidFill>
              </a:rPr>
              <a:t>Sprint Backlog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작업자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 err="1">
                <a:solidFill>
                  <a:srgbClr val="FFFFFF"/>
                </a:solidFill>
              </a:rPr>
              <a:t>노아론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스프린트 기간 </a:t>
            </a:r>
            <a:r>
              <a:rPr lang="en-US" altLang="ko-KR" dirty="0">
                <a:solidFill>
                  <a:srgbClr val="FFFFFF"/>
                </a:solidFill>
              </a:rPr>
              <a:t>: 4</a:t>
            </a:r>
            <a:r>
              <a:rPr lang="ko-KR" altLang="en-US" dirty="0">
                <a:solidFill>
                  <a:srgbClr val="FFFFFF"/>
                </a:solidFill>
              </a:rPr>
              <a:t>주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일일 스크럼 회의 </a:t>
            </a:r>
            <a:r>
              <a:rPr lang="en-US" altLang="ko-KR" dirty="0">
                <a:solidFill>
                  <a:srgbClr val="FFFFFF"/>
                </a:solidFill>
              </a:rPr>
              <a:t>(Daily Scrum Meeting)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매일</a:t>
            </a:r>
            <a:r>
              <a:rPr lang="en-US" altLang="ko-KR" dirty="0">
                <a:solidFill>
                  <a:srgbClr val="FFFFFF"/>
                </a:solidFill>
              </a:rPr>
              <a:t> 10~15</a:t>
            </a:r>
            <a:r>
              <a:rPr lang="ko-KR" altLang="en-US" dirty="0">
                <a:solidFill>
                  <a:srgbClr val="FFFFFF"/>
                </a:solidFill>
              </a:rPr>
              <a:t>분 정도 짧은 회의 진행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개발 진행 상황 및 변경된 고객 요구사항 확인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모든 팀원 참석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각자 어제 한 일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오늘 할 일 브리핑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현재 나타난 버그 및 문제점에 대해 토의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4E008-77A9-408A-876F-5D5785FF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8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FD555D59-9108-4088-9462-F0DEB693C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b="890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7EF09-528E-4C34-AADF-C7BEFC920B40}"/>
              </a:ext>
            </a:extLst>
          </p:cNvPr>
          <p:cNvSpPr txBox="1"/>
          <p:nvPr/>
        </p:nvSpPr>
        <p:spPr>
          <a:xfrm>
            <a:off x="3185273" y="83759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61ACDC-0785-41B6-AA82-B0278D741584}"/>
              </a:ext>
            </a:extLst>
          </p:cNvPr>
          <p:cNvSpPr txBox="1"/>
          <p:nvPr/>
        </p:nvSpPr>
        <p:spPr>
          <a:xfrm>
            <a:off x="4647893" y="1820225"/>
            <a:ext cx="3575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개요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자원 및 일정 예측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조직 구성 및 인력 배치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WBS</a:t>
            </a:r>
          </a:p>
          <a:p>
            <a:pPr marL="342900" indent="-342900">
              <a:buAutoNum type="arabicPeriod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기술</a:t>
            </a:r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관리 방법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6. </a:t>
            </a: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표준 및 개발 절차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CB3B-1610-4801-836E-BBA2ACFC5DF8}"/>
              </a:ext>
            </a:extLst>
          </p:cNvPr>
          <p:cNvSpPr txBox="1"/>
          <p:nvPr/>
        </p:nvSpPr>
        <p:spPr>
          <a:xfrm>
            <a:off x="8222957" y="1450893"/>
            <a:ext cx="35026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검토 회의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공통 개발 환경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성능 시험 방법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  문서화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  유지 보수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  </a:t>
            </a: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설치</a:t>
            </a:r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, </a:t>
            </a: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인수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AutoNum type="arabicPeriod" startAt="7"/>
            </a:pPr>
            <a:r>
              <a:rPr lang="en-US" altLang="ko-KR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  </a:t>
            </a:r>
            <a:r>
              <a:rPr lang="ko-KR" altLang="en-US" sz="2400" b="1" dirty="0">
                <a:latin typeface="대한" panose="020B0303000000000000" pitchFamily="50" charset="-127"/>
                <a:ea typeface="대한" panose="020B0303000000000000" pitchFamily="50" charset="-127"/>
              </a:rPr>
              <a:t>참고 문헌 및 부록</a:t>
            </a:r>
            <a:endParaRPr lang="en-US" altLang="ko-KR" sz="2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ECBB-A9F1-4847-8462-62EB548645D9}"/>
              </a:ext>
            </a:extLst>
          </p:cNvPr>
          <p:cNvSpPr txBox="1"/>
          <p:nvPr/>
        </p:nvSpPr>
        <p:spPr>
          <a:xfrm>
            <a:off x="805740" y="990070"/>
            <a:ext cx="2607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대한" panose="020B0303000000000000" pitchFamily="50" charset="-127"/>
                <a:ea typeface="대한" panose="020B0303000000000000" pitchFamily="50" charset="-127"/>
              </a:rPr>
              <a:t>Contents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08B773-B021-4ECF-9313-3E684CDB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0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7. </a:t>
            </a:r>
            <a:r>
              <a:rPr lang="ko-KR" altLang="en-US" dirty="0">
                <a:solidFill>
                  <a:srgbClr val="FFFFFF"/>
                </a:solidFill>
              </a:rPr>
              <a:t>검토 회의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보고 방안</a:t>
            </a:r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137DD9-76BA-4F89-81A1-7AAC07DE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0923"/>
              </p:ext>
            </p:extLst>
          </p:nvPr>
        </p:nvGraphicFramePr>
        <p:xfrm>
          <a:off x="1120274" y="2505375"/>
          <a:ext cx="9951452" cy="38065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2508">
                  <a:extLst>
                    <a:ext uri="{9D8B030D-6E8A-4147-A177-3AD203B41FA5}">
                      <a16:colId xmlns:a16="http://schemas.microsoft.com/office/drawing/2014/main" val="1371130767"/>
                    </a:ext>
                  </a:extLst>
                </a:gridCol>
                <a:gridCol w="1982912">
                  <a:extLst>
                    <a:ext uri="{9D8B030D-6E8A-4147-A177-3AD203B41FA5}">
                      <a16:colId xmlns:a16="http://schemas.microsoft.com/office/drawing/2014/main" val="2705805706"/>
                    </a:ext>
                  </a:extLst>
                </a:gridCol>
                <a:gridCol w="4248169">
                  <a:extLst>
                    <a:ext uri="{9D8B030D-6E8A-4147-A177-3AD203B41FA5}">
                      <a16:colId xmlns:a16="http://schemas.microsoft.com/office/drawing/2014/main" val="504848977"/>
                    </a:ext>
                  </a:extLst>
                </a:gridCol>
                <a:gridCol w="2487863">
                  <a:extLst>
                    <a:ext uri="{9D8B030D-6E8A-4147-A177-3AD203B41FA5}">
                      <a16:colId xmlns:a16="http://schemas.microsoft.com/office/drawing/2014/main" val="1857167100"/>
                    </a:ext>
                  </a:extLst>
                </a:gridCol>
              </a:tblGrid>
              <a:tr h="872411"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보고사항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주기 </a:t>
                      </a:r>
                      <a:r>
                        <a:rPr lang="en-US" altLang="ko-KR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/ </a:t>
                      </a:r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주요 보고 및 검토사항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보고자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9468"/>
                  </a:ext>
                </a:extLst>
              </a:tr>
              <a:tr h="872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착수보고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2019.10.01 (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화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프로젝트계획서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사업의 목적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목표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수행 방안 및 개발계획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사업수행조직 및 인력투입계획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SM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949063"/>
                  </a:ext>
                </a:extLst>
              </a:tr>
              <a:tr h="872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주간보고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매주 목요일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주간보고서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주간 프로젝트 진척 현황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문제해결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처리 기록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변경 요청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처리 기록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SM,</a:t>
                      </a:r>
                      <a:endParaRPr lang="ko-KR" sz="1800" kern="1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345218"/>
                  </a:ext>
                </a:extLst>
              </a:tr>
              <a:tr h="872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이슈보고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문제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장애</a:t>
                      </a: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발생 시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보고서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장애 발생 및 기타 문제 사항 발생 보고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조치계획 및 조치 결과 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SM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736284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FC9AF-CBAA-4DCF-9CF8-D953CD03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⇒ </a:t>
            </a:r>
            <a:r>
              <a:rPr lang="ko-KR" altLang="en-US" dirty="0">
                <a:solidFill>
                  <a:srgbClr val="FFFFFF"/>
                </a:solidFill>
              </a:rPr>
              <a:t>스프린트 회고 작성</a:t>
            </a:r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137DD9-76BA-4F89-81A1-7AAC07DE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00200"/>
              </p:ext>
            </p:extLst>
          </p:nvPr>
        </p:nvGraphicFramePr>
        <p:xfrm>
          <a:off x="838180" y="1690688"/>
          <a:ext cx="10233526" cy="35739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8396">
                  <a:extLst>
                    <a:ext uri="{9D8B030D-6E8A-4147-A177-3AD203B41FA5}">
                      <a16:colId xmlns:a16="http://schemas.microsoft.com/office/drawing/2014/main" val="1371130767"/>
                    </a:ext>
                  </a:extLst>
                </a:gridCol>
                <a:gridCol w="2228165">
                  <a:extLst>
                    <a:ext uri="{9D8B030D-6E8A-4147-A177-3AD203B41FA5}">
                      <a16:colId xmlns:a16="http://schemas.microsoft.com/office/drawing/2014/main" val="2705805706"/>
                    </a:ext>
                  </a:extLst>
                </a:gridCol>
                <a:gridCol w="4368583">
                  <a:extLst>
                    <a:ext uri="{9D8B030D-6E8A-4147-A177-3AD203B41FA5}">
                      <a16:colId xmlns:a16="http://schemas.microsoft.com/office/drawing/2014/main" val="504848977"/>
                    </a:ext>
                  </a:extLst>
                </a:gridCol>
                <a:gridCol w="2558382">
                  <a:extLst>
                    <a:ext uri="{9D8B030D-6E8A-4147-A177-3AD203B41FA5}">
                      <a16:colId xmlns:a16="http://schemas.microsoft.com/office/drawing/2014/main" val="1857167100"/>
                    </a:ext>
                  </a:extLst>
                </a:gridCol>
              </a:tblGrid>
              <a:tr h="14193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b="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중간보고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2019.10.17 (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목</a:t>
                      </a: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예정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중간보고서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분석</a:t>
                      </a: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/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설계 진척 현황 중간 점검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본 사업 진행 이슈 파악 및 처리 보고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향후 사업 진행 내용 및 일정 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b="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SM</a:t>
                      </a:r>
                      <a:endParaRPr lang="ko-KR" sz="1800" b="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949063"/>
                  </a:ext>
                </a:extLst>
              </a:tr>
              <a:tr h="13767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완료보고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2019.12.9(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예정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완료보고서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본 사업 요구사항 요약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Noto Sans CJK JP Regular"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본 사업 진행경과</a:t>
                      </a: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 /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실행 사항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Tx/>
                        <a:buNone/>
                      </a:pPr>
                      <a:r>
                        <a:rPr lang="en-US" alt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Noto Sans CJK JP Regular"/>
                        </a:rPr>
                        <a:t>단계별 계획 대비 실적 분석</a:t>
                      </a:r>
                      <a:endParaRPr lang="en-US" alt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Noto Sans CJK JP Regula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SM</a:t>
                      </a: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345218"/>
                  </a:ext>
                </a:extLst>
              </a:tr>
              <a:tr h="912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회의록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회의 중 협의된 사항에 대한 확인 문서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Times New Roman" panose="02020603050405020304" pitchFamily="18" charset="0"/>
                        </a:rPr>
                        <a:t>회의 진행자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736284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43213-2301-4727-9015-8E8A4B97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0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34"/>
          <a:stretch/>
        </p:blipFill>
        <p:spPr>
          <a:xfrm>
            <a:off x="20" y="17284"/>
            <a:ext cx="12191980" cy="68559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7" y="1640786"/>
            <a:ext cx="503715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공통 개발 환경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329BD7-927D-4FD5-9469-7B8280BBC07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4" t="-2" r="600" b="-2"/>
          <a:stretch/>
        </p:blipFill>
        <p:spPr>
          <a:xfrm>
            <a:off x="5692673" y="367430"/>
            <a:ext cx="1674688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93" y="2882257"/>
            <a:ext cx="4558309" cy="3181684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개발 </a:t>
            </a:r>
            <a:r>
              <a:rPr lang="en-US" altLang="ko-KR" sz="1800" dirty="0"/>
              <a:t>OS : Ubuntu 18.04</a:t>
            </a:r>
          </a:p>
          <a:p>
            <a:r>
              <a:rPr lang="ko-KR" altLang="en-US" sz="1800" dirty="0"/>
              <a:t>클라이언트 </a:t>
            </a:r>
            <a:r>
              <a:rPr lang="en-US" altLang="ko-KR" sz="1800" dirty="0"/>
              <a:t>: Flutter</a:t>
            </a:r>
          </a:p>
          <a:p>
            <a:r>
              <a:rPr lang="en-US" altLang="ko-KR" sz="1800" dirty="0"/>
              <a:t>Back-end : Django 2.1, Apache2, Jenkis2</a:t>
            </a:r>
          </a:p>
          <a:p>
            <a:r>
              <a:rPr lang="ko-KR" altLang="en-US" sz="1800" dirty="0"/>
              <a:t>데이터베이스 </a:t>
            </a:r>
            <a:r>
              <a:rPr lang="en-US" altLang="ko-KR" sz="1800" dirty="0"/>
              <a:t>: Amazon RDS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4AACF-D16E-4BE8-90F0-EBA93CCAD02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7" r="20594" b="1"/>
          <a:stretch/>
        </p:blipFill>
        <p:spPr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156CB-E803-4468-BC84-083680131B7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0" r="21195" b="1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6B1CF-EF59-45E8-99CA-9AEE8BDB63E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13522" b="1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7685C-6954-4D91-BC7B-CB11323C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2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9. </a:t>
            </a:r>
            <a:r>
              <a:rPr lang="ko-KR" altLang="en-US" dirty="0">
                <a:solidFill>
                  <a:srgbClr val="FFFFFF"/>
                </a:solidFill>
              </a:rPr>
              <a:t>성능 시험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시험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단위 테스트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단위 프로그램의 기능 작동 시험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통합 테스트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시스템 간 연동 및 전체 기능 시험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성능 테스트 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사용자 폭주에 따른 과부하 시험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시험 전략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사용자의 요구사항을 효율적으로 검증할 수 있는 공동 시범운영 조직 구성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실 운영 환경에서의 시스템 성능 검증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실제와 동일한 조건의 운영환경 구축 및 시범운영 시나리오 적용</a:t>
            </a:r>
            <a:endParaRPr lang="en-US" altLang="ko-KR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오류 검증에 의한 품질 개선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3CDC09-8AD9-404E-B627-FCDE591A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7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9. </a:t>
            </a:r>
            <a:r>
              <a:rPr lang="ko-KR" altLang="en-US" dirty="0">
                <a:solidFill>
                  <a:srgbClr val="FFFFFF"/>
                </a:solidFill>
              </a:rPr>
              <a:t>성능 시험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테스트 절차</a:t>
            </a:r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D3EE028-323D-4DB2-9CE4-9EF707DBB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927167"/>
              </p:ext>
            </p:extLst>
          </p:nvPr>
        </p:nvGraphicFramePr>
        <p:xfrm>
          <a:off x="75503" y="3584685"/>
          <a:ext cx="12040993" cy="2875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B61EE1A-E9FC-49F4-951F-4EE89886F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002542"/>
              </p:ext>
            </p:extLst>
          </p:nvPr>
        </p:nvGraphicFramePr>
        <p:xfrm>
          <a:off x="359756" y="2674466"/>
          <a:ext cx="11472488" cy="5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6FAF8-38BB-4509-B45B-01645FBC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1880932"/>
            <a:ext cx="10515600" cy="309612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10. </a:t>
            </a:r>
            <a:r>
              <a:rPr lang="ko-KR" altLang="en-US" dirty="0">
                <a:solidFill>
                  <a:srgbClr val="FFFFFF"/>
                </a:solidFill>
              </a:rPr>
              <a:t>문서화 </a:t>
            </a:r>
            <a:r>
              <a:rPr lang="en-US" altLang="ko-KR" dirty="0">
                <a:solidFill>
                  <a:srgbClr val="FFFFFF"/>
                </a:solidFill>
              </a:rPr>
              <a:t>– Google</a:t>
            </a:r>
            <a:r>
              <a:rPr lang="ko-KR" altLang="en-US" dirty="0">
                <a:solidFill>
                  <a:srgbClr val="FFFFFF"/>
                </a:solidFill>
              </a:rPr>
              <a:t> 공유 문서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11. </a:t>
            </a:r>
            <a:r>
              <a:rPr lang="ko-KR" altLang="en-US" dirty="0">
                <a:solidFill>
                  <a:srgbClr val="FFFFFF"/>
                </a:solidFill>
              </a:rPr>
              <a:t>유지 보수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12. </a:t>
            </a:r>
            <a:r>
              <a:rPr lang="ko-KR" altLang="en-US" dirty="0">
                <a:solidFill>
                  <a:srgbClr val="FFFFFF"/>
                </a:solidFill>
              </a:rPr>
              <a:t>설치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인수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C6B89A-308E-42ED-969C-80030F00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50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13. </a:t>
            </a:r>
            <a:r>
              <a:rPr lang="ko-KR" altLang="en-US" dirty="0">
                <a:solidFill>
                  <a:srgbClr val="FFFFFF"/>
                </a:solidFill>
              </a:rPr>
              <a:t>참고문헌 및 부록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애자일 스크럼 프로세스에 대해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용어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ko-KR" u="sng" dirty="0">
                <a:hlinkClick r:id="rId4"/>
              </a:rPr>
              <a:t>http://www.agileforall.com/intro-to-agile/</a:t>
            </a:r>
            <a:endParaRPr lang="en-US" altLang="ko-KR" u="sng" dirty="0"/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스크럼 출처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u="sng" dirty="0">
                <a:hlinkClick r:id="rId5"/>
              </a:rPr>
              <a:t>https://zeddios.tistory.com/24</a:t>
            </a:r>
            <a:endParaRPr lang="en-US" altLang="ko-KR" u="sng" dirty="0"/>
          </a:p>
          <a:p>
            <a:pPr marL="0" indent="0">
              <a:buNone/>
            </a:pPr>
            <a:endParaRPr lang="en-US" altLang="ko-KR" u="sng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- AXA </a:t>
            </a:r>
            <a:r>
              <a:rPr lang="ko-KR" altLang="en-US" dirty="0">
                <a:solidFill>
                  <a:srgbClr val="FFFFFF"/>
                </a:solidFill>
              </a:rPr>
              <a:t>다이렉트 프로젝트 계획서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B68D2-0A10-4327-8588-A4C360A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4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1.1 </a:t>
            </a:r>
            <a:r>
              <a:rPr lang="ko-KR" altLang="en-US" dirty="0">
                <a:solidFill>
                  <a:srgbClr val="FFFFFF"/>
                </a:solidFill>
              </a:rPr>
              <a:t>프로젝트 개요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전국적으로 존재하는 </a:t>
            </a:r>
            <a:r>
              <a:rPr lang="en-US" altLang="ko-KR" dirty="0">
                <a:solidFill>
                  <a:srgbClr val="FFFFFF"/>
                </a:solidFill>
              </a:rPr>
              <a:t>10</a:t>
            </a:r>
            <a:r>
              <a:rPr lang="ko-KR" altLang="en-US" dirty="0">
                <a:solidFill>
                  <a:srgbClr val="FFFFFF"/>
                </a:solidFill>
              </a:rPr>
              <a:t>여개의 </a:t>
            </a:r>
            <a:r>
              <a:rPr lang="ko-KR" altLang="en-US" dirty="0" err="1">
                <a:solidFill>
                  <a:srgbClr val="FFFFFF"/>
                </a:solidFill>
              </a:rPr>
              <a:t>전동킥보드</a:t>
            </a:r>
            <a:r>
              <a:rPr lang="ko-KR" altLang="en-US" dirty="0">
                <a:solidFill>
                  <a:srgbClr val="FFFFFF"/>
                </a:solidFill>
              </a:rPr>
              <a:t> 공유서비스 이용 시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  </a:t>
            </a:r>
            <a:r>
              <a:rPr lang="ko-KR" altLang="en-US" dirty="0">
                <a:solidFill>
                  <a:srgbClr val="FFFFFF"/>
                </a:solidFill>
              </a:rPr>
              <a:t>사용자들은 각각의 앱을 실행해야 하는 불편함 존재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→ 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b="1" dirty="0">
                <a:solidFill>
                  <a:srgbClr val="FFFFFF"/>
                </a:solidFill>
              </a:rPr>
              <a:t>ll-In-One </a:t>
            </a:r>
            <a:r>
              <a:rPr lang="ko-KR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 </a:t>
            </a:r>
            <a:r>
              <a:rPr lang="ko-KR" altLang="en-US" dirty="0">
                <a:solidFill>
                  <a:srgbClr val="FFFFFF"/>
                </a:solidFill>
              </a:rPr>
              <a:t>제안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24A6D-4F45-4527-BF05-0308E24C086B}"/>
              </a:ext>
            </a:extLst>
          </p:cNvPr>
          <p:cNvSpPr txBox="1"/>
          <p:nvPr/>
        </p:nvSpPr>
        <p:spPr>
          <a:xfrm>
            <a:off x="2229227" y="4202970"/>
            <a:ext cx="2236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대한" panose="020B0303000000000000" pitchFamily="50" charset="-127"/>
                <a:ea typeface="대한" panose="020B0303000000000000" pitchFamily="50" charset="-127"/>
              </a:rPr>
              <a:t>-</a:t>
            </a: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 위치 정보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상태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가격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2400" dirty="0">
                <a:latin typeface="대한" panose="020B0303000000000000" pitchFamily="50" charset="-127"/>
                <a:ea typeface="대한" panose="020B0303000000000000" pitchFamily="50" charset="-127"/>
              </a:rPr>
              <a:t>- </a:t>
            </a: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예약서비스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83D7E-1BE0-4786-B745-1C7562D578B3}"/>
              </a:ext>
            </a:extLst>
          </p:cNvPr>
          <p:cNvSpPr txBox="1"/>
          <p:nvPr/>
        </p:nvSpPr>
        <p:spPr>
          <a:xfrm>
            <a:off x="4711382" y="4463509"/>
            <a:ext cx="89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대한" panose="020B0303000000000000" pitchFamily="50" charset="-127"/>
                <a:ea typeface="대한" panose="020B0303000000000000" pitchFamily="50" charset="-127"/>
              </a:rPr>
              <a:t>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10FA73-710B-4249-B76B-C037C27A50CE}"/>
              </a:ext>
            </a:extLst>
          </p:cNvPr>
          <p:cNvSpPr txBox="1"/>
          <p:nvPr/>
        </p:nvSpPr>
        <p:spPr>
          <a:xfrm>
            <a:off x="5849140" y="3868639"/>
            <a:ext cx="597700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사용자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편리성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경제적 선택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기업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타사 고객 유치 가능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데이터 확보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altLang="ko-KR" sz="2400" dirty="0">
                <a:latin typeface="대한" panose="020B0303000000000000" pitchFamily="50" charset="-127"/>
                <a:ea typeface="대한" panose="020B0303000000000000" pitchFamily="50" charset="-127"/>
              </a:rPr>
              <a:t>→ </a:t>
            </a:r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서비스 개선 가능</a:t>
            </a:r>
            <a:endParaRPr lang="en-US" altLang="ko-KR" sz="240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31556-B77D-4DA6-9827-03342FFE77F5}"/>
              </a:ext>
            </a:extLst>
          </p:cNvPr>
          <p:cNvSpPr txBox="1"/>
          <p:nvPr/>
        </p:nvSpPr>
        <p:spPr>
          <a:xfrm>
            <a:off x="1484165" y="3741304"/>
            <a:ext cx="298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대한" panose="020B0303000000000000" pitchFamily="50" charset="-127"/>
                <a:ea typeface="대한" panose="020B0303000000000000" pitchFamily="50" charset="-127"/>
              </a:rPr>
              <a:t>각 회사 킥보드의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F6C9A14-A6FE-4575-A56F-07E2A3CD087C}"/>
              </a:ext>
            </a:extLst>
          </p:cNvPr>
          <p:cNvCxnSpPr>
            <a:cxnSpLocks/>
          </p:cNvCxnSpPr>
          <p:nvPr/>
        </p:nvCxnSpPr>
        <p:spPr>
          <a:xfrm>
            <a:off x="1756880" y="3429000"/>
            <a:ext cx="0" cy="29923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FC682E-26C8-4ECC-9354-40D9BA5CF5E2}"/>
              </a:ext>
            </a:extLst>
          </p:cNvPr>
          <p:cNvCxnSpPr/>
          <p:nvPr/>
        </p:nvCxnSpPr>
        <p:spPr>
          <a:xfrm>
            <a:off x="1756880" y="6421348"/>
            <a:ext cx="1407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7291314A-EF34-4480-BF9F-835777A1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9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b="890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1.2 </a:t>
            </a:r>
            <a:r>
              <a:rPr lang="ko-KR" altLang="en-US" dirty="0">
                <a:solidFill>
                  <a:srgbClr val="FFFFFF"/>
                </a:solidFill>
              </a:rPr>
              <a:t>프로젝트의 산출물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9577507C-2261-40B4-8462-0BD303DED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396899"/>
              </p:ext>
            </p:extLst>
          </p:nvPr>
        </p:nvGraphicFramePr>
        <p:xfrm>
          <a:off x="838200" y="1579395"/>
          <a:ext cx="10515600" cy="49397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07136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73119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92751633"/>
                    </a:ext>
                  </a:extLst>
                </a:gridCol>
              </a:tblGrid>
              <a:tr h="424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작업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산출물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07696"/>
                  </a:ext>
                </a:extLst>
              </a:tr>
              <a:tr h="982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계획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범위 확정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일정 확정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진행 방향 확정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프로젝트 계획서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WBS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93845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분석 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/ 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설계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백로그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분석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/ 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정의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구성 레이아웃 설계</a:t>
                      </a:r>
                      <a:endParaRPr lang="en-US" altLang="ko-KR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SRS (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요구사항 정의서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와이어프레임</a:t>
                      </a:r>
                      <a:endParaRPr lang="en-US" altLang="ko-KR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3966"/>
                  </a:ext>
                </a:extLst>
              </a:tr>
              <a:tr h="115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개발 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/ 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테스트 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스프린트 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5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회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클라이언트 개발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백엔드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개발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DB 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모델링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유닛 테스트</a:t>
                      </a:r>
                      <a:endParaRPr lang="en-US" altLang="ko-KR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단계별 스프린트 </a:t>
                      </a:r>
                      <a:r>
                        <a:rPr lang="ko-KR" altLang="en-US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백로그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제품 프로토 타입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61921"/>
                  </a:ext>
                </a:extLst>
              </a:tr>
              <a:tr h="10348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전체 테스트 및 릴리즈 준비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통합 테스트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추가 개발 시 가이드 마련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운영 메뉴얼 작성</a:t>
                      </a:r>
                      <a:endParaRPr lang="en-US" altLang="ko-KR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추가 </a:t>
                      </a:r>
                      <a:r>
                        <a:rPr lang="en-US" altLang="ko-KR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/ </a:t>
                      </a:r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유지 개발 가이드</a:t>
                      </a:r>
                      <a:endParaRPr lang="en-US" altLang="ko-KR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운영 메뉴얼 작성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053"/>
                  </a:ext>
                </a:extLst>
              </a:tr>
              <a:tr h="575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릴리즈</a:t>
                      </a:r>
                      <a:endParaRPr lang="en-US" altLang="ko-KR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배포 준비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제품 </a:t>
                      </a:r>
                      <a:r>
                        <a:rPr lang="ko-KR" altLang="en-US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백로그</a:t>
                      </a:r>
                      <a:endParaRPr lang="ko-KR" altLang="en-US" b="0" dirty="0">
                        <a:solidFill>
                          <a:schemeClr val="bg1"/>
                        </a:solidFill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539"/>
                  </a:ext>
                </a:extLst>
              </a:tr>
            </a:tbl>
          </a:graphicData>
        </a:graphic>
      </p:graphicFrame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DA1750-43A6-4395-A463-91478669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50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876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1.3 </a:t>
            </a:r>
            <a:r>
              <a:rPr lang="ko-KR" altLang="en-US" dirty="0">
                <a:solidFill>
                  <a:srgbClr val="FFFFFF"/>
                </a:solidFill>
              </a:rPr>
              <a:t>정의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약어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>
                <a:solidFill>
                  <a:srgbClr val="FFFFFF"/>
                </a:solidFill>
              </a:rPr>
              <a:t>백로그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(Backlog)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요구사항 리스트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제품의 개발 대상 목록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dirty="0">
                <a:solidFill>
                  <a:srgbClr val="FFFFFF"/>
                </a:solidFill>
              </a:rPr>
              <a:t>•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스프린트 </a:t>
            </a:r>
            <a:r>
              <a:rPr lang="en-US" altLang="ko-KR" dirty="0">
                <a:solidFill>
                  <a:srgbClr val="FFFFFF"/>
                </a:solidFill>
              </a:rPr>
              <a:t>(Sprint)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작업이 반복되는 단위의 기간</a:t>
            </a:r>
            <a:r>
              <a:rPr lang="en-US" altLang="ko-KR" dirty="0">
                <a:solidFill>
                  <a:srgbClr val="FFFFFF"/>
                </a:solidFill>
              </a:rPr>
              <a:t> - </a:t>
            </a:r>
            <a:r>
              <a:rPr lang="ko-KR" altLang="en-US" dirty="0">
                <a:solidFill>
                  <a:srgbClr val="FFFFFF"/>
                </a:solidFill>
              </a:rPr>
              <a:t>본 프로젝트 에서는 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주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dirty="0">
                <a:solidFill>
                  <a:srgbClr val="FFFFFF"/>
                </a:solidFill>
              </a:rPr>
              <a:t>•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제품 </a:t>
            </a:r>
            <a:r>
              <a:rPr lang="ko-KR" altLang="en-US" dirty="0" err="1">
                <a:solidFill>
                  <a:srgbClr val="FFFFFF"/>
                </a:solidFill>
              </a:rPr>
              <a:t>백로그</a:t>
            </a:r>
            <a:r>
              <a:rPr lang="en-US" altLang="ko-KR" dirty="0">
                <a:solidFill>
                  <a:srgbClr val="FFFFFF"/>
                </a:solidFill>
              </a:rPr>
              <a:t> (Product Backlog)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FFFFFF"/>
                </a:solidFill>
              </a:rPr>
              <a:t>전체 기간 동안 개발할 </a:t>
            </a:r>
            <a:r>
              <a:rPr lang="ko-KR" altLang="en-US" dirty="0" err="1">
                <a:solidFill>
                  <a:srgbClr val="FFFFFF"/>
                </a:solidFill>
              </a:rPr>
              <a:t>백로그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=</a:t>
            </a:r>
            <a:r>
              <a:rPr lang="ko-KR" altLang="en-US" dirty="0">
                <a:solidFill>
                  <a:srgbClr val="FFFFFF"/>
                </a:solidFill>
              </a:rPr>
              <a:t> 최종 개발 결과물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dirty="0">
                <a:solidFill>
                  <a:srgbClr val="FFFFFF"/>
                </a:solidFill>
              </a:rPr>
              <a:t>•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스프린트 </a:t>
            </a:r>
            <a:r>
              <a:rPr lang="ko-KR" altLang="en-US" dirty="0" err="1">
                <a:solidFill>
                  <a:srgbClr val="FFFFFF"/>
                </a:solidFill>
              </a:rPr>
              <a:t>백로그</a:t>
            </a:r>
            <a:r>
              <a:rPr lang="en-US" altLang="ko-KR" dirty="0">
                <a:solidFill>
                  <a:srgbClr val="FFFFFF"/>
                </a:solidFill>
              </a:rPr>
              <a:t>(Sprint Backlog)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개의 스프린트에서 개발할 </a:t>
            </a:r>
            <a:r>
              <a:rPr lang="ko-KR" altLang="en-US" dirty="0" err="1">
                <a:solidFill>
                  <a:srgbClr val="FFFFFF"/>
                </a:solidFill>
              </a:rPr>
              <a:t>백로그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FA03B-64A8-4059-A5AA-7772A0A5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2.1 </a:t>
            </a:r>
            <a:r>
              <a:rPr lang="ko-KR" altLang="en-US" dirty="0">
                <a:solidFill>
                  <a:srgbClr val="FFFFFF"/>
                </a:solidFill>
              </a:rPr>
              <a:t>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2.1.1</a:t>
            </a:r>
            <a:r>
              <a:rPr lang="ko-KR" altLang="en-US" dirty="0">
                <a:solidFill>
                  <a:srgbClr val="FFFFFF"/>
                </a:solidFill>
              </a:rPr>
              <a:t> 인력 자원</a:t>
            </a:r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408477-47CF-4FD3-AC55-11EB41BE8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80676"/>
              </p:ext>
            </p:extLst>
          </p:nvPr>
        </p:nvGraphicFramePr>
        <p:xfrm>
          <a:off x="1057688" y="2803220"/>
          <a:ext cx="10515600" cy="3508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0101">
                  <a:extLst>
                    <a:ext uri="{9D8B030D-6E8A-4147-A177-3AD203B41FA5}">
                      <a16:colId xmlns:a16="http://schemas.microsoft.com/office/drawing/2014/main" val="550799488"/>
                    </a:ext>
                  </a:extLst>
                </a:gridCol>
                <a:gridCol w="5137824">
                  <a:extLst>
                    <a:ext uri="{9D8B030D-6E8A-4147-A177-3AD203B41FA5}">
                      <a16:colId xmlns:a16="http://schemas.microsoft.com/office/drawing/2014/main" val="1277196783"/>
                    </a:ext>
                  </a:extLst>
                </a:gridCol>
                <a:gridCol w="3467675">
                  <a:extLst>
                    <a:ext uri="{9D8B030D-6E8A-4147-A177-3AD203B41FA5}">
                      <a16:colId xmlns:a16="http://schemas.microsoft.com/office/drawing/2014/main" val="877319020"/>
                    </a:ext>
                  </a:extLst>
                </a:gridCol>
              </a:tblGrid>
              <a:tr h="765480">
                <a:tc row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 발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프로덕트 오너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스크럼 마스터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리더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개발자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4447"/>
                  </a:ext>
                </a:extLst>
              </a:tr>
              <a:tr h="7654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팀 멤버 </a:t>
                      </a:r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개발자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04706"/>
                  </a:ext>
                </a:extLst>
              </a:tr>
              <a:tr h="7654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팀 멤버 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개발자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65011"/>
                  </a:ext>
                </a:extLst>
              </a:tr>
              <a:tr h="7654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팀 멤버 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개발자</a:t>
                      </a:r>
                      <a:endParaRPr lang="ko-KR" altLang="en-US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50676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00A17-E7EE-4C41-9914-55018BE0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2.1 </a:t>
            </a:r>
            <a:r>
              <a:rPr lang="ko-KR" altLang="en-US" dirty="0">
                <a:solidFill>
                  <a:srgbClr val="FFFFFF"/>
                </a:solidFill>
              </a:rPr>
              <a:t>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B83C-FED9-4463-9DDE-7BD41F5D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FFFFFF"/>
                </a:solidFill>
              </a:rPr>
              <a:t>2.1.2 </a:t>
            </a:r>
            <a:r>
              <a:rPr lang="ko-KR" altLang="en-US" dirty="0">
                <a:solidFill>
                  <a:srgbClr val="FFFFFF"/>
                </a:solidFill>
              </a:rPr>
              <a:t>개발 자원</a:t>
            </a:r>
            <a:endParaRPr lang="en-US" altLang="ko-KR" dirty="0">
              <a:solidFill>
                <a:srgbClr val="FFFFFF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794967-A455-4081-9B30-3067A6EC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25128"/>
              </p:ext>
            </p:extLst>
          </p:nvPr>
        </p:nvGraphicFramePr>
        <p:xfrm>
          <a:off x="1411705" y="2723740"/>
          <a:ext cx="9368589" cy="34532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2863">
                  <a:extLst>
                    <a:ext uri="{9D8B030D-6E8A-4147-A177-3AD203B41FA5}">
                      <a16:colId xmlns:a16="http://schemas.microsoft.com/office/drawing/2014/main" val="1729929792"/>
                    </a:ext>
                  </a:extLst>
                </a:gridCol>
                <a:gridCol w="3122863">
                  <a:extLst>
                    <a:ext uri="{9D8B030D-6E8A-4147-A177-3AD203B41FA5}">
                      <a16:colId xmlns:a16="http://schemas.microsoft.com/office/drawing/2014/main" val="1675314653"/>
                    </a:ext>
                  </a:extLst>
                </a:gridCol>
                <a:gridCol w="3122863">
                  <a:extLst>
                    <a:ext uri="{9D8B030D-6E8A-4147-A177-3AD203B41FA5}">
                      <a16:colId xmlns:a16="http://schemas.microsoft.com/office/drawing/2014/main" val="26777505"/>
                    </a:ext>
                  </a:extLst>
                </a:gridCol>
              </a:tblGrid>
              <a:tr h="53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TYPE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Spec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35987"/>
                  </a:ext>
                </a:extLst>
              </a:tr>
              <a:tr h="53407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OS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Ubuntu 18.04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9696"/>
                  </a:ext>
                </a:extLst>
              </a:tr>
              <a:tr h="53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Flutter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6220"/>
                  </a:ext>
                </a:extLst>
              </a:tr>
              <a:tr h="131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Back-end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Django2.1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Apache2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Jekins</a:t>
                      </a:r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2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03835"/>
                  </a:ext>
                </a:extLst>
              </a:tr>
              <a:tr h="53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Amazon RDS</a:t>
                      </a:r>
                      <a:endParaRPr lang="ko-KR" altLang="en-US" sz="20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68224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8F2DDEB-A2C4-49C0-84C0-3EE8F71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1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208D91-019B-4CC5-A561-A1CCCBE7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2.2 </a:t>
            </a:r>
            <a:r>
              <a:rPr lang="ko-KR" altLang="en-US" dirty="0">
                <a:solidFill>
                  <a:srgbClr val="FFFFFF"/>
                </a:solidFill>
              </a:rPr>
              <a:t>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58509AD-A0D3-4427-89E9-70FAF197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57936"/>
              </p:ext>
            </p:extLst>
          </p:nvPr>
        </p:nvGraphicFramePr>
        <p:xfrm>
          <a:off x="838200" y="1690688"/>
          <a:ext cx="10515600" cy="47849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845187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20930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25051255"/>
                    </a:ext>
                  </a:extLst>
                </a:gridCol>
              </a:tblGrid>
              <a:tr h="529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작업</a:t>
                      </a:r>
                      <a:endParaRPr lang="en-US" altLang="ko-KR" sz="1800" dirty="0"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95484"/>
                  </a:ext>
                </a:extLst>
              </a:tr>
              <a:tr h="575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2019/10/14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2019/10/31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프로젝트 계획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프로젝트 범위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</a:t>
                      </a:r>
                      <a:r>
                        <a:rPr lang="ko-KR" altLang="en-US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일정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진행방향 확정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50813708"/>
                  </a:ext>
                </a:extLst>
              </a:tr>
              <a:tr h="983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2019/10/26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2019/11/20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 분석/설계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 분석 / 정의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세부 스프린트 작업 설정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구성 레이아웃 설계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86892317"/>
                  </a:ext>
                </a:extLst>
              </a:tr>
              <a:tr h="1259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2019/11/20 ~ 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2019/12/20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1차 스프린트 </a:t>
                      </a:r>
                      <a:r>
                        <a:rPr lang="ko-KR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클라이언트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백엔드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1차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DB 모델링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 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2033716"/>
                  </a:ext>
                </a:extLst>
              </a:tr>
              <a:tr h="529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2019/12/21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2020/01/19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2차 스프린트 백로그 개발</a:t>
                      </a:r>
                      <a:endParaRPr lang="ko-KR" sz="180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1차 스프린트 피드백 반영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클라이언트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백엔드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2차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추가 DB 모델링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 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43931497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5538-CAAE-4D3F-A8AF-73AD3580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3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대한" panose="020B0303000000000000" pitchFamily="50" charset="-127"/>
            </a:endParaRPr>
          </a:p>
        </p:txBody>
      </p:sp>
      <p:pic>
        <p:nvPicPr>
          <p:cNvPr id="4" name="그림 3" descr="실외, 도로, 나무, 대지이(가) 표시된 사진&#10;&#10;자동 생성된 설명">
            <a:extLst>
              <a:ext uri="{FF2B5EF4-FFF2-40B4-BE49-F238E27FC236}">
                <a16:creationId xmlns:a16="http://schemas.microsoft.com/office/drawing/2014/main" id="{09A0C98C-B059-46B0-8448-00FCFD130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890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E768116-D6B7-4610-B25A-3835DF4DA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174884"/>
              </p:ext>
            </p:extLst>
          </p:nvPr>
        </p:nvGraphicFramePr>
        <p:xfrm>
          <a:off x="751307" y="1690688"/>
          <a:ext cx="10808367" cy="4103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89">
                  <a:extLst>
                    <a:ext uri="{9D8B030D-6E8A-4147-A177-3AD203B41FA5}">
                      <a16:colId xmlns:a16="http://schemas.microsoft.com/office/drawing/2014/main" val="3911432902"/>
                    </a:ext>
                  </a:extLst>
                </a:gridCol>
                <a:gridCol w="3602789">
                  <a:extLst>
                    <a:ext uri="{9D8B030D-6E8A-4147-A177-3AD203B41FA5}">
                      <a16:colId xmlns:a16="http://schemas.microsoft.com/office/drawing/2014/main" val="159318036"/>
                    </a:ext>
                  </a:extLst>
                </a:gridCol>
                <a:gridCol w="3602789">
                  <a:extLst>
                    <a:ext uri="{9D8B030D-6E8A-4147-A177-3AD203B41FA5}">
                      <a16:colId xmlns:a16="http://schemas.microsoft.com/office/drawing/2014/main" val="578871655"/>
                    </a:ext>
                  </a:extLst>
                </a:gridCol>
              </a:tblGrid>
              <a:tr h="1328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2020/01/20 ~</a:t>
                      </a:r>
                      <a:r>
                        <a:rPr lang="en-US" alt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2020/02/18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3차 스프린트 </a:t>
                      </a:r>
                      <a:r>
                        <a:rPr lang="ko-KR" sz="18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</a:t>
                      </a: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개발</a:t>
                      </a:r>
                      <a:endParaRPr lang="ko-KR" sz="18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2차 스프린트 피드백 반영</a:t>
                      </a:r>
                      <a:endParaRPr lang="ko-KR" sz="18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클라이언트</a:t>
                      </a:r>
                      <a:r>
                        <a:rPr lang="en-US" alt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altLang="en-US" sz="1800" b="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백엔드</a:t>
                      </a: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3차 개발</a:t>
                      </a:r>
                      <a:endParaRPr lang="ko-KR" sz="18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추가 DB 모델링 및 최적화</a:t>
                      </a:r>
                      <a:endParaRPr lang="ko-KR" sz="18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 테스트</a:t>
                      </a:r>
                      <a:endParaRPr lang="ko-KR" sz="1800" b="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8184154"/>
                  </a:ext>
                </a:extLst>
              </a:tr>
              <a:tr h="1328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2020/02/19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2020/03/17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4차 스프린트 </a:t>
                      </a:r>
                      <a:r>
                        <a:rPr lang="ko-KR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3차 스프린트 피드백 반영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클라이언트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백엔드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4차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추가 DB 모델링 및 최적화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 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23715469"/>
                  </a:ext>
                </a:extLst>
              </a:tr>
              <a:tr h="1328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2020/03/18 ~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 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</a:rPr>
                        <a:t>2020/04/16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5차 스프린트 </a:t>
                      </a:r>
                      <a:r>
                        <a:rPr lang="ko-KR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백로그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4차 스프린트 피드백 반영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클라이언트</a:t>
                      </a:r>
                      <a:r>
                        <a:rPr lang="en-US" alt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백엔드</a:t>
                      </a: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 5차 개발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추가  DB 모델링 및 최적화 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대한" panose="020B0303000000000000" pitchFamily="50" charset="-127"/>
                          <a:ea typeface="대한" panose="020B0303000000000000" pitchFamily="50" charset="-127"/>
                          <a:cs typeface="Arial Unicode MS"/>
                        </a:rPr>
                        <a:t>유닛 테스트</a:t>
                      </a:r>
                      <a:endParaRPr lang="ko-KR" sz="1800" dirty="0">
                        <a:effectLst/>
                        <a:latin typeface="대한" panose="020B0303000000000000" pitchFamily="50" charset="-127"/>
                        <a:ea typeface="대한" panose="020B0303000000000000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1529547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AFEF10C-E574-4566-BE7E-91EBA09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3748-F5F9-4136-B57E-BF87663D56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7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1339</Words>
  <Application>Microsoft Office PowerPoint</Application>
  <PresentationFormat>와이드스크린</PresentationFormat>
  <Paragraphs>518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Calibri</vt:lpstr>
      <vt:lpstr>Noto Sans CJK JP Regular</vt:lpstr>
      <vt:lpstr>대한</vt:lpstr>
      <vt:lpstr>Arial</vt:lpstr>
      <vt:lpstr>Office 테마</vt:lpstr>
      <vt:lpstr>PowerPoint 프레젠테이션</vt:lpstr>
      <vt:lpstr>PowerPoint 프레젠테이션</vt:lpstr>
      <vt:lpstr>1.1 프로젝트 개요 </vt:lpstr>
      <vt:lpstr>1.2 프로젝트의 산출물</vt:lpstr>
      <vt:lpstr>1.3 정의, 약어</vt:lpstr>
      <vt:lpstr>2.1 자원</vt:lpstr>
      <vt:lpstr>2.1 자원</vt:lpstr>
      <vt:lpstr>2.2 일정</vt:lpstr>
      <vt:lpstr>PowerPoint 프레젠테이션</vt:lpstr>
      <vt:lpstr>PowerPoint 프레젠테이션</vt:lpstr>
      <vt:lpstr>3.1 조직 구성</vt:lpstr>
      <vt:lpstr>4. WBS</vt:lpstr>
      <vt:lpstr>5.1 형상관리</vt:lpstr>
      <vt:lpstr>5.1 형상관리</vt:lpstr>
      <vt:lpstr>5.2 위험관리</vt:lpstr>
      <vt:lpstr>PowerPoint 프레젠테이션</vt:lpstr>
      <vt:lpstr>5.3 비용 및 진도 관리</vt:lpstr>
      <vt:lpstr>6. 표준 및 개발 절차</vt:lpstr>
      <vt:lpstr>6. 표준 및 개발 절차</vt:lpstr>
      <vt:lpstr>7. 검토 회의</vt:lpstr>
      <vt:lpstr>PowerPoint 프레젠테이션</vt:lpstr>
      <vt:lpstr>8. 공통 개발 환경</vt:lpstr>
      <vt:lpstr>9. 성능 시험 방법</vt:lpstr>
      <vt:lpstr>9. 성능 시험 방법</vt:lpstr>
      <vt:lpstr>10. 문서화 – Google 공유 문서  11. 유지 보수  12. 설치, 인수</vt:lpstr>
      <vt:lpstr>13. 참고문헌 및 부록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지은</dc:creator>
  <cp:lastModifiedBy>이 지은</cp:lastModifiedBy>
  <cp:revision>21</cp:revision>
  <dcterms:created xsi:type="dcterms:W3CDTF">2019-10-12T11:20:56Z</dcterms:created>
  <dcterms:modified xsi:type="dcterms:W3CDTF">2019-10-13T03:42:12Z</dcterms:modified>
</cp:coreProperties>
</file>