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16019-ED9C-6338-22EC-23D14A080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FF2DA-7591-C111-207E-6805E66F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3425A-6AE5-7C43-6961-2D848197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F0F55-31A9-323B-B65A-FB1199AD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F85C6-D7A7-68EF-862C-0AA28397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3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CEC8C-B758-652F-0168-C81C595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68D946-495E-CDCB-5915-70A1F1B2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58637-8356-5937-EBDB-A1A20EDA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00450-102D-8A33-847F-16163B90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DD7FD-73D5-58F6-C244-BD72D8C6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32539-84DD-AA19-D18B-161FC4A58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ECB1B-98D8-3C5B-D3D3-19B54393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ABF05-35FE-1546-7CC9-46164D71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55A97-D099-D06E-1D31-89384CDB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14047-B11C-792E-16FB-6A64D704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7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3960-0E33-84BF-6E6F-8E173318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6E16E-664C-B625-F7CD-0E79A7E8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92804-B524-54EF-A321-0C539BB4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0E544-40F4-F002-3BA5-DE6F27D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32191-176B-B8D7-177A-46055C27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6A584-EBE2-F5EA-705D-E41B4DAA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6C6DC-7F8C-2201-9E2D-05EE5AA3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8F3AD-82F6-03FF-AC88-B4C253FF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9371A-B3D4-C8E6-0E64-094949A0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43011-672A-F6EC-952C-50D27495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92D87-C232-78B4-FA5D-5773CA69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46942-23C3-3481-8560-9BD72FBAB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46376-83EF-1337-7D4B-D51D05E1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44CDD-3427-73E4-99C8-8E473CB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2D3F-A8B8-F5B6-A706-CD4DDF58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4E0CC-8BB6-E030-E3EF-74E011BB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13EB-0410-499F-89C5-87C6BA5C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D7295-931F-D2AB-1BAD-80E60784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96022-86BD-9C7E-5B79-AE099A9C2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5881AB-0004-EA0C-2BB0-11898A98B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64A9B1-059F-1CA9-67BB-F2E32C51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3FE12C-7833-7CD7-B71E-9DFF31F6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F9FF1A-679F-78A5-648B-44F73D69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6F6C1E-8684-4B04-34D6-66008DA5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1623-A4F6-F3CD-A12F-FD52BBB7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2A068-3139-AC2F-58E8-A6DEAA4D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987AB-17D7-BD14-1D25-7E710999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CA8B53-2CC0-8FB0-DE78-0F914C72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2B1930-449D-370B-EF39-EE2D8B4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93379-5CDC-36DC-A6F3-60A215EE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B899A-F2F9-A267-AA34-2DCEE8D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2A94F-9A14-B9B5-7A29-687D7A86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C15A9-9FA1-43B0-C251-AF46F93B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49399-472D-9D2B-9F60-A271605F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19764-83BA-1FB6-E820-DC906C24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ABCDB-C28F-2812-EF80-7C4DC007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C7A5F-61F8-86D5-F48B-A08DA35E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A861B-9F8E-9A6C-F3DA-A7AE9E5E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457C1-8894-A58B-398B-DF01DAB62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14F55-9466-B740-D1F5-FF8EE19C2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47C85-DDB0-A4BF-86EC-688271F0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49992-0F26-C18B-EF3E-66E12F57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A281F-71DD-12A0-BBA4-8C2EEDB5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9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1DF37-E730-D627-57D1-D2895805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C8B6D-BED9-8DB8-CE0B-40106257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A2096-C4AB-F0DC-2D5B-098963B2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3174-8D3D-427A-9FC1-4EF9F65A6037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F70EF-2F01-FCA2-873A-83B23C8D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34189-FC5E-5003-DB11-26BAE67C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E676-2029-4855-9F63-2E21D5609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m.spec.whatwg.org/#documentfrag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AF056E-917B-C8BE-FC0B-93600C0B8DB4}"/>
              </a:ext>
            </a:extLst>
          </p:cNvPr>
          <p:cNvSpPr/>
          <p:nvPr/>
        </p:nvSpPr>
        <p:spPr>
          <a:xfrm>
            <a:off x="369618" y="361188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Document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FF1B44B-7389-4FFB-BAF3-DF01E7B2FD7E}"/>
              </a:ext>
            </a:extLst>
          </p:cNvPr>
          <p:cNvCxnSpPr>
            <a:cxnSpLocks/>
          </p:cNvCxnSpPr>
          <p:nvPr/>
        </p:nvCxnSpPr>
        <p:spPr>
          <a:xfrm>
            <a:off x="6785811" y="2656840"/>
            <a:ext cx="0" cy="64008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C5BE6F-F10F-74B0-481C-2B8377A5CEB9}"/>
              </a:ext>
            </a:extLst>
          </p:cNvPr>
          <p:cNvSpPr/>
          <p:nvPr/>
        </p:nvSpPr>
        <p:spPr>
          <a:xfrm>
            <a:off x="6028891" y="180340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DBA992-AA16-1E04-54D5-3E15A0A4ECA9}"/>
              </a:ext>
            </a:extLst>
          </p:cNvPr>
          <p:cNvCxnSpPr>
            <a:cxnSpLocks/>
          </p:cNvCxnSpPr>
          <p:nvPr/>
        </p:nvCxnSpPr>
        <p:spPr>
          <a:xfrm>
            <a:off x="6785811" y="1163320"/>
            <a:ext cx="0" cy="64008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E31B8BD-2881-A0FD-4DE7-E65539C96094}"/>
              </a:ext>
            </a:extLst>
          </p:cNvPr>
          <p:cNvSpPr/>
          <p:nvPr/>
        </p:nvSpPr>
        <p:spPr>
          <a:xfrm>
            <a:off x="6028891" y="30988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EventTarget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6DFA8F-79F0-72F9-86BF-CDAAE18EBB85}"/>
              </a:ext>
            </a:extLst>
          </p:cNvPr>
          <p:cNvSpPr/>
          <p:nvPr/>
        </p:nvSpPr>
        <p:spPr>
          <a:xfrm>
            <a:off x="14306550" y="-11684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F7991D-A989-2BBE-F771-09222714D974}"/>
              </a:ext>
            </a:extLst>
          </p:cNvPr>
          <p:cNvSpPr/>
          <p:nvPr/>
        </p:nvSpPr>
        <p:spPr>
          <a:xfrm>
            <a:off x="12792710" y="1457960"/>
            <a:ext cx="186436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DocumentType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0BC89C-8599-BEC5-CF3E-5C9E569F1F9C}"/>
              </a:ext>
            </a:extLst>
          </p:cNvPr>
          <p:cNvSpPr/>
          <p:nvPr/>
        </p:nvSpPr>
        <p:spPr>
          <a:xfrm>
            <a:off x="15312390" y="145796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040246B-9992-E5A6-F628-D6A9327FBFB2}"/>
              </a:ext>
            </a:extLst>
          </p:cNvPr>
          <p:cNvSpPr/>
          <p:nvPr/>
        </p:nvSpPr>
        <p:spPr>
          <a:xfrm>
            <a:off x="14326870" y="303276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CE0748-A00A-6CBD-F089-AA59C92A963B}"/>
              </a:ext>
            </a:extLst>
          </p:cNvPr>
          <p:cNvSpPr/>
          <p:nvPr/>
        </p:nvSpPr>
        <p:spPr>
          <a:xfrm>
            <a:off x="16318230" y="303276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199B8FF-C424-5917-39BF-0DF8B7A0F46C}"/>
              </a:ext>
            </a:extLst>
          </p:cNvPr>
          <p:cNvSpPr/>
          <p:nvPr/>
        </p:nvSpPr>
        <p:spPr>
          <a:xfrm>
            <a:off x="2040938" y="3611880"/>
            <a:ext cx="186436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DocumentType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2F0E15-D7C5-0FE5-3B9F-1FEC24C76F0E}"/>
              </a:ext>
            </a:extLst>
          </p:cNvPr>
          <p:cNvSpPr/>
          <p:nvPr/>
        </p:nvSpPr>
        <p:spPr>
          <a:xfrm>
            <a:off x="4174538" y="361188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08D0C6-7C2D-3FB0-AACE-A03DD538EE8B}"/>
              </a:ext>
            </a:extLst>
          </p:cNvPr>
          <p:cNvSpPr/>
          <p:nvPr/>
        </p:nvSpPr>
        <p:spPr>
          <a:xfrm>
            <a:off x="5339080" y="526796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Comment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注解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3358A78-C121-3532-866B-8A1A4C6BADE5}"/>
              </a:ext>
            </a:extLst>
          </p:cNvPr>
          <p:cNvSpPr/>
          <p:nvPr/>
        </p:nvSpPr>
        <p:spPr>
          <a:xfrm>
            <a:off x="5854796" y="3611880"/>
            <a:ext cx="1907444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CharacterData</a:t>
            </a:r>
            <a:endParaRPr lang="en-US" altLang="zh-CN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A22649-6250-5DD9-6928-DF8B79286ABB}"/>
              </a:ext>
            </a:extLst>
          </p:cNvPr>
          <p:cNvCxnSpPr>
            <a:cxnSpLocks/>
          </p:cNvCxnSpPr>
          <p:nvPr/>
        </p:nvCxnSpPr>
        <p:spPr>
          <a:xfrm>
            <a:off x="6839352" y="4582096"/>
            <a:ext cx="0" cy="64008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860BE67-9A98-0091-6584-7FBA44C39970}"/>
              </a:ext>
            </a:extLst>
          </p:cNvPr>
          <p:cNvSpPr/>
          <p:nvPr/>
        </p:nvSpPr>
        <p:spPr>
          <a:xfrm>
            <a:off x="7005320" y="5267960"/>
            <a:ext cx="1513840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DB73F00-8E54-1C21-353F-E48D4D111527}"/>
              </a:ext>
            </a:extLst>
          </p:cNvPr>
          <p:cNvSpPr/>
          <p:nvPr/>
        </p:nvSpPr>
        <p:spPr>
          <a:xfrm>
            <a:off x="8007360" y="3611880"/>
            <a:ext cx="1907444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DocumentFragment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B7525C-582C-5C86-A8B3-D0EDF04BF6DB}"/>
              </a:ext>
            </a:extLst>
          </p:cNvPr>
          <p:cNvSpPr/>
          <p:nvPr/>
        </p:nvSpPr>
        <p:spPr>
          <a:xfrm>
            <a:off x="10109840" y="3611880"/>
            <a:ext cx="1907444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Attr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A85974-DB3F-0053-B4A9-E8C0B702C2BC}"/>
              </a:ext>
            </a:extLst>
          </p:cNvPr>
          <p:cNvSpPr/>
          <p:nvPr/>
        </p:nvSpPr>
        <p:spPr>
          <a:xfrm>
            <a:off x="8671560" y="5267960"/>
            <a:ext cx="1907444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Shadow Dom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E7765A-C880-2B97-059B-3B2C5479E04D}"/>
              </a:ext>
            </a:extLst>
          </p:cNvPr>
          <p:cNvCxnSpPr>
            <a:cxnSpLocks/>
          </p:cNvCxnSpPr>
          <p:nvPr/>
        </p:nvCxnSpPr>
        <p:spPr>
          <a:xfrm>
            <a:off x="9574550" y="4535243"/>
            <a:ext cx="0" cy="64008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4FC699-FB7F-D05A-EA6E-6BF972412E71}"/>
              </a:ext>
            </a:extLst>
          </p:cNvPr>
          <p:cNvSpPr/>
          <p:nvPr/>
        </p:nvSpPr>
        <p:spPr>
          <a:xfrm>
            <a:off x="1950679" y="309880"/>
            <a:ext cx="2223859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AbortSignal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C31DC8-2D6F-EFF1-55FA-9DC38FBEB6FD}"/>
              </a:ext>
            </a:extLst>
          </p:cNvPr>
          <p:cNvCxnSpPr>
            <a:cxnSpLocks/>
          </p:cNvCxnSpPr>
          <p:nvPr/>
        </p:nvCxnSpPr>
        <p:spPr>
          <a:xfrm flipH="1">
            <a:off x="4174538" y="736600"/>
            <a:ext cx="1854353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B64E4C-FB66-9349-CEE3-625EEDF1FD11}"/>
              </a:ext>
            </a:extLst>
          </p:cNvPr>
          <p:cNvSpPr/>
          <p:nvPr/>
        </p:nvSpPr>
        <p:spPr>
          <a:xfrm>
            <a:off x="-1045912" y="309880"/>
            <a:ext cx="2284476" cy="85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AbortController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8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7ECB36-ACCC-1BD0-4E40-079A034E1505}"/>
              </a:ext>
            </a:extLst>
          </p:cNvPr>
          <p:cNvSpPr txBox="1"/>
          <p:nvPr/>
        </p:nvSpPr>
        <p:spPr>
          <a:xfrm>
            <a:off x="4871721" y="1188720"/>
            <a:ext cx="4627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1.Dom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en-US" altLang="zh-CN" dirty="0"/>
              <a:t>2.Dom</a:t>
            </a:r>
            <a:r>
              <a:rPr lang="zh-CN" altLang="en-US" dirty="0"/>
              <a:t>的组成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核心</a:t>
            </a:r>
            <a:endParaRPr lang="en-US" altLang="zh-CN" dirty="0"/>
          </a:p>
          <a:p>
            <a:r>
              <a:rPr lang="en-US" altLang="zh-CN" dirty="0"/>
              <a:t>4.HTML DOM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3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01789D-84A9-12A5-BE93-A2E22067C17D}"/>
              </a:ext>
            </a:extLst>
          </p:cNvPr>
          <p:cNvSpPr/>
          <p:nvPr/>
        </p:nvSpPr>
        <p:spPr>
          <a:xfrm>
            <a:off x="4721710" y="483501"/>
            <a:ext cx="2223859" cy="8534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 err="1">
                <a:solidFill>
                  <a:schemeClr val="bg1"/>
                </a:solidFill>
                <a:effectLst/>
                <a:latin typeface="Inter"/>
              </a:rPr>
              <a:t>AbortController</a:t>
            </a:r>
            <a:endParaRPr lang="en-US" altLang="zh-CN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D8FC00-1000-036C-E770-60D2B0600A96}"/>
              </a:ext>
            </a:extLst>
          </p:cNvPr>
          <p:cNvSpPr/>
          <p:nvPr/>
        </p:nvSpPr>
        <p:spPr>
          <a:xfrm>
            <a:off x="347239" y="1990845"/>
            <a:ext cx="5486400" cy="239595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5484D-1F4F-7B11-CB2F-15B1B51149FE}"/>
              </a:ext>
            </a:extLst>
          </p:cNvPr>
          <p:cNvSpPr/>
          <p:nvPr/>
        </p:nvSpPr>
        <p:spPr>
          <a:xfrm>
            <a:off x="6096000" y="1990845"/>
            <a:ext cx="5486400" cy="239595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8A39D9-6824-8859-C4FE-468073128776}"/>
              </a:ext>
            </a:extLst>
          </p:cNvPr>
          <p:cNvSpPr/>
          <p:nvPr/>
        </p:nvSpPr>
        <p:spPr>
          <a:xfrm>
            <a:off x="866580" y="2377504"/>
            <a:ext cx="2223859" cy="8534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>
                <a:solidFill>
                  <a:schemeClr val="bg1"/>
                </a:solidFill>
                <a:effectLst/>
                <a:latin typeface="Inter"/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294986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41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Inter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军梁</dc:creator>
  <cp:lastModifiedBy>汪 军梁</cp:lastModifiedBy>
  <cp:revision>11</cp:revision>
  <dcterms:created xsi:type="dcterms:W3CDTF">2022-10-19T07:31:07Z</dcterms:created>
  <dcterms:modified xsi:type="dcterms:W3CDTF">2022-10-20T09:24:46Z</dcterms:modified>
</cp:coreProperties>
</file>