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fc0f2d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fc0f2d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fc0f2db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fc0f2db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14de628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14de628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fc0f2db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fc0f2db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fc0f2db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dfc0f2db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fc0f2db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dfc0f2db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dfc0f2dbc_2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dfc0f2dbc_2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fc0f2dbc_2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fc0f2dbc_2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Rental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17300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Group8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Aaditya Kasbekar	2826114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Sakshi Wadaskar	2820228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Manali Raut		2209799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Sejal Satav		2871966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Jun Lin			2335057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Daoxiumei Chen	2308359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Zhangyu Ruan		2304795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0251"/>
            <a:ext cx="9143999" cy="38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the system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25" y="1056879"/>
            <a:ext cx="5841901" cy="26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425" y="2313250"/>
            <a:ext cx="4681619" cy="26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0326" y="1275826"/>
            <a:ext cx="6547727" cy="28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101" y="2040451"/>
            <a:ext cx="6847749" cy="29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88" y="1750501"/>
            <a:ext cx="8157824" cy="21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Instructions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130025" y="995975"/>
            <a:ext cx="76287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Prerequisites &amp; Setup:</a:t>
            </a:r>
            <a:endParaRPr b="1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84615"/>
              <a:buFont typeface="Arial"/>
              <a:buChar char="●"/>
            </a:pPr>
            <a:r>
              <a:rPr lang="en"/>
              <a:t>Java 17+, Maven, Node.js 16+, MySQL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84615"/>
              <a:buFont typeface="Arial"/>
              <a:buChar char="●"/>
            </a:pPr>
            <a:r>
              <a:rPr lang="en"/>
              <a:t>Database: Create carrentalsystem in MySQL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84615"/>
              <a:buFont typeface="Arial"/>
              <a:buChar char="●"/>
            </a:pPr>
            <a:r>
              <a:rPr lang="en"/>
              <a:t>Backend: Run in car-rental-spring directory</a:t>
            </a:r>
            <a:endParaRPr/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./mvnw clean install</a:t>
            </a:r>
            <a:endParaRPr i="1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./mvnw spring-boot:run</a:t>
            </a:r>
            <a:endParaRPr i="1"/>
          </a:p>
          <a:p>
            <a:pPr indent="-30495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Frontend: Run in car-rental-angular directory </a:t>
            </a:r>
            <a:endParaRPr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npm install</a:t>
            </a:r>
            <a:endParaRPr i="1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ng serve</a:t>
            </a:r>
            <a:endParaRPr i="1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Application Features:</a:t>
            </a:r>
            <a:endParaRPr b="1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84615"/>
              <a:buFont typeface="Arial"/>
              <a:buChar char="●"/>
            </a:pPr>
            <a:r>
              <a:rPr lang="en"/>
              <a:t>Admin Portal: Manage cars, handle bookings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84615"/>
              <a:buFont typeface="Arial"/>
              <a:buChar char="●"/>
            </a:pPr>
            <a:r>
              <a:rPr lang="en"/>
              <a:t>Customer Portal: Browse &amp; book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Concepts used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71725" y="818700"/>
            <a:ext cx="48603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Exception handling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Present in JWT authentication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Used in user service for UserNotFoundException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Error handling in car posting/updating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Streams &amp; </a:t>
            </a:r>
            <a:r>
              <a:rPr lang="en"/>
              <a:t>Lambda function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Used in service implementations for mapping entities </a:t>
            </a:r>
            <a:br>
              <a:rPr lang="en"/>
            </a:br>
            <a:r>
              <a:rPr lang="en"/>
              <a:t>to DTOs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Present in getBookings() and getAllCars() 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Used in repositories with Optional handling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Enum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BookCarStatus (PENDING, APPROVED, REJECTED)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UserRole (ADMIN, CUSTOMER)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Encapsulation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Through @Data in all entities and DTOs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Private fields with controlled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Service layer abstraction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5026500" y="818700"/>
            <a:ext cx="39132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Inheritance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/>
              <a:t>Services implementing interfaces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/>
              <a:t>JpaRepository extensions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implements UserDetails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Builder Pattern (in Car entity)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Strategy Pattern (in BookACar status handling)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Repository Pattern (through Spring Data JPA)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/>
              <a:t>Factory Method (in DTOs)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/>
              <a:t>Singleton (through Spring's @Service, @Component)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Polymorphism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Through service interfaces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In Car entity methods (calculateRentalPrice, isAvailable)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In status handling strategy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echnology and Design concepts used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– Applied Learning from CSYE6200 lectures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Java Core Concepts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Object-Oriented Programming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 Patterns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– Applied Learning from independent research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Framework: Spring Boot, React, HTML/CSS5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Database: SQL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68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hird-party libraries of packages used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196300" y="938150"/>
            <a:ext cx="7687500" cy="3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Backend Dependencies: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Spring Boot Starter Web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Spring Security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Spring Data JPA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MySQL Connector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JWT Authentication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Lombok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Frontend Dependencies: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React/Angular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Node.js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npm packages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Bootstrap/Material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and Lessons Learned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138500" y="986325"/>
            <a:ext cx="76092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Future Enhancements: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Payment Gateway Integration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Email Notification System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Advanced Search Filters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User Reviews &amp; Ratings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Mobile Application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Lessons Learned: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Importance of Design Patterns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Value of Clean Code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Team Collaboration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Version Control Best Practices</a:t>
            </a:r>
            <a:endParaRPr sz="1405"/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" sz="1405"/>
              <a:t>Agile Development Methods</a:t>
            </a:r>
            <a:endParaRPr sz="14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