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2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5AF4-B545-D6A2-1B4A-A313B8917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611E4-D237-897C-B017-49575B65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06526-068B-A358-30E9-FF66D5B3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EEC3-1FC5-B39E-2184-6B717E1C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6D8E8-11E2-ABFA-DD81-A801F9D3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4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20A64-0EA3-5C57-4CF1-13F1170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83375-2962-5FFF-F018-B46C33D9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60286-2CDC-8668-15AA-023A5F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71EEE-679F-4443-9008-52C2E1BC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2102D-3596-F2D9-029C-3E926C28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CDF31-F41D-8E8E-98CE-504788C96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C8028-CB03-5DAA-A527-43D4E355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04728-A664-9E22-AB21-96C12A2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47580-0FE3-BB6A-F89C-D49BA15F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A0314-D8E3-8447-B4D1-D5C0FBC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C23D5-B528-6D4F-0906-D73BAEFF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4C30-0B06-1CCA-2839-2E2B123D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6A98E-2FBE-8368-AF05-0595F7BD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15240-9517-95E4-5022-771A2579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B0C87-4A13-EEF8-47F0-CA259F5C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0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A77F4-0126-6D6F-0EA3-E48A8CF9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D2D81-DB29-CD85-6D68-28F42219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2764-0B45-89AA-1E15-D48C60E0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3C165-ABB5-95CD-503C-8320DD7B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434E9-2690-6D68-0801-D1D45A1D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087-91E9-4118-AA85-8ACE9C8D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28132-C366-3791-15A8-88FD684B6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A4995-B1A9-D978-ACF7-FC327C2B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08B14-5565-6857-EAD6-9B56C6B8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215F-2BBA-3750-F013-7F4292A5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DDCB3-8009-699D-3555-FDCAA1CF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BAF7D-7DE7-9669-53DC-A6C1930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AA01D-7105-D176-6DB5-5BB13A22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FBA73-E3AF-5D0E-31BD-326CF5F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ED336-A268-8EF3-9825-735333A02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C2F673-B2D7-77FD-1F01-43CDE6E0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16D1A-B65A-3DC5-11E3-07E40CFB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35B7D-8A15-8166-BCCF-065C0283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EE8C7-B94B-BB54-B61A-05674B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9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0104D-60D4-F362-58EC-9FCA3C9F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74B2D-1327-C624-7A7B-16F3ADC4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902F42-5441-B6DA-AE17-EF23777F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CEE32-9D4D-B19D-862A-7B155C9E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81E4C-7488-B1A5-632A-906FD27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8B66E-A71F-CC85-BA3A-A02ABCAC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BAA6C4-31A3-2BD2-D9C9-73D5A15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8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74C1E-F904-FB2D-D1A5-C7A5957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0948-AA7C-392F-95D8-24998C8D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B1CA2-D101-0AAD-DC11-B1D31A32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6B225-3E05-CF2B-79F1-F8874FFC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CF8DE-B1E5-D23C-E563-6E1E27C1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05CA8-3354-BFE8-D901-D06077AF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3436-2DFF-7D7A-D6E7-FB182962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4CFC-A1DB-01D2-0240-F61551AD3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DE770-2859-C40F-327D-F3BE45F2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59A97-350E-9746-B88D-E0307A8E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E2330-864E-C7EB-F79A-D997D038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CE484-7384-DAEC-8ECA-CB0FCA5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23975-75BA-A7F4-49D7-3F8404D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6D49A-E026-3D7B-A618-2793EF49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5FE20-3DD6-FF53-F4F1-ACA95F178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BF06-168C-49AD-964D-5EE3EA80C47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B37BA-E543-8051-1A1D-0690EE5D8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65094-3B13-DCBC-6238-ED28E701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9FFF-A310-4E7C-B98D-6DCFE2B05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7F22FE-3955-4FE0-8022-FC7B0ECDC53B}"/>
              </a:ext>
            </a:extLst>
          </p:cNvPr>
          <p:cNvSpPr/>
          <p:nvPr/>
        </p:nvSpPr>
        <p:spPr>
          <a:xfrm>
            <a:off x="3807537" y="1071407"/>
            <a:ext cx="3960000" cy="39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0B023F-AA2C-99F2-30A1-8007F0B32DD7}"/>
              </a:ext>
            </a:extLst>
          </p:cNvPr>
          <p:cNvSpPr/>
          <p:nvPr/>
        </p:nvSpPr>
        <p:spPr>
          <a:xfrm>
            <a:off x="4167537" y="1433765"/>
            <a:ext cx="3240000" cy="32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F893DB-42B1-5057-A4F2-7FEA88816AAB}"/>
              </a:ext>
            </a:extLst>
          </p:cNvPr>
          <p:cNvSpPr/>
          <p:nvPr/>
        </p:nvSpPr>
        <p:spPr>
          <a:xfrm>
            <a:off x="4527537" y="1793765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9C9B81A-40E5-8141-5AFD-9A24567351EA}"/>
              </a:ext>
            </a:extLst>
          </p:cNvPr>
          <p:cNvSpPr/>
          <p:nvPr/>
        </p:nvSpPr>
        <p:spPr>
          <a:xfrm>
            <a:off x="5305575" y="3051407"/>
            <a:ext cx="964800" cy="180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B80DC03-1CCE-8743-94B4-D3F96A591DF0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807537" y="3051407"/>
            <a:ext cx="39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10F47A-B99E-5B15-2ECD-0A626104240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787537" y="1071407"/>
            <a:ext cx="0" cy="39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5555-A0B1-32D0-CBE0-6E087C40A832}"/>
              </a:ext>
            </a:extLst>
          </p:cNvPr>
          <p:cNvSpPr txBox="1"/>
          <p:nvPr/>
        </p:nvSpPr>
        <p:spPr>
          <a:xfrm>
            <a:off x="642330" y="2622070"/>
            <a:ext cx="1927937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tan(15)=0.268</a:t>
            </a:r>
          </a:p>
          <a:p>
            <a:endParaRPr lang="en-US" altLang="zh-CN" dirty="0"/>
          </a:p>
          <a:p>
            <a:r>
              <a:rPr lang="en-US" altLang="zh-CN" dirty="0"/>
              <a:t>w/(2h)=0.268</a:t>
            </a:r>
          </a:p>
          <a:p>
            <a:r>
              <a:rPr lang="en-US" altLang="zh-CN" dirty="0"/>
              <a:t>0.268*2*h=w</a:t>
            </a:r>
          </a:p>
          <a:p>
            <a:r>
              <a:rPr lang="en-US" altLang="zh-CN" dirty="0"/>
              <a:t>h=50</a:t>
            </a:r>
          </a:p>
          <a:p>
            <a:r>
              <a:rPr lang="en-US" altLang="zh-CN" dirty="0"/>
              <a:t>w=0.268*2*50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8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7F22FE-3955-4FE0-8022-FC7B0ECDC53B}"/>
              </a:ext>
            </a:extLst>
          </p:cNvPr>
          <p:cNvSpPr/>
          <p:nvPr/>
        </p:nvSpPr>
        <p:spPr>
          <a:xfrm>
            <a:off x="3807537" y="1071407"/>
            <a:ext cx="3960000" cy="39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0B023F-AA2C-99F2-30A1-8007F0B32DD7}"/>
              </a:ext>
            </a:extLst>
          </p:cNvPr>
          <p:cNvSpPr/>
          <p:nvPr/>
        </p:nvSpPr>
        <p:spPr>
          <a:xfrm>
            <a:off x="4167537" y="1433765"/>
            <a:ext cx="3240000" cy="32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F893DB-42B1-5057-A4F2-7FEA88816AAB}"/>
              </a:ext>
            </a:extLst>
          </p:cNvPr>
          <p:cNvSpPr/>
          <p:nvPr/>
        </p:nvSpPr>
        <p:spPr>
          <a:xfrm>
            <a:off x="4527537" y="1793765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9C9B81A-40E5-8141-5AFD-9A24567351EA}"/>
              </a:ext>
            </a:extLst>
          </p:cNvPr>
          <p:cNvSpPr/>
          <p:nvPr/>
        </p:nvSpPr>
        <p:spPr>
          <a:xfrm>
            <a:off x="5305575" y="3051407"/>
            <a:ext cx="964800" cy="18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B80DC03-1CCE-8743-94B4-D3F96A591DF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07537" y="3051407"/>
            <a:ext cx="396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10F47A-B99E-5B15-2ECD-0A626104240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787537" y="1071407"/>
            <a:ext cx="0" cy="396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5555-A0B1-32D0-CBE0-6E087C40A832}"/>
              </a:ext>
            </a:extLst>
          </p:cNvPr>
          <p:cNvSpPr txBox="1"/>
          <p:nvPr/>
        </p:nvSpPr>
        <p:spPr>
          <a:xfrm>
            <a:off x="642330" y="2622070"/>
            <a:ext cx="1927937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tan(15)=0.268</a:t>
            </a:r>
          </a:p>
          <a:p>
            <a:endParaRPr lang="en-US" altLang="zh-CN" dirty="0"/>
          </a:p>
          <a:p>
            <a:r>
              <a:rPr lang="en-US" altLang="zh-CN" dirty="0"/>
              <a:t>w/(2h)=0.268</a:t>
            </a:r>
          </a:p>
          <a:p>
            <a:r>
              <a:rPr lang="en-US" altLang="zh-CN" dirty="0"/>
              <a:t>0.268*2*h=w</a:t>
            </a:r>
          </a:p>
          <a:p>
            <a:r>
              <a:rPr lang="en-US" altLang="zh-CN" dirty="0"/>
              <a:t>h=50</a:t>
            </a:r>
          </a:p>
          <a:p>
            <a:r>
              <a:rPr lang="en-US" altLang="zh-CN" dirty="0"/>
              <a:t>w=0.268*2*50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2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Jiajun Li</dc:creator>
  <cp:lastModifiedBy>Jiajun Li</cp:lastModifiedBy>
  <cp:revision>3</cp:revision>
  <dcterms:created xsi:type="dcterms:W3CDTF">2022-10-11T02:40:51Z</dcterms:created>
  <dcterms:modified xsi:type="dcterms:W3CDTF">2022-10-11T03:01:44Z</dcterms:modified>
</cp:coreProperties>
</file>