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2" y="4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74B2-3DD0-4889-8D39-FF22CB6CD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EC3565-74B2-490F-8EC3-3DA3A3AD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27993-5F2D-4FA3-BEB7-5FE04F13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F1533-B5B0-4529-8CC4-1823E5B5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5FFCD-9A45-4962-899C-B501775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5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DAE0-BCCC-4083-BE0E-31311509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03B5A-F322-4006-AC76-18CD7381D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48AAA-0A86-4FD8-898A-210AF6FD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8A86F-C1CF-4BB9-ADEA-D143FB51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4F953-A237-4B4F-9203-1323DF52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B2A2D2-8A00-41BD-B01B-06FB146A8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038092-3342-453E-A778-278A8C88C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9B1D7-6542-41DC-9E5B-8742DE26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A6E4E-B131-4C7D-8A4A-41A72E7E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09DEB-4E78-41F0-B189-AEC086A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D476D-B9AA-4C50-91AA-F65C93C1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30FC5-4E31-4CD2-BB61-9E83044A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686D1-E7B6-4EAB-954F-103D3041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2ED0D-AF9C-46E3-9FE5-E9E8FD52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15D8D-F211-4DB7-90A5-79E95AE9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3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5708E-31A4-482F-A183-70B27C1D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CA218-E9BC-4B27-919D-07F20914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93560-A330-4F4F-BAD6-E59DE71C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0ED29-5729-4623-A8DA-F6DE1834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444D9-3161-4890-8957-630B5F37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6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3B06-04BD-4EA0-8A16-25B5A901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28198-152A-42BC-BFF0-6AE1FB4EE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21F27-71AB-42B6-B787-F94473D72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B8413-ACEE-4218-9F37-DEB13E51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2AEE3-1F1E-4AD6-8924-6CB264F8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F2E3C-4564-4C2F-B302-DBC1FBC6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1F824-427C-44DB-888A-D2AB2994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39E83-CA0D-4401-B365-BFBBAC1B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A70248-BD10-4226-8417-1009EC92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957D0-34B3-421A-8797-90FEF296E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C02BEB-B7DC-4F5D-9C8F-F59A0409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D7226A-4F1D-4F31-9B90-6C1329EC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C81C6F-1C27-497E-8B01-1D1988FC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8DB3A-2D31-424A-AB9E-32B1A510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02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9EF85-C59D-4ABB-A49C-5C2A8D75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B796EC-E5E8-4477-BC79-4128E061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D44612-57F3-49BB-82D8-3755CE44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499FDA-78EF-4522-8D4F-E548C61F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C0D0D-8683-4BEF-B9DB-5CC4C99B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A333A-19AE-4D77-93C8-9171A454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FB555A-5BB7-444A-B9CD-612E5368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4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181C-EECB-4451-9B3B-BB18B807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83221-38CB-4E81-9874-D93A25A3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91AA7-4002-43DD-81D0-61DB2BEC3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428F5-4E3E-47E7-A9FA-97B8E576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AA56F-8584-4F0C-A44F-6C2CFA40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C8308-5FEC-4AC6-9EB0-AD45DC93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2B50-3319-4062-ABDE-431011B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BE97D-F117-4770-9DE0-6CD3067E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FE885-4611-4CA5-B828-1A1135F98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36023-D7AD-47A7-86F9-453AD900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72BFF-7009-4705-BE1A-50E3F907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DA63E-B0D8-4242-BAFF-64A0CA54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15710-895F-49D1-8326-99BE8C8C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17F7C-254E-4C1F-9A7F-4EEDE046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534FF-BDAD-4F0A-BB9B-167D150C4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1F4B-390C-41BE-87D7-F5BD62EBC4AF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EFE1-3D63-4C24-9D82-6A493BB8C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E6375-3ADC-4266-AF33-E06EDAE93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7C18-4190-4403-B903-1B901A468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2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D8E394A-8A05-405F-B4DB-50CFAFD9343D}"/>
              </a:ext>
            </a:extLst>
          </p:cNvPr>
          <p:cNvSpPr/>
          <p:nvPr/>
        </p:nvSpPr>
        <p:spPr>
          <a:xfrm>
            <a:off x="4967925" y="2731717"/>
            <a:ext cx="923827" cy="3327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E320D92-3055-47A6-A948-6C41109E85A6}"/>
              </a:ext>
            </a:extLst>
          </p:cNvPr>
          <p:cNvSpPr/>
          <p:nvPr/>
        </p:nvSpPr>
        <p:spPr>
          <a:xfrm>
            <a:off x="4995145" y="1263821"/>
            <a:ext cx="869388" cy="25452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F116FF9-D279-4570-8387-0609CAB4CC1B}"/>
              </a:ext>
            </a:extLst>
          </p:cNvPr>
          <p:cNvSpPr/>
          <p:nvPr/>
        </p:nvSpPr>
        <p:spPr>
          <a:xfrm rot="7573817">
            <a:off x="6285329" y="2154892"/>
            <a:ext cx="838986" cy="2905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1A3CDF9-1045-4C60-A44B-BE440638F6BD}"/>
              </a:ext>
            </a:extLst>
          </p:cNvPr>
          <p:cNvSpPr/>
          <p:nvPr/>
        </p:nvSpPr>
        <p:spPr>
          <a:xfrm rot="14026183" flipH="1">
            <a:off x="3722411" y="2176793"/>
            <a:ext cx="838986" cy="2905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161A02-8EF8-4D27-AD33-614029F63496}"/>
              </a:ext>
            </a:extLst>
          </p:cNvPr>
          <p:cNvSpPr/>
          <p:nvPr/>
        </p:nvSpPr>
        <p:spPr>
          <a:xfrm>
            <a:off x="1017270" y="217170"/>
            <a:ext cx="10984230" cy="7098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398CA7-7526-40E5-8E02-77AB2870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3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7BB46B-D4D1-4539-8BE0-7DD150522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9" t="57320" r="8274" b="16366"/>
          <a:stretch/>
        </p:blipFill>
        <p:spPr>
          <a:xfrm>
            <a:off x="1743957" y="82485"/>
            <a:ext cx="7635713" cy="63555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8E394A-8A05-405F-B4DB-50CFAFD9343D}"/>
              </a:ext>
            </a:extLst>
          </p:cNvPr>
          <p:cNvSpPr/>
          <p:nvPr/>
        </p:nvSpPr>
        <p:spPr>
          <a:xfrm>
            <a:off x="4967926" y="2771480"/>
            <a:ext cx="923827" cy="3327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E320D92-3055-47A6-A948-6C41109E85A6}"/>
              </a:ext>
            </a:extLst>
          </p:cNvPr>
          <p:cNvSpPr/>
          <p:nvPr/>
        </p:nvSpPr>
        <p:spPr>
          <a:xfrm>
            <a:off x="5010346" y="1046857"/>
            <a:ext cx="838986" cy="25452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F116FF9-D279-4570-8387-0609CAB4CC1B}"/>
              </a:ext>
            </a:extLst>
          </p:cNvPr>
          <p:cNvSpPr/>
          <p:nvPr/>
        </p:nvSpPr>
        <p:spPr>
          <a:xfrm rot="7573817">
            <a:off x="6261450" y="2221334"/>
            <a:ext cx="838986" cy="2905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0BC49F-3BC2-4F97-9866-E25AE8B6FB6F}"/>
              </a:ext>
            </a:extLst>
          </p:cNvPr>
          <p:cNvSpPr/>
          <p:nvPr/>
        </p:nvSpPr>
        <p:spPr>
          <a:xfrm rot="3260602">
            <a:off x="3710271" y="2204943"/>
            <a:ext cx="838986" cy="29057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8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俊</dc:creator>
  <cp:lastModifiedBy>林 俊</cp:lastModifiedBy>
  <cp:revision>2</cp:revision>
  <dcterms:created xsi:type="dcterms:W3CDTF">2021-11-03T02:32:17Z</dcterms:created>
  <dcterms:modified xsi:type="dcterms:W3CDTF">2021-11-10T14:24:27Z</dcterms:modified>
</cp:coreProperties>
</file>