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13329F-74FB-43EA-9ABB-F068062A26D7}">
  <a:tblStyle styleId="{C013329F-74FB-43EA-9ABB-F068062A26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2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3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9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2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3173104" y="1923190"/>
            <a:ext cx="2980036" cy="1297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CSYE_7220</a:t>
            </a:r>
            <a:endParaRPr sz="4800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 TERM assignment</a:t>
            </a:r>
            <a:endParaRPr dirty="0"/>
          </a:p>
        </p:txBody>
      </p:sp>
      <p:sp>
        <p:nvSpPr>
          <p:cNvPr id="4" name="Google Shape;329;p29">
            <a:extLst>
              <a:ext uri="{FF2B5EF4-FFF2-40B4-BE49-F238E27FC236}">
                <a16:creationId xmlns:a16="http://schemas.microsoft.com/office/drawing/2014/main" id="{69DDD2C3-71C2-461F-87C3-ED479F0A33B3}"/>
              </a:ext>
            </a:extLst>
          </p:cNvPr>
          <p:cNvSpPr txBox="1">
            <a:spLocks/>
          </p:cNvSpPr>
          <p:nvPr/>
        </p:nvSpPr>
        <p:spPr>
          <a:xfrm>
            <a:off x="2260266" y="439332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Created by </a:t>
            </a:r>
            <a:r>
              <a:rPr lang="en-US" dirty="0" err="1"/>
              <a:t>Junma</a:t>
            </a:r>
            <a:r>
              <a:rPr lang="en-US" dirty="0"/>
              <a:t> &amp; </a:t>
            </a:r>
            <a:r>
              <a:rPr lang="en-US"/>
              <a:t>Shams Naimi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PROJECT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developed a bus booking app allowing user to book ticket from one destination to another on different route and on various dates </a:t>
            </a:r>
            <a:endParaRPr dirty="0"/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5348850" y="3450220"/>
            <a:ext cx="19986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 sz="1600" b="1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028" name="Picture 4" descr="Cartoon Bus HD Stock Images | Shutterstock">
            <a:extLst>
              <a:ext uri="{FF2B5EF4-FFF2-40B4-BE49-F238E27FC236}">
                <a16:creationId xmlns:a16="http://schemas.microsoft.com/office/drawing/2014/main" id="{AB9D45AA-B96C-4517-8603-6BF68422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49" y="1712794"/>
            <a:ext cx="1998601" cy="17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CREATION</a:t>
            </a:r>
            <a:endParaRPr b="1"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We have created a python flask app running on </a:t>
            </a:r>
            <a:r>
              <a:rPr lang="en-US" dirty="0" err="1">
                <a:solidFill>
                  <a:schemeClr val="accent3"/>
                </a:solidFill>
              </a:rPr>
              <a:t>gunicorn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end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 end</a:t>
            </a:r>
            <a:endParaRPr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using a react app with material UI, the app is deployed on Nginx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</a:t>
            </a:r>
            <a:r>
              <a:rPr lang="en" dirty="0"/>
              <a:t>e deployed our app on a linus based aws server which had an ubunto OS</a:t>
            </a:r>
            <a:endParaRPr dirty="0"/>
          </a:p>
        </p:txBody>
      </p:sp>
      <p:pic>
        <p:nvPicPr>
          <p:cNvPr id="2050" name="Picture 2" descr="Common Web Tech Employed · Front End Developer Handbook 2017">
            <a:extLst>
              <a:ext uri="{FF2B5EF4-FFF2-40B4-BE49-F238E27FC236}">
                <a16:creationId xmlns:a16="http://schemas.microsoft.com/office/drawing/2014/main" id="{1A4035F0-02EE-4D3D-B233-C1813B76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78" y="2091402"/>
            <a:ext cx="747194" cy="35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ck End Development – Kristijan Klepač – Full-stack developer">
            <a:extLst>
              <a:ext uri="{FF2B5EF4-FFF2-40B4-BE49-F238E27FC236}">
                <a16:creationId xmlns:a16="http://schemas.microsoft.com/office/drawing/2014/main" id="{53CF9EC6-D5C7-426E-B137-9B3F464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403" y="2043081"/>
            <a:ext cx="680672" cy="4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780BBAA5-88AE-4BED-B0A7-418190D4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20" y="1835471"/>
            <a:ext cx="1032186" cy="7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2611731" y="3556115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page allows to create a booking on multiple lanes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Booking pages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6E442-5789-4A5F-B82A-A5DCC6C9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8" y="1883392"/>
            <a:ext cx="4434272" cy="1534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71068-82F1-47D2-85E6-C04AFA968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10" y="1883392"/>
            <a:ext cx="4384329" cy="15349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256434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 PAGE</a:t>
            </a:r>
            <a:endParaRPr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17D3-1F51-44E8-BB19-FC26CCCD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97" y="859808"/>
            <a:ext cx="6516806" cy="3452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495795" y="1242114"/>
            <a:ext cx="4648205" cy="2659280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4947312" y="1683706"/>
            <a:ext cx="3985147" cy="172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used Terraform to deploy our app and have used user data to automate our deployment </a:t>
            </a:r>
            <a:endParaRPr dirty="0"/>
          </a:p>
        </p:txBody>
      </p:sp>
      <p:sp>
        <p:nvSpPr>
          <p:cNvPr id="10" name="Google Shape;392;p34">
            <a:extLst>
              <a:ext uri="{FF2B5EF4-FFF2-40B4-BE49-F238E27FC236}">
                <a16:creationId xmlns:a16="http://schemas.microsoft.com/office/drawing/2014/main" id="{6B72831D-3015-4F01-8608-99B4B6E81ABE}"/>
              </a:ext>
            </a:extLst>
          </p:cNvPr>
          <p:cNvSpPr txBox="1">
            <a:spLocks/>
          </p:cNvSpPr>
          <p:nvPr/>
        </p:nvSpPr>
        <p:spPr>
          <a:xfrm>
            <a:off x="2481470" y="375178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bel"/>
              <a:buNone/>
              <a:defRPr sz="3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dirty="0"/>
              <a:t>Deployment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094F6-54D5-4916-A395-025C5CEA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114"/>
            <a:ext cx="4475192" cy="2659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50" y="184658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GIT REPO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0E5F1-D423-432D-846A-7D7C9896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9" y="832513"/>
            <a:ext cx="6304105" cy="43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Elatic</a:t>
            </a:r>
            <a:r>
              <a:rPr lang="en-US" dirty="0"/>
              <a:t> IP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for the Elastic Ip we have used </a:t>
            </a:r>
            <a:r>
              <a:rPr lang="en-US" dirty="0" err="1"/>
              <a:t>Terrafrorm</a:t>
            </a:r>
            <a:r>
              <a:rPr lang="en-US" dirty="0"/>
              <a:t>  </a:t>
            </a:r>
            <a:r>
              <a:rPr lang="en-US" dirty="0" err="1"/>
              <a:t>aws_eip</a:t>
            </a:r>
            <a:r>
              <a:rPr lang="en-US" dirty="0"/>
              <a:t> to create and assign an elastic </a:t>
            </a:r>
            <a:r>
              <a:rPr lang="en-US" dirty="0" err="1"/>
              <a:t>ip</a:t>
            </a:r>
            <a:r>
              <a:rPr lang="en-US" dirty="0"/>
              <a:t> to our app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5A2D-B31C-415B-AF0C-4506B2C48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00993-AEE2-4232-80BC-14EC1E62D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65" y="2163170"/>
            <a:ext cx="2788820" cy="7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96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Abel</vt:lpstr>
      <vt:lpstr>Montserrat</vt:lpstr>
      <vt:lpstr>Rubik Light</vt:lpstr>
      <vt:lpstr>Arial</vt:lpstr>
      <vt:lpstr>Custal Project Proposal by Slidesgo</vt:lpstr>
      <vt:lpstr>CSYE_7220</vt:lpstr>
      <vt:lpstr>OUR PROJECT</vt:lpstr>
      <vt:lpstr>CREATION</vt:lpstr>
      <vt:lpstr>Booking pages</vt:lpstr>
      <vt:lpstr>DETAIL PAGE</vt:lpstr>
      <vt:lpstr>PowerPoint Presentation</vt:lpstr>
      <vt:lpstr>OUR GIT REPO</vt:lpstr>
      <vt:lpstr>Elatic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cp:lastModifiedBy>Sham Alam Naimi</cp:lastModifiedBy>
  <cp:revision>7</cp:revision>
  <dcterms:modified xsi:type="dcterms:W3CDTF">2021-03-22T15:39:00Z</dcterms:modified>
</cp:coreProperties>
</file>