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082" y="1143000"/>
            <a:ext cx="5487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16de8b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816de8b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816de8b9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816de8b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816de8b9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816de8b9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816de8b9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816de8b9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816de8b9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816de8b9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16de8b9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16de8b9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참조 : 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설명 :</a:t>
            </a:r>
            <a:endParaRPr>
              <a:solidFill>
                <a:srgbClr val="37425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252"/>
                </a:solidFill>
              </a:rPr>
              <a:t>이해 : </a:t>
            </a:r>
            <a:endParaRPr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082" y="1143000"/>
            <a:ext cx="5487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26886" y="-3945"/>
            <a:ext cx="8229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61723" y="37079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>
            <a:lvl1pPr indent="-41275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457200" y="4767271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124200" y="4767271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pubg.com/?locale=en" TargetMode="External"/><Relationship Id="rId4" Type="http://schemas.openxmlformats.org/officeDocument/2006/relationships/hyperlink" Target="https://www.kaggle.com/c/pubg-finish-placement-prediction/overview" TargetMode="External"/><Relationship Id="rId5" Type="http://schemas.openxmlformats.org/officeDocument/2006/relationships/hyperlink" Target="http://battlegrounds.inven.co.kr/" TargetMode="External"/><Relationship Id="rId6" Type="http://schemas.openxmlformats.org/officeDocument/2006/relationships/hyperlink" Target="https://pubg.op.g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바탕.jpg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826698" y="-657140"/>
            <a:ext cx="3560878" cy="646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2165900" y="1295662"/>
            <a:ext cx="5174700" cy="143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6425" lIns="72850" spcFirstLastPara="1" rIns="72850" wrap="square" tIns="36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3F3F3F"/>
                </a:solidFill>
              </a:rPr>
              <a:t>배틀그라운드 핵유저 분석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243793" y="3659835"/>
            <a:ext cx="2536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Lee Jun-o</a:t>
            </a:r>
            <a:endParaRPr b="1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Lee Gippeum</a:t>
            </a:r>
            <a:endParaRPr b="1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303743" y="2732960"/>
            <a:ext cx="2536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16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Team: </a:t>
            </a:r>
            <a:r>
              <a:rPr b="1" lang="en" sz="1600">
                <a:solidFill>
                  <a:srgbClr val="374252"/>
                </a:solidFill>
                <a:latin typeface="Trebuchet MS"/>
                <a:ea typeface="Trebuchet MS"/>
                <a:cs typeface="Trebuchet MS"/>
                <a:sym typeface="Trebuchet MS"/>
              </a:rPr>
              <a:t>PUBG_DA_</a:t>
            </a:r>
            <a:endParaRPr b="1" sz="1600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37425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210150" y="260550"/>
            <a:ext cx="8723700" cy="462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823725" y="521625"/>
            <a:ext cx="6261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과제 선택 이유</a:t>
            </a:r>
            <a:endParaRPr b="1" sz="2000"/>
          </a:p>
        </p:txBody>
      </p:sp>
      <p:sp>
        <p:nvSpPr>
          <p:cNvPr id="70" name="Google Shape;70;p15"/>
          <p:cNvSpPr txBox="1"/>
          <p:nvPr/>
        </p:nvSpPr>
        <p:spPr>
          <a:xfrm>
            <a:off x="1131475" y="992325"/>
            <a:ext cx="6202500" cy="3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배틀그라운드는 캐시와 같은 현질을 하지 않더라도 게임을 할때는 승률에 영향을 미치지 않으므로 오직 실력과 약간의 운 만으로 게임을 즐길 수 있기 때문에 게이머들의 높은 지지를 받으며 단기간에 큰 성장을 보였다.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지난</a:t>
            </a:r>
            <a:r>
              <a:rPr lang="en"/>
              <a:t> 몇년간에 인기를 끌었던 배틀 그라운드지만 최근 게임 유저들의 이탈 현상이 많이 일어나고 있다. 배틀 그라운드 운영 측에서 핵을 사용하는 유저들의 처리에 소극적으로 대응하고 있다고 생각하기 때문이다.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핵 사용에 대한 제재로써 2017~2019년 동안 무려 1700만여개의 계정이 정지되었다. 이렇게 핵쟁이가 너무 많기 때문에 이를 모니터링 하기도 쉽지 않고 비싼 가격에 팔리는 정교한 핵이나 ESP 같이 쓰지 않는 척 하는 유저의 경우 진짜 실력있는 유저와 구별하기가 무척 어렵다.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그러므로 배틀그라운드의 존폐를 결정할 핵문제를 해결하고자 데이터 분석을 통해 핵유저 구별을 위한 독립변수들을 선정하고 전통적인 머신러닝 알고리즘을 적용하여 핵유저 구분을 하려고 한다.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10150" y="260550"/>
            <a:ext cx="8723700" cy="462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823725" y="521625"/>
            <a:ext cx="6261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가설</a:t>
            </a:r>
            <a:endParaRPr b="1" sz="2000"/>
          </a:p>
        </p:txBody>
      </p:sp>
      <p:sp>
        <p:nvSpPr>
          <p:cNvPr id="77" name="Google Shape;77;p16"/>
          <p:cNvSpPr txBox="1"/>
          <p:nvPr/>
        </p:nvSpPr>
        <p:spPr>
          <a:xfrm>
            <a:off x="882525" y="992325"/>
            <a:ext cx="62025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유저의 게임 정보를 가지고 핵을 사용한건지 아닌지에 대한 유무를 판단하고자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종속변수: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핵 사용 여부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독립변수: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K</a:t>
            </a:r>
            <a:r>
              <a:rPr lang="en">
                <a:solidFill>
                  <a:schemeClr val="dk1"/>
                </a:solidFill>
              </a:rPr>
              <a:t>illPlace : kill을 기반으로 하나의 match 내에서의 등수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K</a:t>
            </a:r>
            <a:r>
              <a:rPr lang="en">
                <a:solidFill>
                  <a:schemeClr val="dk1"/>
                </a:solidFill>
              </a:rPr>
              <a:t>ills : 적을 죽인 수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killStreaks : 짧은 시간 안에 최대 kill한 수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longestKill : kill 할때 플레이어 간의 가장 긴 거리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headshotKills : 헤드샷으로 kill한 수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damageDealt : 총 데미지 받은 양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teamKills : 팀킬한 수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DBNOs : 기절시킨 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210150" y="260550"/>
            <a:ext cx="8723700" cy="462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622000" y="521625"/>
            <a:ext cx="6261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독립변수 선정 이유</a:t>
            </a:r>
            <a:endParaRPr b="1" sz="2000"/>
          </a:p>
        </p:txBody>
      </p:sp>
      <p:sp>
        <p:nvSpPr>
          <p:cNvPr id="84" name="Google Shape;84;p17"/>
          <p:cNvSpPr txBox="1"/>
          <p:nvPr/>
        </p:nvSpPr>
        <p:spPr>
          <a:xfrm>
            <a:off x="882525" y="992325"/>
            <a:ext cx="6202500" cy="4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killPlace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랭킹으로 target이 분리되는데 도움이 될 것 같음.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damageDealt, DBNOs, longestKill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총 데미지 받은 수가 낮으면서(300~800) 킬을 많이하면 핵일 가능성이 있음. 먼 거리에서 kill을 하는 것은 aim을 조절하거나 ESP로 적의 위치를 알거나 하는 핵을 가지고 있기 때문에 가능한 것일 수 있음. 먼거리에서 쏠 수록 죽이지는 못해도 기절시킬 가능성이 더 클 수도 있음.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Kills, killStreaks, headshotKills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헤드샷이 10~30% 수준이 정상이고 그 이상은 핵일 가능성이 크다고 하지만 신고당할 가능성이 높기 때문에 일부러 헤드샷을 피하는 경우도 있다고 함.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순식간에 여러명을 죽일 수 있다는 것은 핵으로 적의 위치를 바로 찾을 수 있기 때문일 것 같고 당연히 kill 수도 증가할 것이라고 생각함.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210150" y="260550"/>
            <a:ext cx="8723700" cy="462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764900" y="656050"/>
            <a:ext cx="6261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데이터 수집방식</a:t>
            </a:r>
            <a:endParaRPr b="1" sz="2000"/>
          </a:p>
        </p:txBody>
      </p:sp>
      <p:sp>
        <p:nvSpPr>
          <p:cNvPr id="91" name="Google Shape;91;p18"/>
          <p:cNvSpPr txBox="1"/>
          <p:nvPr/>
        </p:nvSpPr>
        <p:spPr>
          <a:xfrm>
            <a:off x="1042225" y="1278025"/>
            <a:ext cx="6202500" cy="29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PUBG, open API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https://developer.pubg.com/?locale=en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Kaggle, PUBG Finish Placement Prediction -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https://www.kaggle.com/c/pubg-finish-placement-prediction/overview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배틀그라운드 한국 커뮤니티 사이트, 인벤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http://battlegrounds.inven.co.kr/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배틀그라운드 유저 정보 검색 사이트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https://pubg.op.gg/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210150" y="260550"/>
            <a:ext cx="8723700" cy="462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823725" y="521625"/>
            <a:ext cx="6261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결과</a:t>
            </a:r>
            <a:endParaRPr b="1" sz="2000"/>
          </a:p>
        </p:txBody>
      </p:sp>
      <p:sp>
        <p:nvSpPr>
          <p:cNvPr id="98" name="Google Shape;98;p19"/>
          <p:cNvSpPr txBox="1"/>
          <p:nvPr/>
        </p:nvSpPr>
        <p:spPr>
          <a:xfrm>
            <a:off x="882550" y="1286425"/>
            <a:ext cx="6202500" cy="29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210150" y="260550"/>
            <a:ext cx="8723700" cy="462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680850" y="605675"/>
            <a:ext cx="1395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어려움</a:t>
            </a:r>
            <a:endParaRPr b="1" sz="2000"/>
          </a:p>
        </p:txBody>
      </p:sp>
      <p:sp>
        <p:nvSpPr>
          <p:cNvPr id="105" name="Google Shape;105;p20"/>
          <p:cNvSpPr txBox="1"/>
          <p:nvPr/>
        </p:nvSpPr>
        <p:spPr>
          <a:xfrm>
            <a:off x="882550" y="1286425"/>
            <a:ext cx="6202500" cy="29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종속변수를 없던 변수인 핵유저의 유무로 했기 때문에 Clustering으로 종속변수가 설명이 될지 의문이었고 Kaggle의 data가 핵유저의 정보를 담고 있는지 알 수 없기 때문에 핵유저의 정보를 커뮤니티 사이트에서 찾아서 API로 data를 불러와서 predict하는 과정이 필요하였다.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Kaggle의 data에 나와있는 컬럼이 당연히 API에서 그대로 가져온 줄 알았으나 누락된 것도 있고 작성자가 새롭게 만든 컬럼도 있어서 새롭게 컬럼 조정하는데 시간이 많이 걸렸다.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3463658" y="484502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75199"/>
            <a:ext cx="9144000" cy="337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