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image" Target="../media/image14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image" Target="../media/image149.png"/><Relationship Id="rId6" Type="http://schemas.openxmlformats.org/officeDocument/2006/relationships/image" Target="../media/image15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41.png"/><Relationship Id="rId25" Type="http://schemas.openxmlformats.org/officeDocument/2006/relationships/image" Target="../media/image42.png"/><Relationship Id="rId26" Type="http://schemas.openxmlformats.org/officeDocument/2006/relationships/image" Target="../media/image43.png"/><Relationship Id="rId27" Type="http://schemas.openxmlformats.org/officeDocument/2006/relationships/image" Target="../media/image44.png"/><Relationship Id="rId28" Type="http://schemas.openxmlformats.org/officeDocument/2006/relationships/image" Target="../media/image45.png"/><Relationship Id="rId29" Type="http://schemas.openxmlformats.org/officeDocument/2006/relationships/image" Target="../media/image46.png"/><Relationship Id="rId30" Type="http://schemas.openxmlformats.org/officeDocument/2006/relationships/image" Target="../media/image47.png"/><Relationship Id="rId31" Type="http://schemas.openxmlformats.org/officeDocument/2006/relationships/image" Target="../media/image48.png"/><Relationship Id="rId32" Type="http://schemas.openxmlformats.org/officeDocument/2006/relationships/image" Target="../media/image49.png"/><Relationship Id="rId33" Type="http://schemas.openxmlformats.org/officeDocument/2006/relationships/image" Target="../media/image50.png"/><Relationship Id="rId34" Type="http://schemas.openxmlformats.org/officeDocument/2006/relationships/image" Target="../media/image51.png"/><Relationship Id="rId35" Type="http://schemas.openxmlformats.org/officeDocument/2006/relationships/image" Target="../media/image52.png"/><Relationship Id="rId36" Type="http://schemas.openxmlformats.org/officeDocument/2006/relationships/image" Target="../media/image53.png"/><Relationship Id="rId37" Type="http://schemas.openxmlformats.org/officeDocument/2006/relationships/image" Target="../media/image5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Relationship Id="rId13" Type="http://schemas.openxmlformats.org/officeDocument/2006/relationships/image" Target="../media/image75.png"/><Relationship Id="rId14" Type="http://schemas.openxmlformats.org/officeDocument/2006/relationships/image" Target="../media/image76.png"/><Relationship Id="rId15" Type="http://schemas.openxmlformats.org/officeDocument/2006/relationships/image" Target="../media/image77.png"/><Relationship Id="rId16" Type="http://schemas.openxmlformats.org/officeDocument/2006/relationships/image" Target="../media/image78.png"/><Relationship Id="rId17" Type="http://schemas.openxmlformats.org/officeDocument/2006/relationships/image" Target="../media/image79.png"/><Relationship Id="rId18" Type="http://schemas.openxmlformats.org/officeDocument/2006/relationships/image" Target="../media/image80.png"/><Relationship Id="rId19" Type="http://schemas.openxmlformats.org/officeDocument/2006/relationships/image" Target="../media/image81.png"/><Relationship Id="rId20" Type="http://schemas.openxmlformats.org/officeDocument/2006/relationships/image" Target="../media/image82.png"/><Relationship Id="rId21" Type="http://schemas.openxmlformats.org/officeDocument/2006/relationships/image" Target="../media/image83.png"/><Relationship Id="rId22" Type="http://schemas.openxmlformats.org/officeDocument/2006/relationships/image" Target="../media/image84.png"/><Relationship Id="rId23" Type="http://schemas.openxmlformats.org/officeDocument/2006/relationships/image" Target="../media/image85.png"/><Relationship Id="rId24" Type="http://schemas.openxmlformats.org/officeDocument/2006/relationships/image" Target="../media/image86.png"/><Relationship Id="rId25" Type="http://schemas.openxmlformats.org/officeDocument/2006/relationships/image" Target="../media/image87.png"/><Relationship Id="rId26" Type="http://schemas.openxmlformats.org/officeDocument/2006/relationships/image" Target="../media/image8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Relationship Id="rId10" Type="http://schemas.openxmlformats.org/officeDocument/2006/relationships/image" Target="../media/image11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8948" y="6624088"/>
            <a:ext cx="6765479" cy="1234735"/>
            <a:chOff x="648948" y="6624088"/>
            <a:chExt cx="6765479" cy="12347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948" y="6624088"/>
              <a:ext cx="6765479" cy="12347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286" y="3291606"/>
            <a:ext cx="8185229" cy="168735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1811" y="6592264"/>
            <a:ext cx="6732923" cy="14850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288468" y="2332961"/>
            <a:ext cx="1430526" cy="217004"/>
            <a:chOff x="10288468" y="2332961"/>
            <a:chExt cx="1430526" cy="21700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8468" y="2332961"/>
              <a:ext cx="1430526" cy="2170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31325" y="2029732"/>
            <a:ext cx="1344812" cy="217004"/>
            <a:chOff x="10331325" y="2029732"/>
            <a:chExt cx="1344812" cy="21700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31325" y="2029732"/>
              <a:ext cx="1344812" cy="2170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02753" y="1726503"/>
            <a:ext cx="1001955" cy="217004"/>
            <a:chOff x="10502753" y="1726503"/>
            <a:chExt cx="1001955" cy="21700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02753" y="1726503"/>
              <a:ext cx="1001955" cy="2170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65635" y="-317376"/>
            <a:ext cx="76190" cy="1904762"/>
            <a:chOff x="10965635" y="-317376"/>
            <a:chExt cx="76190" cy="19047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65635" y="-317376"/>
              <a:ext cx="76190" cy="19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137860" y="5040908"/>
            <a:ext cx="1430526" cy="217004"/>
            <a:chOff x="13137860" y="5040908"/>
            <a:chExt cx="1430526" cy="21700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137860" y="5040908"/>
              <a:ext cx="1430526" cy="2170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180718" y="4737678"/>
            <a:ext cx="1344812" cy="217004"/>
            <a:chOff x="13180718" y="4737678"/>
            <a:chExt cx="1344812" cy="21700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180718" y="4737678"/>
              <a:ext cx="1344812" cy="21700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52146" y="4434449"/>
            <a:ext cx="1001955" cy="217004"/>
            <a:chOff x="13352146" y="4434449"/>
            <a:chExt cx="1001955" cy="21700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352146" y="4434449"/>
              <a:ext cx="1001955" cy="21700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815028" y="-1885714"/>
            <a:ext cx="76190" cy="6181046"/>
            <a:chOff x="13815028" y="-1885714"/>
            <a:chExt cx="76190" cy="618104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15028" y="-1885714"/>
              <a:ext cx="76190" cy="618104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987253" y="2753195"/>
            <a:ext cx="1430526" cy="217004"/>
            <a:chOff x="15987253" y="2753195"/>
            <a:chExt cx="1430526" cy="21700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987253" y="2753195"/>
              <a:ext cx="1430526" cy="21700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030110" y="2449965"/>
            <a:ext cx="1344812" cy="217004"/>
            <a:chOff x="16030110" y="2449965"/>
            <a:chExt cx="1344812" cy="21700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030110" y="2449965"/>
              <a:ext cx="1344812" cy="21700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201539" y="2146736"/>
            <a:ext cx="1001955" cy="217004"/>
            <a:chOff x="16201539" y="2146736"/>
            <a:chExt cx="1001955" cy="21700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201539" y="2146736"/>
              <a:ext cx="1001955" cy="21700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664421" y="-336424"/>
            <a:ext cx="76190" cy="2344043"/>
            <a:chOff x="16664421" y="-336424"/>
            <a:chExt cx="76190" cy="234404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664421" y="-336424"/>
              <a:ext cx="76190" cy="234404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831809" y="2730918"/>
            <a:ext cx="2338378" cy="2761905"/>
            <a:chOff x="9831809" y="2730918"/>
            <a:chExt cx="2338378" cy="276190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831809" y="2730918"/>
              <a:ext cx="2338378" cy="276190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675625" y="5438864"/>
            <a:ext cx="2338378" cy="2761905"/>
            <a:chOff x="12675625" y="5438864"/>
            <a:chExt cx="2338378" cy="276190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675625" y="5438864"/>
              <a:ext cx="2338378" cy="276190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5526660" y="3151151"/>
            <a:ext cx="2338378" cy="2761905"/>
            <a:chOff x="15526660" y="3151151"/>
            <a:chExt cx="2338378" cy="276190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526660" y="3151151"/>
              <a:ext cx="2338378" cy="27619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5653" y="2101961"/>
            <a:ext cx="9888814" cy="8183754"/>
            <a:chOff x="3735653" y="2101961"/>
            <a:chExt cx="9888814" cy="81837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5653" y="2101961"/>
              <a:ext cx="9888814" cy="81837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693" y="163114"/>
            <a:ext cx="3811315" cy="155342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2061" y="1037947"/>
            <a:ext cx="3487042" cy="12964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36415" y="2089240"/>
            <a:ext cx="9946218" cy="8228571"/>
            <a:chOff x="4036415" y="2089240"/>
            <a:chExt cx="9946218" cy="82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6415" y="2089240"/>
              <a:ext cx="9946218" cy="822857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9264" y="163114"/>
            <a:ext cx="4507219" cy="1544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585" y="1073804"/>
            <a:ext cx="5519167" cy="12919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2057143"/>
            <a:ext cx="18420168" cy="8228571"/>
            <a:chOff x="0" y="2057143"/>
            <a:chExt cx="18420168" cy="82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057143"/>
              <a:ext cx="18420168" cy="822857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9264" y="163114"/>
            <a:ext cx="4621505" cy="1544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585" y="1073804"/>
            <a:ext cx="5397595" cy="12919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21849" y="2101961"/>
            <a:ext cx="15642016" cy="7958990"/>
            <a:chOff x="1321849" y="2101961"/>
            <a:chExt cx="15642016" cy="79589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1849" y="2101961"/>
              <a:ext cx="15642016" cy="79589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9264" y="163114"/>
            <a:ext cx="4640552" cy="1544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585" y="1073804"/>
            <a:ext cx="7755862" cy="12919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0245" y="4984132"/>
            <a:ext cx="3054875" cy="9968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19183" y="2697339"/>
            <a:ext cx="694349" cy="105329"/>
            <a:chOff x="1519183" y="2697339"/>
            <a:chExt cx="694349" cy="1053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9183" y="2697339"/>
              <a:ext cx="694349" cy="1053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9985" y="2550157"/>
            <a:ext cx="652745" cy="105329"/>
            <a:chOff x="1539985" y="2550157"/>
            <a:chExt cx="652745" cy="1053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9985" y="2550157"/>
              <a:ext cx="652745" cy="1053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23193" y="2402976"/>
            <a:ext cx="486329" cy="105329"/>
            <a:chOff x="1623193" y="2402976"/>
            <a:chExt cx="486329" cy="1053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3193" y="2402976"/>
              <a:ext cx="486329" cy="1053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56833" y="-57143"/>
            <a:ext cx="19048" cy="2297356"/>
            <a:chOff x="1856833" y="-57143"/>
            <a:chExt cx="19048" cy="229735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56833" y="-57143"/>
              <a:ext cx="19048" cy="229735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7770" y="5771336"/>
            <a:ext cx="3088762" cy="75425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15144" y="4956449"/>
            <a:ext cx="3050504" cy="98663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167568" y="2742157"/>
            <a:ext cx="694349" cy="105329"/>
            <a:chOff x="5167568" y="2742157"/>
            <a:chExt cx="694349" cy="1053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67568" y="2742157"/>
              <a:ext cx="694349" cy="1053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88370" y="2594975"/>
            <a:ext cx="652745" cy="105329"/>
            <a:chOff x="5188370" y="2594975"/>
            <a:chExt cx="652745" cy="1053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88370" y="2594975"/>
              <a:ext cx="652745" cy="1053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271578" y="2447794"/>
            <a:ext cx="486329" cy="105329"/>
            <a:chOff x="5271578" y="2447794"/>
            <a:chExt cx="486329" cy="1053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71578" y="2447794"/>
              <a:ext cx="486329" cy="1053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505219" y="-12325"/>
            <a:ext cx="19048" cy="2297356"/>
            <a:chOff x="5505219" y="-12325"/>
            <a:chExt cx="19048" cy="229735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05219" y="-12325"/>
              <a:ext cx="19048" cy="229735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80644" y="5739958"/>
            <a:ext cx="2919400" cy="75425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861032" y="4976388"/>
            <a:ext cx="3045627" cy="98663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008111" y="2762101"/>
            <a:ext cx="694349" cy="105329"/>
            <a:chOff x="9008111" y="2762101"/>
            <a:chExt cx="694349" cy="10532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008111" y="2762101"/>
              <a:ext cx="694349" cy="1053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028913" y="2614919"/>
            <a:ext cx="652745" cy="105329"/>
            <a:chOff x="9028913" y="2614919"/>
            <a:chExt cx="652745" cy="10532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028913" y="2614919"/>
              <a:ext cx="652745" cy="1053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112121" y="2467738"/>
            <a:ext cx="486329" cy="105329"/>
            <a:chOff x="9112121" y="2467738"/>
            <a:chExt cx="486329" cy="10532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112121" y="2467738"/>
              <a:ext cx="486329" cy="10532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345761" y="7619"/>
            <a:ext cx="19048" cy="2297356"/>
            <a:chOff x="9345761" y="7619"/>
            <a:chExt cx="19048" cy="229735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345761" y="7619"/>
              <a:ext cx="19048" cy="229735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335579" y="5725326"/>
            <a:ext cx="3486419" cy="779914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661099" y="4968769"/>
            <a:ext cx="3045285" cy="98663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2804956" y="2754482"/>
            <a:ext cx="694349" cy="105329"/>
            <a:chOff x="12804956" y="2754482"/>
            <a:chExt cx="694349" cy="10532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804956" y="2754482"/>
              <a:ext cx="694349" cy="10532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825758" y="2607300"/>
            <a:ext cx="652745" cy="105329"/>
            <a:chOff x="12825758" y="2607300"/>
            <a:chExt cx="652745" cy="10532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825758" y="2607300"/>
              <a:ext cx="652745" cy="10532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908966" y="2460119"/>
            <a:ext cx="486329" cy="105329"/>
            <a:chOff x="12908966" y="2460119"/>
            <a:chExt cx="486329" cy="10532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908966" y="2460119"/>
              <a:ext cx="486329" cy="10532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142607" y="0"/>
            <a:ext cx="19048" cy="2297356"/>
            <a:chOff x="13142607" y="0"/>
            <a:chExt cx="19048" cy="2297356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142607" y="0"/>
              <a:ext cx="19048" cy="229735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99816" y="2882380"/>
            <a:ext cx="1136935" cy="1342857"/>
            <a:chOff x="1299816" y="2882380"/>
            <a:chExt cx="1136935" cy="134285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99816" y="2882380"/>
              <a:ext cx="1136935" cy="134285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4939928" y="2935317"/>
            <a:ext cx="1136935" cy="1342857"/>
            <a:chOff x="4939928" y="2935317"/>
            <a:chExt cx="1136935" cy="1342857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939928" y="2935317"/>
              <a:ext cx="1136935" cy="1342857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8781721" y="2955261"/>
            <a:ext cx="1136935" cy="1342857"/>
            <a:chOff x="8781721" y="2955261"/>
            <a:chExt cx="1136935" cy="134285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781721" y="2955261"/>
              <a:ext cx="1136935" cy="134285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2579816" y="2947642"/>
            <a:ext cx="1136935" cy="1342857"/>
            <a:chOff x="12579816" y="2947642"/>
            <a:chExt cx="1136935" cy="1342857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579816" y="2947642"/>
              <a:ext cx="1136935" cy="1342857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6363721" y="2754482"/>
            <a:ext cx="694349" cy="105329"/>
            <a:chOff x="16363721" y="2754482"/>
            <a:chExt cx="694349" cy="105329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6363721" y="2754482"/>
              <a:ext cx="694349" cy="1053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6384523" y="2607300"/>
            <a:ext cx="652745" cy="105329"/>
            <a:chOff x="16384523" y="2607300"/>
            <a:chExt cx="652745" cy="105329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384523" y="2607300"/>
              <a:ext cx="652745" cy="1053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6467731" y="2460119"/>
            <a:ext cx="486329" cy="105329"/>
            <a:chOff x="16467731" y="2460119"/>
            <a:chExt cx="486329" cy="105329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6467731" y="2460119"/>
              <a:ext cx="486329" cy="10532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6701372" y="0"/>
            <a:ext cx="19048" cy="2297356"/>
            <a:chOff x="16701372" y="0"/>
            <a:chExt cx="19048" cy="2297356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6701372" y="0"/>
              <a:ext cx="19048" cy="2297356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6136081" y="2947642"/>
            <a:ext cx="1136935" cy="1342857"/>
            <a:chOff x="16136081" y="2947642"/>
            <a:chExt cx="1136935" cy="1342857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6136081" y="2947642"/>
              <a:ext cx="1136935" cy="1342857"/>
            </a:xfrm>
            <a:prstGeom prst="rect">
              <a:avLst/>
            </a:prstGeom>
          </p:spPr>
        </p:pic>
      </p:grpSp>
      <p:pic>
        <p:nvPicPr>
          <p:cNvPr id="87" name="Object 86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1442351" y="5752288"/>
            <a:ext cx="3195048" cy="754257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5208046" y="5001150"/>
            <a:ext cx="3049085" cy="986637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4849374" y="5784669"/>
            <a:ext cx="3312114" cy="7542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91895" y="7027680"/>
            <a:ext cx="1987255" cy="301457"/>
            <a:chOff x="13391895" y="7027680"/>
            <a:chExt cx="1987255" cy="3014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1895" y="7027680"/>
              <a:ext cx="1987255" cy="3014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51431" y="7448920"/>
            <a:ext cx="1868182" cy="301457"/>
            <a:chOff x="13451431" y="7448920"/>
            <a:chExt cx="1868182" cy="3014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51431" y="7448920"/>
              <a:ext cx="1868182" cy="3014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89576" y="7870159"/>
            <a:ext cx="1391893" cy="301457"/>
            <a:chOff x="13689576" y="7870159"/>
            <a:chExt cx="1391893" cy="3014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89576" y="7870159"/>
              <a:ext cx="1391893" cy="3014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56709" y="2946020"/>
            <a:ext cx="3242529" cy="3829816"/>
            <a:chOff x="12756709" y="2946020"/>
            <a:chExt cx="3242529" cy="38298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56709" y="2946020"/>
              <a:ext cx="3242529" cy="38298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232223" y="1673747"/>
            <a:ext cx="6296944" cy="5103699"/>
            <a:chOff x="11232223" y="1673747"/>
            <a:chExt cx="6296944" cy="510369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32223" y="1673747"/>
              <a:ext cx="6296944" cy="510369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8835" y="2445158"/>
            <a:ext cx="9774033" cy="695851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1692" y="168190"/>
            <a:ext cx="3663906" cy="153857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1869" y="1037755"/>
            <a:ext cx="5346096" cy="12972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264" y="163114"/>
            <a:ext cx="3760305" cy="1544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2061" y="1037946"/>
            <a:ext cx="6734662" cy="12964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22183" y="2902916"/>
            <a:ext cx="1823081" cy="1823081"/>
            <a:chOff x="1622183" y="2902916"/>
            <a:chExt cx="1823081" cy="182308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2183" y="2902916"/>
              <a:ext cx="1823081" cy="182308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5337" y="4911760"/>
            <a:ext cx="2469015" cy="132246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85301" y="3325539"/>
            <a:ext cx="696844" cy="977834"/>
            <a:chOff x="2185301" y="3325539"/>
            <a:chExt cx="696844" cy="97783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85301" y="3325539"/>
              <a:ext cx="696844" cy="9778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21907" y="2902916"/>
            <a:ext cx="1823081" cy="1823081"/>
            <a:chOff x="5921907" y="2902916"/>
            <a:chExt cx="1823081" cy="182308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21907" y="2902916"/>
              <a:ext cx="1823081" cy="182308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75106" y="4902239"/>
            <a:ext cx="2548111" cy="133198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485025" y="3325539"/>
            <a:ext cx="696844" cy="977834"/>
            <a:chOff x="6485025" y="3325539"/>
            <a:chExt cx="696844" cy="97783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85025" y="3325539"/>
              <a:ext cx="696844" cy="97783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44220" y="2813280"/>
            <a:ext cx="1823081" cy="1823081"/>
            <a:chOff x="10344220" y="2813280"/>
            <a:chExt cx="1823081" cy="182308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44220" y="2813280"/>
              <a:ext cx="1823081" cy="182308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180868" y="4822125"/>
            <a:ext cx="2774015" cy="123674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907339" y="3235903"/>
            <a:ext cx="696844" cy="977834"/>
            <a:chOff x="10907339" y="3235903"/>
            <a:chExt cx="696844" cy="97783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07339" y="3235903"/>
              <a:ext cx="696844" cy="97783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100844" y="2902916"/>
            <a:ext cx="1823081" cy="1823081"/>
            <a:chOff x="15100844" y="2902916"/>
            <a:chExt cx="1823081" cy="182308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100844" y="2902916"/>
              <a:ext cx="1823081" cy="182308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068130" y="4996201"/>
            <a:ext cx="4076168" cy="116998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5663963" y="3325539"/>
            <a:ext cx="696844" cy="977834"/>
            <a:chOff x="15663963" y="3325539"/>
            <a:chExt cx="696844" cy="97783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663963" y="3325539"/>
              <a:ext cx="696844" cy="97783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789801" y="6136568"/>
            <a:ext cx="1823081" cy="1823081"/>
            <a:chOff x="3789801" y="6136568"/>
            <a:chExt cx="1823081" cy="182308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89801" y="6136568"/>
              <a:ext cx="1823081" cy="182308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258134" y="8135887"/>
            <a:ext cx="2660025" cy="125579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4352920" y="6559192"/>
            <a:ext cx="696844" cy="977834"/>
            <a:chOff x="4352920" y="6559192"/>
            <a:chExt cx="696844" cy="97783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52920" y="6559192"/>
              <a:ext cx="696844" cy="97783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089525" y="6136568"/>
            <a:ext cx="1823081" cy="1823081"/>
            <a:chOff x="8089525" y="6136568"/>
            <a:chExt cx="1823081" cy="182308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89525" y="6136568"/>
              <a:ext cx="1823081" cy="1823081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657296" y="8135887"/>
            <a:ext cx="2552463" cy="125579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8652644" y="6559192"/>
            <a:ext cx="696844" cy="977834"/>
            <a:chOff x="8652644" y="6559192"/>
            <a:chExt cx="696844" cy="97783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652644" y="6559192"/>
              <a:ext cx="696844" cy="97783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511839" y="6046932"/>
            <a:ext cx="1823081" cy="1823081"/>
            <a:chOff x="12511839" y="6046932"/>
            <a:chExt cx="1823081" cy="182308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511839" y="6046932"/>
              <a:ext cx="1823081" cy="1823081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849816" y="8140220"/>
            <a:ext cx="3251615" cy="1169958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3074957" y="6469556"/>
            <a:ext cx="696844" cy="977834"/>
            <a:chOff x="13074957" y="6469556"/>
            <a:chExt cx="696844" cy="97783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074957" y="6469556"/>
              <a:ext cx="696844" cy="9778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91895" y="7027680"/>
            <a:ext cx="1987255" cy="301457"/>
            <a:chOff x="13391895" y="7027680"/>
            <a:chExt cx="1987255" cy="3014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1895" y="7027680"/>
              <a:ext cx="1987255" cy="3014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51431" y="7448920"/>
            <a:ext cx="1868182" cy="301457"/>
            <a:chOff x="13451431" y="7448920"/>
            <a:chExt cx="1868182" cy="3014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51431" y="7448920"/>
              <a:ext cx="1868182" cy="3014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89576" y="7870159"/>
            <a:ext cx="1391893" cy="301457"/>
            <a:chOff x="13689576" y="7870159"/>
            <a:chExt cx="1391893" cy="3014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89576" y="7870159"/>
              <a:ext cx="1391893" cy="3014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56709" y="2946020"/>
            <a:ext cx="3242529" cy="3829816"/>
            <a:chOff x="12756709" y="2946020"/>
            <a:chExt cx="3242529" cy="38298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56709" y="2946020"/>
              <a:ext cx="3242529" cy="38298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232223" y="1673747"/>
            <a:ext cx="6296944" cy="5103699"/>
            <a:chOff x="11232223" y="1673747"/>
            <a:chExt cx="6296944" cy="510369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32223" y="1673747"/>
              <a:ext cx="6296944" cy="510369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4537" y="2414127"/>
            <a:ext cx="9921692" cy="718662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9264" y="163114"/>
            <a:ext cx="4244009" cy="154423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0441" y="1046326"/>
            <a:ext cx="11921657" cy="12271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91895" y="7027680"/>
            <a:ext cx="1987255" cy="301457"/>
            <a:chOff x="13391895" y="7027680"/>
            <a:chExt cx="1987255" cy="3014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1895" y="7027680"/>
              <a:ext cx="1987255" cy="3014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51431" y="7448920"/>
            <a:ext cx="1868182" cy="301457"/>
            <a:chOff x="13451431" y="7448920"/>
            <a:chExt cx="1868182" cy="3014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51431" y="7448920"/>
              <a:ext cx="1868182" cy="3014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89576" y="7870159"/>
            <a:ext cx="1391893" cy="301457"/>
            <a:chOff x="13689576" y="7870159"/>
            <a:chExt cx="1391893" cy="3014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89576" y="7870159"/>
              <a:ext cx="1391893" cy="3014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56709" y="2946020"/>
            <a:ext cx="3242529" cy="3829816"/>
            <a:chOff x="12756709" y="2946020"/>
            <a:chExt cx="3242529" cy="38298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56709" y="2946020"/>
              <a:ext cx="3242529" cy="38298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232223" y="1673747"/>
            <a:ext cx="6296944" cy="5103699"/>
            <a:chOff x="11232223" y="1673747"/>
            <a:chExt cx="6296944" cy="510369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32223" y="1673747"/>
              <a:ext cx="6296944" cy="510369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4537" y="2414127"/>
            <a:ext cx="9962587" cy="664320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9264" y="163114"/>
            <a:ext cx="4244009" cy="154423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0441" y="1046326"/>
            <a:ext cx="11990438" cy="12271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91895" y="7027680"/>
            <a:ext cx="1987255" cy="301457"/>
            <a:chOff x="13391895" y="7027680"/>
            <a:chExt cx="1987255" cy="3014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1895" y="7027680"/>
              <a:ext cx="1987255" cy="3014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51431" y="7448920"/>
            <a:ext cx="1868182" cy="301457"/>
            <a:chOff x="13451431" y="7448920"/>
            <a:chExt cx="1868182" cy="3014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51431" y="7448920"/>
              <a:ext cx="1868182" cy="3014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89576" y="7870159"/>
            <a:ext cx="1391893" cy="301457"/>
            <a:chOff x="13689576" y="7870159"/>
            <a:chExt cx="1391893" cy="3014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89576" y="7870159"/>
              <a:ext cx="1391893" cy="3014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56709" y="2946020"/>
            <a:ext cx="3242529" cy="3829816"/>
            <a:chOff x="12756709" y="2946020"/>
            <a:chExt cx="3242529" cy="38298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56709" y="2946020"/>
              <a:ext cx="3242529" cy="38298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232223" y="1673747"/>
            <a:ext cx="6296944" cy="5103699"/>
            <a:chOff x="11232223" y="1673747"/>
            <a:chExt cx="6296944" cy="510369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32223" y="1673747"/>
              <a:ext cx="6296944" cy="510369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4060" y="2457337"/>
            <a:ext cx="9903778" cy="714293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9264" y="163114"/>
            <a:ext cx="4244009" cy="154423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0441" y="1046326"/>
            <a:ext cx="12004228" cy="12271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91895" y="7027680"/>
            <a:ext cx="1987255" cy="301457"/>
            <a:chOff x="13391895" y="7027680"/>
            <a:chExt cx="1987255" cy="3014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1895" y="7027680"/>
              <a:ext cx="1987255" cy="3014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51431" y="7448920"/>
            <a:ext cx="1868182" cy="301457"/>
            <a:chOff x="13451431" y="7448920"/>
            <a:chExt cx="1868182" cy="3014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51431" y="7448920"/>
              <a:ext cx="1868182" cy="3014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89576" y="7870159"/>
            <a:ext cx="1391893" cy="301457"/>
            <a:chOff x="13689576" y="7870159"/>
            <a:chExt cx="1391893" cy="3014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89576" y="7870159"/>
              <a:ext cx="1391893" cy="3014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56709" y="2946020"/>
            <a:ext cx="3242529" cy="3829816"/>
            <a:chOff x="12756709" y="2946020"/>
            <a:chExt cx="3242529" cy="38298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56709" y="2946020"/>
              <a:ext cx="3242529" cy="38298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232223" y="1673747"/>
            <a:ext cx="6296944" cy="5103699"/>
            <a:chOff x="11232223" y="1673747"/>
            <a:chExt cx="6296944" cy="510369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32223" y="1673747"/>
              <a:ext cx="6296944" cy="510369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4537" y="2414127"/>
            <a:ext cx="9687530" cy="276785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9264" y="163114"/>
            <a:ext cx="4244009" cy="154423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0441" y="1046326"/>
            <a:ext cx="12009095" cy="12271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264" y="163114"/>
            <a:ext cx="3779352" cy="1544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1585" y="1037946"/>
            <a:ext cx="2457357" cy="12964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52920" y="6559192"/>
            <a:ext cx="696844" cy="977834"/>
            <a:chOff x="4352920" y="6559192"/>
            <a:chExt cx="696844" cy="97783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52920" y="6559192"/>
              <a:ext cx="696844" cy="9778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2057143"/>
            <a:ext cx="18285714" cy="8250980"/>
            <a:chOff x="0" y="2057143"/>
            <a:chExt cx="18285714" cy="825098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2057143"/>
              <a:ext cx="18285714" cy="8250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2023-10-21T18:32:12Z</dcterms:created>
  <dcterms:modified xsi:type="dcterms:W3CDTF">2023-10-21T18:32:12Z</dcterms:modified>
</cp:coreProperties>
</file>