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99605-E7DF-4070-B04A-BF2E8742E761}" v="22" dt="2023-04-29T06:40:02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7581758f60bc1c4f" providerId="LiveId" clId="{F6F99605-E7DF-4070-B04A-BF2E8742E761}"/>
    <pc:docChg chg="modSld">
      <pc:chgData name="이 준석" userId="7581758f60bc1c4f" providerId="LiveId" clId="{F6F99605-E7DF-4070-B04A-BF2E8742E761}" dt="2023-04-29T06:40:02.208" v="21"/>
      <pc:docMkLst>
        <pc:docMk/>
      </pc:docMkLst>
      <pc:sldChg chg="modAnim">
        <pc:chgData name="이 준석" userId="7581758f60bc1c4f" providerId="LiveId" clId="{F6F99605-E7DF-4070-B04A-BF2E8742E761}" dt="2023-04-29T06:38:05.134" v="5"/>
        <pc:sldMkLst>
          <pc:docMk/>
          <pc:sldMk cId="0" sldId="257"/>
        </pc:sldMkLst>
      </pc:sldChg>
      <pc:sldChg chg="modAnim">
        <pc:chgData name="이 준석" userId="7581758f60bc1c4f" providerId="LiveId" clId="{F6F99605-E7DF-4070-B04A-BF2E8742E761}" dt="2023-04-29T06:38:59.680" v="16"/>
        <pc:sldMkLst>
          <pc:docMk/>
          <pc:sldMk cId="0" sldId="258"/>
        </pc:sldMkLst>
      </pc:sldChg>
      <pc:sldChg chg="modAnim">
        <pc:chgData name="이 준석" userId="7581758f60bc1c4f" providerId="LiveId" clId="{F6F99605-E7DF-4070-B04A-BF2E8742E761}" dt="2023-04-29T06:40:02.208" v="21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8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929" y="2987140"/>
            <a:ext cx="2159482" cy="5599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393" y="3890857"/>
            <a:ext cx="13662381" cy="2033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6006" y="6630310"/>
            <a:ext cx="8417187" cy="658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9543" y="9653333"/>
            <a:ext cx="3226514" cy="407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19719" y="794196"/>
            <a:ext cx="5246275" cy="595238"/>
            <a:chOff x="6519719" y="794196"/>
            <a:chExt cx="5246275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719" y="794196"/>
              <a:ext cx="5246275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64734" y="3830910"/>
            <a:ext cx="5235559" cy="5235559"/>
            <a:chOff x="8064734" y="3830910"/>
            <a:chExt cx="5235559" cy="52355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734" y="3830910"/>
              <a:ext cx="5235559" cy="52355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69363" y="2269349"/>
            <a:ext cx="3940634" cy="3940634"/>
            <a:chOff x="4969363" y="2269349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363" y="2269349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0282" y="835280"/>
            <a:ext cx="4758654" cy="5781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581" y="2684589"/>
            <a:ext cx="5135524" cy="1034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3583" y="4795193"/>
            <a:ext cx="5386524" cy="10349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8383" y="4386938"/>
            <a:ext cx="5950848" cy="10437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4097" y="6922364"/>
            <a:ext cx="5391781" cy="10532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73307" y="7376336"/>
            <a:ext cx="5140562" cy="10437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29543" y="9376200"/>
            <a:ext cx="3226514" cy="40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2733"/>
            <a:ext cx="2184349" cy="551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1308" y="1604286"/>
            <a:ext cx="3190834" cy="3190834"/>
            <a:chOff x="351308" y="1604286"/>
            <a:chExt cx="3190834" cy="31908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308" y="1604286"/>
              <a:ext cx="3190834" cy="319083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466" y="2503340"/>
            <a:ext cx="2185594" cy="12268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2795" y="1604286"/>
            <a:ext cx="3190834" cy="3190834"/>
            <a:chOff x="3172795" y="1604286"/>
            <a:chExt cx="3190834" cy="31908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2795" y="1604286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4281" y="1604286"/>
            <a:ext cx="3190834" cy="3190834"/>
            <a:chOff x="5994281" y="1604286"/>
            <a:chExt cx="3190834" cy="31908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281" y="1604286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15767" y="1573889"/>
            <a:ext cx="3190834" cy="3190834"/>
            <a:chOff x="8815767" y="1573889"/>
            <a:chExt cx="3190834" cy="31908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5767" y="1573889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2753" y="5356475"/>
            <a:ext cx="3190834" cy="3190834"/>
            <a:chOff x="4992753" y="5356475"/>
            <a:chExt cx="3190834" cy="31908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2753" y="5356475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14240" y="5356475"/>
            <a:ext cx="3190834" cy="3190834"/>
            <a:chOff x="7814240" y="5356475"/>
            <a:chExt cx="3190834" cy="31908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4240" y="5356475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1344" y="5313752"/>
            <a:ext cx="3190834" cy="3190834"/>
            <a:chOff x="10641344" y="5313752"/>
            <a:chExt cx="3190834" cy="319083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1344" y="5313752"/>
              <a:ext cx="3190834" cy="31908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2830" y="5313752"/>
            <a:ext cx="3190834" cy="3190834"/>
            <a:chOff x="13462830" y="5313752"/>
            <a:chExt cx="3190834" cy="31908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2830" y="5313752"/>
              <a:ext cx="3190834" cy="319083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74570" y="2503340"/>
            <a:ext cx="1937108" cy="122684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90437" y="2621675"/>
            <a:ext cx="1946137" cy="120779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99094" y="2643037"/>
            <a:ext cx="2212318" cy="12882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88911" y="6373861"/>
            <a:ext cx="2139804" cy="12268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16016" y="6352499"/>
            <a:ext cx="2476927" cy="123259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96949" y="6373861"/>
            <a:ext cx="1955661" cy="122684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64606" y="6373861"/>
            <a:ext cx="2143975" cy="122684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02698" y="316984"/>
            <a:ext cx="9651747" cy="9651747"/>
            <a:chOff x="14202698" y="316984"/>
            <a:chExt cx="9651747" cy="9651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02698" y="316984"/>
              <a:ext cx="9651747" cy="9651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45970" y="2464398"/>
            <a:ext cx="3940634" cy="3940634"/>
            <a:chOff x="1845970" y="2464398"/>
            <a:chExt cx="3940634" cy="3940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970" y="2464398"/>
              <a:ext cx="3940634" cy="394063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15" y="744791"/>
            <a:ext cx="2806463" cy="5781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9095" y="2496703"/>
            <a:ext cx="6318595" cy="11344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94655" y="3877747"/>
            <a:ext cx="5643185" cy="11344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94655" y="6992745"/>
            <a:ext cx="5662071" cy="6307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02322" y="5344237"/>
            <a:ext cx="4548319" cy="11535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47380" y="1403603"/>
            <a:ext cx="5144842" cy="114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696899"/>
            <a:ext cx="2976190" cy="595238"/>
            <a:chOff x="7654762" y="696899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696899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744791"/>
            <a:ext cx="2775749" cy="578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9983" y="1595572"/>
            <a:ext cx="3327614" cy="3327614"/>
            <a:chOff x="699983" y="1595572"/>
            <a:chExt cx="3327614" cy="33276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983" y="1595572"/>
              <a:ext cx="3327614" cy="33276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4214" y="2558211"/>
            <a:ext cx="3308404" cy="14289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62212" y="1595572"/>
            <a:ext cx="3327614" cy="3327614"/>
            <a:chOff x="4362212" y="1595572"/>
            <a:chExt cx="3327614" cy="33276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2212" y="1595572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3360" y="1595572"/>
            <a:ext cx="3327614" cy="3327614"/>
            <a:chOff x="8103360" y="1595572"/>
            <a:chExt cx="3327614" cy="33276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3360" y="1595572"/>
              <a:ext cx="3327614" cy="33276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25625" y="2938416"/>
            <a:ext cx="2028757" cy="6898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65589" y="1595572"/>
            <a:ext cx="3327614" cy="3327614"/>
            <a:chOff x="11765589" y="1595572"/>
            <a:chExt cx="3327614" cy="33276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65589" y="1595572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92896" y="6105735"/>
            <a:ext cx="3327614" cy="3327614"/>
            <a:chOff x="2192896" y="6105735"/>
            <a:chExt cx="3327614" cy="33276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2896" y="6105735"/>
              <a:ext cx="3327614" cy="33276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5158" y="7448578"/>
            <a:ext cx="2700252" cy="6898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55125" y="6105735"/>
            <a:ext cx="3327614" cy="3327614"/>
            <a:chOff x="5855125" y="6105735"/>
            <a:chExt cx="3327614" cy="33276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125" y="6105735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96273" y="6105735"/>
            <a:ext cx="3327614" cy="3327614"/>
            <a:chOff x="9596273" y="6105735"/>
            <a:chExt cx="3327614" cy="33276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73" y="6105735"/>
              <a:ext cx="3327614" cy="33276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58502" y="6105735"/>
            <a:ext cx="3327614" cy="3327614"/>
            <a:chOff x="13258502" y="6105735"/>
            <a:chExt cx="3327614" cy="33276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8502" y="6105735"/>
              <a:ext cx="3327614" cy="332761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7791" y="2586486"/>
            <a:ext cx="2321047" cy="13732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630953" y="5142857"/>
            <a:ext cx="2976190" cy="595238"/>
            <a:chOff x="7630953" y="5142857"/>
            <a:chExt cx="2976190" cy="5952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0953" y="5142857"/>
              <a:ext cx="2976190" cy="59523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77606" y="5190748"/>
            <a:ext cx="2775740" cy="57818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87892" y="2934130"/>
            <a:ext cx="2192195" cy="68460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77387" y="7444292"/>
            <a:ext cx="2547938" cy="6941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18558" y="7166587"/>
            <a:ext cx="2812005" cy="12381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80749" y="7166581"/>
            <a:ext cx="2247805" cy="12381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74714" y="9528667"/>
            <a:ext cx="3226514" cy="4004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363790" y="4204288"/>
            <a:ext cx="12521027" cy="2071729"/>
            <a:chOff x="2363790" y="4204288"/>
            <a:chExt cx="12521027" cy="207172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2506930" y="4547371"/>
              <a:ext cx="5806508" cy="713834"/>
              <a:chOff x="2506930" y="4547371"/>
              <a:chExt cx="5806508" cy="71383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506930" y="4547371"/>
                <a:ext cx="5806508" cy="713834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54944" y="3896782"/>
              <a:ext cx="2176220" cy="207869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3275" y="4624647"/>
              <a:ext cx="1574008" cy="498255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2363790" y="5120192"/>
              <a:ext cx="12521027" cy="1155825"/>
              <a:chOff x="2363790" y="5120192"/>
              <a:chExt cx="12521027" cy="115582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2363790" y="5120192"/>
                <a:ext cx="12521027" cy="1155825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1802" y="5337771"/>
              <a:ext cx="10573921" cy="532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19719" y="794196"/>
            <a:ext cx="5246275" cy="595238"/>
            <a:chOff x="6519719" y="794196"/>
            <a:chExt cx="5246275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9719" y="794196"/>
              <a:ext cx="5246275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0282" y="835280"/>
            <a:ext cx="4630063" cy="578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87840" y="2008244"/>
            <a:ext cx="14310034" cy="7339720"/>
            <a:chOff x="1987840" y="2008244"/>
            <a:chExt cx="14310034" cy="7339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87840" y="2008244"/>
              <a:ext cx="6914443" cy="3446531"/>
              <a:chOff x="1987840" y="2008244"/>
              <a:chExt cx="6914443" cy="344653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87840" y="2008244"/>
                <a:ext cx="6914443" cy="344653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87840" y="5901433"/>
              <a:ext cx="6914443" cy="3446531"/>
              <a:chOff x="1987840" y="5901433"/>
              <a:chExt cx="6914443" cy="344653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987840" y="5901433"/>
                <a:ext cx="6914443" cy="344653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392147" y="2008244"/>
              <a:ext cx="6905727" cy="3446531"/>
              <a:chOff x="9392147" y="2008244"/>
              <a:chExt cx="6905727" cy="344653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92147" y="2008244"/>
                <a:ext cx="6905727" cy="344653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392147" y="5901433"/>
              <a:ext cx="6905727" cy="3446531"/>
              <a:chOff x="9392147" y="5901433"/>
              <a:chExt cx="6905727" cy="344653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92147" y="5901433"/>
                <a:ext cx="6905727" cy="344653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283822" y="3826408"/>
              <a:ext cx="3718071" cy="3715815"/>
              <a:chOff x="7283822" y="3826408"/>
              <a:chExt cx="3718071" cy="371581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2700000">
                <a:off x="7283822" y="3826408"/>
                <a:ext cx="3718071" cy="3715815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5913" y="5028905"/>
            <a:ext cx="2927027" cy="13600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98214" y="2103521"/>
            <a:ext cx="1561783" cy="81331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89723" y="2821819"/>
            <a:ext cx="4698373" cy="24759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98287" y="6137735"/>
            <a:ext cx="1495117" cy="81331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89723" y="6856028"/>
            <a:ext cx="4074821" cy="203525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46040" y="2103526"/>
            <a:ext cx="4112441" cy="8133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65381" y="2821819"/>
            <a:ext cx="4606030" cy="25025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46040" y="6009430"/>
            <a:ext cx="4112441" cy="81331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5381" y="6727723"/>
            <a:ext cx="4698373" cy="20352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29543" y="9400495"/>
            <a:ext cx="3226514" cy="40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52920" y="2008244"/>
            <a:ext cx="8008980" cy="7391548"/>
            <a:chOff x="5052920" y="2008244"/>
            <a:chExt cx="8008980" cy="739154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52920" y="2008244"/>
              <a:ext cx="8008980" cy="739154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49249" y="3713163"/>
            <a:ext cx="4878556" cy="44559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93397" y="2791251"/>
            <a:ext cx="4644773" cy="1065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430030"/>
            <a:ext cx="2976190" cy="595238"/>
            <a:chOff x="7654762" y="43003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43003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477922"/>
            <a:ext cx="2717768" cy="5781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29543" y="9706571"/>
            <a:ext cx="3226514" cy="40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49895" y="1292137"/>
            <a:ext cx="8585925" cy="8169011"/>
            <a:chOff x="4849895" y="1292137"/>
            <a:chExt cx="8585925" cy="81690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9895" y="1292137"/>
              <a:ext cx="8585925" cy="81690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93178" y="1852869"/>
            <a:ext cx="3487223" cy="11003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2440" y="3062678"/>
            <a:ext cx="7081470" cy="54364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54762" y="2936540"/>
            <a:ext cx="2976190" cy="595238"/>
            <a:chOff x="7654762" y="2936540"/>
            <a:chExt cx="2976190" cy="5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4762" y="2936540"/>
              <a:ext cx="2976190" cy="5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1415" y="2987140"/>
            <a:ext cx="2057530" cy="5516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8095" y="4005146"/>
            <a:ext cx="9636571" cy="2027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90476" y="9390476"/>
            <a:ext cx="19561905" cy="914286"/>
            <a:chOff x="-190476" y="9390476"/>
            <a:chExt cx="19561905" cy="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90476" y="9390476"/>
              <a:ext cx="19561905" cy="9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57143" y="0"/>
            <a:ext cx="19561905" cy="914286"/>
            <a:chOff x="-457143" y="0"/>
            <a:chExt cx="19561905" cy="9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57143" y="0"/>
              <a:ext cx="19561905" cy="9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준석</cp:lastModifiedBy>
  <cp:revision>1</cp:revision>
  <dcterms:created xsi:type="dcterms:W3CDTF">2023-04-29T15:36:17Z</dcterms:created>
  <dcterms:modified xsi:type="dcterms:W3CDTF">2023-04-29T06:40:11Z</dcterms:modified>
</cp:coreProperties>
</file>