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946" y="1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26" Type="http://schemas.openxmlformats.org/officeDocument/2006/relationships/image" Target="../media/image114.png"/><Relationship Id="rId3" Type="http://schemas.openxmlformats.org/officeDocument/2006/relationships/image" Target="../media/image43.png"/><Relationship Id="rId21" Type="http://schemas.openxmlformats.org/officeDocument/2006/relationships/image" Target="../media/image109.png"/><Relationship Id="rId34" Type="http://schemas.openxmlformats.org/officeDocument/2006/relationships/image" Target="../media/image122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5" Type="http://schemas.openxmlformats.org/officeDocument/2006/relationships/image" Target="../media/image113.png"/><Relationship Id="rId33" Type="http://schemas.openxmlformats.org/officeDocument/2006/relationships/image" Target="../media/image121.png"/><Relationship Id="rId2" Type="http://schemas.openxmlformats.org/officeDocument/2006/relationships/image" Target="../media/image42.png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29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24" Type="http://schemas.openxmlformats.org/officeDocument/2006/relationships/image" Target="../media/image112.png"/><Relationship Id="rId32" Type="http://schemas.openxmlformats.org/officeDocument/2006/relationships/image" Target="../media/image120.png"/><Relationship Id="rId37" Type="http://schemas.openxmlformats.org/officeDocument/2006/relationships/image" Target="../media/image125.png"/><Relationship Id="rId5" Type="http://schemas.openxmlformats.org/officeDocument/2006/relationships/image" Target="../media/image93.png"/><Relationship Id="rId15" Type="http://schemas.openxmlformats.org/officeDocument/2006/relationships/image" Target="../media/image103.png"/><Relationship Id="rId23" Type="http://schemas.openxmlformats.org/officeDocument/2006/relationships/image" Target="../media/image111.png"/><Relationship Id="rId28" Type="http://schemas.openxmlformats.org/officeDocument/2006/relationships/image" Target="../media/image116.png"/><Relationship Id="rId36" Type="http://schemas.openxmlformats.org/officeDocument/2006/relationships/image" Target="../media/image124.pn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31" Type="http://schemas.openxmlformats.org/officeDocument/2006/relationships/image" Target="../media/image119.png"/><Relationship Id="rId4" Type="http://schemas.openxmlformats.org/officeDocument/2006/relationships/image" Target="../media/image68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Relationship Id="rId22" Type="http://schemas.openxmlformats.org/officeDocument/2006/relationships/image" Target="../media/image110.png"/><Relationship Id="rId27" Type="http://schemas.openxmlformats.org/officeDocument/2006/relationships/image" Target="../media/image115.png"/><Relationship Id="rId30" Type="http://schemas.openxmlformats.org/officeDocument/2006/relationships/image" Target="../media/image118.png"/><Relationship Id="rId35" Type="http://schemas.openxmlformats.org/officeDocument/2006/relationships/image" Target="../media/image1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30.png"/><Relationship Id="rId3" Type="http://schemas.openxmlformats.org/officeDocument/2006/relationships/image" Target="../media/image43.png"/><Relationship Id="rId7" Type="http://schemas.openxmlformats.org/officeDocument/2006/relationships/image" Target="../media/image99.png"/><Relationship Id="rId12" Type="http://schemas.openxmlformats.org/officeDocument/2006/relationships/image" Target="../media/image12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128.png"/><Relationship Id="rId5" Type="http://schemas.openxmlformats.org/officeDocument/2006/relationships/image" Target="../media/image126.png"/><Relationship Id="rId10" Type="http://schemas.openxmlformats.org/officeDocument/2006/relationships/image" Target="../media/image102.png"/><Relationship Id="rId4" Type="http://schemas.openxmlformats.org/officeDocument/2006/relationships/image" Target="../media/image68.png"/><Relationship Id="rId9" Type="http://schemas.openxmlformats.org/officeDocument/2006/relationships/image" Target="../media/image127.png"/><Relationship Id="rId14" Type="http://schemas.openxmlformats.org/officeDocument/2006/relationships/image" Target="../media/image1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34.png"/><Relationship Id="rId18" Type="http://schemas.openxmlformats.org/officeDocument/2006/relationships/image" Target="../media/image131.png"/><Relationship Id="rId26" Type="http://schemas.openxmlformats.org/officeDocument/2006/relationships/image" Target="../media/image145.png"/><Relationship Id="rId3" Type="http://schemas.openxmlformats.org/officeDocument/2006/relationships/image" Target="../media/image43.png"/><Relationship Id="rId21" Type="http://schemas.openxmlformats.org/officeDocument/2006/relationships/image" Target="../media/image141.png"/><Relationship Id="rId7" Type="http://schemas.openxmlformats.org/officeDocument/2006/relationships/image" Target="../media/image95.png"/><Relationship Id="rId12" Type="http://schemas.openxmlformats.org/officeDocument/2006/relationships/image" Target="../media/image133.png"/><Relationship Id="rId17" Type="http://schemas.openxmlformats.org/officeDocument/2006/relationships/image" Target="../media/image138.png"/><Relationship Id="rId25" Type="http://schemas.openxmlformats.org/officeDocument/2006/relationships/image" Target="../media/image144.png"/><Relationship Id="rId2" Type="http://schemas.openxmlformats.org/officeDocument/2006/relationships/image" Target="../media/image42.png"/><Relationship Id="rId16" Type="http://schemas.openxmlformats.org/officeDocument/2006/relationships/image" Target="../media/image137.png"/><Relationship Id="rId20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100.png"/><Relationship Id="rId24" Type="http://schemas.openxmlformats.org/officeDocument/2006/relationships/image" Target="../media/image115.png"/><Relationship Id="rId5" Type="http://schemas.openxmlformats.org/officeDocument/2006/relationships/image" Target="../media/image132.png"/><Relationship Id="rId15" Type="http://schemas.openxmlformats.org/officeDocument/2006/relationships/image" Target="../media/image136.png"/><Relationship Id="rId23" Type="http://schemas.openxmlformats.org/officeDocument/2006/relationships/image" Target="../media/image143.png"/><Relationship Id="rId28" Type="http://schemas.openxmlformats.org/officeDocument/2006/relationships/image" Target="../media/image146.png"/><Relationship Id="rId10" Type="http://schemas.openxmlformats.org/officeDocument/2006/relationships/image" Target="../media/image99.png"/><Relationship Id="rId19" Type="http://schemas.openxmlformats.org/officeDocument/2006/relationships/image" Target="../media/image139.png"/><Relationship Id="rId4" Type="http://schemas.openxmlformats.org/officeDocument/2006/relationships/image" Target="../media/image68.png"/><Relationship Id="rId9" Type="http://schemas.openxmlformats.org/officeDocument/2006/relationships/image" Target="../media/image96.png"/><Relationship Id="rId14" Type="http://schemas.openxmlformats.org/officeDocument/2006/relationships/image" Target="../media/image135.png"/><Relationship Id="rId22" Type="http://schemas.openxmlformats.org/officeDocument/2006/relationships/image" Target="../media/image142.png"/><Relationship Id="rId27" Type="http://schemas.openxmlformats.org/officeDocument/2006/relationships/image" Target="../media/image1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48.png"/><Relationship Id="rId18" Type="http://schemas.openxmlformats.org/officeDocument/2006/relationships/image" Target="../media/image153.png"/><Relationship Id="rId26" Type="http://schemas.openxmlformats.org/officeDocument/2006/relationships/image" Target="../media/image159.png"/><Relationship Id="rId39" Type="http://schemas.openxmlformats.org/officeDocument/2006/relationships/image" Target="../media/image168.png"/><Relationship Id="rId3" Type="http://schemas.openxmlformats.org/officeDocument/2006/relationships/image" Target="../media/image43.png"/><Relationship Id="rId21" Type="http://schemas.openxmlformats.org/officeDocument/2006/relationships/image" Target="../media/image131.png"/><Relationship Id="rId34" Type="http://schemas.openxmlformats.org/officeDocument/2006/relationships/image" Target="../media/image164.png"/><Relationship Id="rId42" Type="http://schemas.openxmlformats.org/officeDocument/2006/relationships/image" Target="../media/image171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17" Type="http://schemas.openxmlformats.org/officeDocument/2006/relationships/image" Target="../media/image152.png"/><Relationship Id="rId25" Type="http://schemas.openxmlformats.org/officeDocument/2006/relationships/image" Target="../media/image158.png"/><Relationship Id="rId33" Type="http://schemas.openxmlformats.org/officeDocument/2006/relationships/image" Target="../media/image121.png"/><Relationship Id="rId38" Type="http://schemas.openxmlformats.org/officeDocument/2006/relationships/image" Target="../media/image167.png"/><Relationship Id="rId2" Type="http://schemas.openxmlformats.org/officeDocument/2006/relationships/image" Target="../media/image42.png"/><Relationship Id="rId16" Type="http://schemas.openxmlformats.org/officeDocument/2006/relationships/image" Target="../media/image151.png"/><Relationship Id="rId20" Type="http://schemas.openxmlformats.org/officeDocument/2006/relationships/image" Target="../media/image155.png"/><Relationship Id="rId29" Type="http://schemas.openxmlformats.org/officeDocument/2006/relationships/image" Target="../media/image161.png"/><Relationship Id="rId41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24" Type="http://schemas.openxmlformats.org/officeDocument/2006/relationships/image" Target="../media/image141.png"/><Relationship Id="rId32" Type="http://schemas.openxmlformats.org/officeDocument/2006/relationships/image" Target="../media/image163.png"/><Relationship Id="rId37" Type="http://schemas.openxmlformats.org/officeDocument/2006/relationships/image" Target="../media/image166.png"/><Relationship Id="rId40" Type="http://schemas.openxmlformats.org/officeDocument/2006/relationships/image" Target="../media/image169.png"/><Relationship Id="rId45" Type="http://schemas.openxmlformats.org/officeDocument/2006/relationships/image" Target="../media/image174.png"/><Relationship Id="rId5" Type="http://schemas.openxmlformats.org/officeDocument/2006/relationships/image" Target="../media/image147.png"/><Relationship Id="rId15" Type="http://schemas.openxmlformats.org/officeDocument/2006/relationships/image" Target="../media/image150.png"/><Relationship Id="rId23" Type="http://schemas.openxmlformats.org/officeDocument/2006/relationships/image" Target="../media/image157.png"/><Relationship Id="rId28" Type="http://schemas.openxmlformats.org/officeDocument/2006/relationships/image" Target="../media/image160.png"/><Relationship Id="rId36" Type="http://schemas.openxmlformats.org/officeDocument/2006/relationships/image" Target="../media/image124.png"/><Relationship Id="rId10" Type="http://schemas.openxmlformats.org/officeDocument/2006/relationships/image" Target="../media/image98.png"/><Relationship Id="rId19" Type="http://schemas.openxmlformats.org/officeDocument/2006/relationships/image" Target="../media/image154.png"/><Relationship Id="rId31" Type="http://schemas.openxmlformats.org/officeDocument/2006/relationships/image" Target="../media/image162.png"/><Relationship Id="rId44" Type="http://schemas.openxmlformats.org/officeDocument/2006/relationships/image" Target="../media/image173.png"/><Relationship Id="rId4" Type="http://schemas.openxmlformats.org/officeDocument/2006/relationships/image" Target="../media/image68.png"/><Relationship Id="rId9" Type="http://schemas.openxmlformats.org/officeDocument/2006/relationships/image" Target="../media/image97.png"/><Relationship Id="rId14" Type="http://schemas.openxmlformats.org/officeDocument/2006/relationships/image" Target="../media/image149.png"/><Relationship Id="rId22" Type="http://schemas.openxmlformats.org/officeDocument/2006/relationships/image" Target="../media/image156.png"/><Relationship Id="rId27" Type="http://schemas.openxmlformats.org/officeDocument/2006/relationships/image" Target="../media/image115.png"/><Relationship Id="rId30" Type="http://schemas.openxmlformats.org/officeDocument/2006/relationships/image" Target="../media/image118.png"/><Relationship Id="rId35" Type="http://schemas.openxmlformats.org/officeDocument/2006/relationships/image" Target="../media/image165.png"/><Relationship Id="rId43" Type="http://schemas.openxmlformats.org/officeDocument/2006/relationships/image" Target="../media/image17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78.png"/><Relationship Id="rId18" Type="http://schemas.openxmlformats.org/officeDocument/2006/relationships/image" Target="../media/image182.png"/><Relationship Id="rId3" Type="http://schemas.openxmlformats.org/officeDocument/2006/relationships/image" Target="../media/image43.png"/><Relationship Id="rId21" Type="http://schemas.openxmlformats.org/officeDocument/2006/relationships/image" Target="../media/image184.png"/><Relationship Id="rId7" Type="http://schemas.openxmlformats.org/officeDocument/2006/relationships/image" Target="../media/image97.png"/><Relationship Id="rId12" Type="http://schemas.openxmlformats.org/officeDocument/2006/relationships/image" Target="../media/image177.png"/><Relationship Id="rId17" Type="http://schemas.openxmlformats.org/officeDocument/2006/relationships/image" Target="../media/image181.png"/><Relationship Id="rId2" Type="http://schemas.openxmlformats.org/officeDocument/2006/relationships/image" Target="../media/image42.png"/><Relationship Id="rId16" Type="http://schemas.openxmlformats.org/officeDocument/2006/relationships/image" Target="../media/image131.png"/><Relationship Id="rId20" Type="http://schemas.openxmlformats.org/officeDocument/2006/relationships/image" Target="../media/image1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176.png"/><Relationship Id="rId5" Type="http://schemas.openxmlformats.org/officeDocument/2006/relationships/image" Target="../media/image175.png"/><Relationship Id="rId15" Type="http://schemas.openxmlformats.org/officeDocument/2006/relationships/image" Target="../media/image180.png"/><Relationship Id="rId23" Type="http://schemas.openxmlformats.org/officeDocument/2006/relationships/image" Target="../media/image185.png"/><Relationship Id="rId10" Type="http://schemas.openxmlformats.org/officeDocument/2006/relationships/image" Target="../media/image95.png"/><Relationship Id="rId19" Type="http://schemas.openxmlformats.org/officeDocument/2006/relationships/image" Target="../media/image141.png"/><Relationship Id="rId4" Type="http://schemas.openxmlformats.org/officeDocument/2006/relationships/image" Target="../media/image68.png"/><Relationship Id="rId9" Type="http://schemas.openxmlformats.org/officeDocument/2006/relationships/image" Target="../media/image99.png"/><Relationship Id="rId14" Type="http://schemas.openxmlformats.org/officeDocument/2006/relationships/image" Target="../media/image179.png"/><Relationship Id="rId22" Type="http://schemas.openxmlformats.org/officeDocument/2006/relationships/image" Target="../media/image1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89.png"/><Relationship Id="rId18" Type="http://schemas.openxmlformats.org/officeDocument/2006/relationships/image" Target="../media/image141.png"/><Relationship Id="rId3" Type="http://schemas.openxmlformats.org/officeDocument/2006/relationships/image" Target="../media/image43.png"/><Relationship Id="rId7" Type="http://schemas.openxmlformats.org/officeDocument/2006/relationships/image" Target="../media/image97.png"/><Relationship Id="rId12" Type="http://schemas.openxmlformats.org/officeDocument/2006/relationships/image" Target="../media/image188.png"/><Relationship Id="rId17" Type="http://schemas.openxmlformats.org/officeDocument/2006/relationships/image" Target="../media/image192.png"/><Relationship Id="rId2" Type="http://schemas.openxmlformats.org/officeDocument/2006/relationships/image" Target="../media/image42.png"/><Relationship Id="rId16" Type="http://schemas.openxmlformats.org/officeDocument/2006/relationships/image" Target="../media/image1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187.png"/><Relationship Id="rId5" Type="http://schemas.openxmlformats.org/officeDocument/2006/relationships/image" Target="../media/image186.png"/><Relationship Id="rId15" Type="http://schemas.openxmlformats.org/officeDocument/2006/relationships/image" Target="../media/image131.png"/><Relationship Id="rId10" Type="http://schemas.openxmlformats.org/officeDocument/2006/relationships/image" Target="../media/image95.png"/><Relationship Id="rId19" Type="http://schemas.openxmlformats.org/officeDocument/2006/relationships/image" Target="../media/image193.png"/><Relationship Id="rId4" Type="http://schemas.openxmlformats.org/officeDocument/2006/relationships/image" Target="../media/image68.png"/><Relationship Id="rId9" Type="http://schemas.openxmlformats.org/officeDocument/2006/relationships/image" Target="../media/image99.png"/><Relationship Id="rId14" Type="http://schemas.openxmlformats.org/officeDocument/2006/relationships/image" Target="../media/image19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13" Type="http://schemas.openxmlformats.org/officeDocument/2006/relationships/image" Target="../media/image203.png"/><Relationship Id="rId18" Type="http://schemas.openxmlformats.org/officeDocument/2006/relationships/image" Target="../media/image208.png"/><Relationship Id="rId26" Type="http://schemas.openxmlformats.org/officeDocument/2006/relationships/image" Target="../media/image216.png"/><Relationship Id="rId3" Type="http://schemas.openxmlformats.org/officeDocument/2006/relationships/image" Target="../media/image43.png"/><Relationship Id="rId21" Type="http://schemas.openxmlformats.org/officeDocument/2006/relationships/image" Target="../media/image211.png"/><Relationship Id="rId34" Type="http://schemas.openxmlformats.org/officeDocument/2006/relationships/image" Target="../media/image224.png"/><Relationship Id="rId7" Type="http://schemas.openxmlformats.org/officeDocument/2006/relationships/image" Target="../media/image197.png"/><Relationship Id="rId12" Type="http://schemas.openxmlformats.org/officeDocument/2006/relationships/image" Target="../media/image202.png"/><Relationship Id="rId17" Type="http://schemas.openxmlformats.org/officeDocument/2006/relationships/image" Target="../media/image207.png"/><Relationship Id="rId25" Type="http://schemas.openxmlformats.org/officeDocument/2006/relationships/image" Target="../media/image215.png"/><Relationship Id="rId33" Type="http://schemas.openxmlformats.org/officeDocument/2006/relationships/image" Target="../media/image223.png"/><Relationship Id="rId2" Type="http://schemas.openxmlformats.org/officeDocument/2006/relationships/image" Target="../media/image42.png"/><Relationship Id="rId16" Type="http://schemas.openxmlformats.org/officeDocument/2006/relationships/image" Target="../media/image206.png"/><Relationship Id="rId20" Type="http://schemas.openxmlformats.org/officeDocument/2006/relationships/image" Target="../media/image210.png"/><Relationship Id="rId29" Type="http://schemas.openxmlformats.org/officeDocument/2006/relationships/image" Target="../media/image2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6.png"/><Relationship Id="rId11" Type="http://schemas.openxmlformats.org/officeDocument/2006/relationships/image" Target="../media/image201.png"/><Relationship Id="rId24" Type="http://schemas.openxmlformats.org/officeDocument/2006/relationships/image" Target="../media/image214.png"/><Relationship Id="rId32" Type="http://schemas.openxmlformats.org/officeDocument/2006/relationships/image" Target="../media/image222.png"/><Relationship Id="rId5" Type="http://schemas.openxmlformats.org/officeDocument/2006/relationships/image" Target="../media/image195.png"/><Relationship Id="rId15" Type="http://schemas.openxmlformats.org/officeDocument/2006/relationships/image" Target="../media/image205.png"/><Relationship Id="rId23" Type="http://schemas.openxmlformats.org/officeDocument/2006/relationships/image" Target="../media/image213.png"/><Relationship Id="rId28" Type="http://schemas.openxmlformats.org/officeDocument/2006/relationships/image" Target="../media/image218.png"/><Relationship Id="rId10" Type="http://schemas.openxmlformats.org/officeDocument/2006/relationships/image" Target="../media/image200.png"/><Relationship Id="rId19" Type="http://schemas.openxmlformats.org/officeDocument/2006/relationships/image" Target="../media/image209.png"/><Relationship Id="rId31" Type="http://schemas.openxmlformats.org/officeDocument/2006/relationships/image" Target="../media/image221.png"/><Relationship Id="rId4" Type="http://schemas.openxmlformats.org/officeDocument/2006/relationships/image" Target="../media/image194.png"/><Relationship Id="rId9" Type="http://schemas.openxmlformats.org/officeDocument/2006/relationships/image" Target="../media/image199.png"/><Relationship Id="rId14" Type="http://schemas.openxmlformats.org/officeDocument/2006/relationships/image" Target="../media/image204.png"/><Relationship Id="rId22" Type="http://schemas.openxmlformats.org/officeDocument/2006/relationships/image" Target="../media/image212.png"/><Relationship Id="rId27" Type="http://schemas.openxmlformats.org/officeDocument/2006/relationships/image" Target="../media/image217.png"/><Relationship Id="rId30" Type="http://schemas.openxmlformats.org/officeDocument/2006/relationships/image" Target="../media/image220.png"/><Relationship Id="rId35" Type="http://schemas.openxmlformats.org/officeDocument/2006/relationships/image" Target="../media/image2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228.png"/><Relationship Id="rId18" Type="http://schemas.openxmlformats.org/officeDocument/2006/relationships/image" Target="../media/image233.png"/><Relationship Id="rId26" Type="http://schemas.openxmlformats.org/officeDocument/2006/relationships/image" Target="../media/image241.png"/><Relationship Id="rId3" Type="http://schemas.openxmlformats.org/officeDocument/2006/relationships/image" Target="../media/image43.png"/><Relationship Id="rId21" Type="http://schemas.openxmlformats.org/officeDocument/2006/relationships/image" Target="../media/image236.png"/><Relationship Id="rId34" Type="http://schemas.openxmlformats.org/officeDocument/2006/relationships/image" Target="../media/image249.png"/><Relationship Id="rId7" Type="http://schemas.openxmlformats.org/officeDocument/2006/relationships/image" Target="../media/image198.png"/><Relationship Id="rId12" Type="http://schemas.openxmlformats.org/officeDocument/2006/relationships/image" Target="../media/image203.png"/><Relationship Id="rId17" Type="http://schemas.openxmlformats.org/officeDocument/2006/relationships/image" Target="../media/image232.png"/><Relationship Id="rId25" Type="http://schemas.openxmlformats.org/officeDocument/2006/relationships/image" Target="../media/image240.png"/><Relationship Id="rId33" Type="http://schemas.openxmlformats.org/officeDocument/2006/relationships/image" Target="../media/image248.png"/><Relationship Id="rId2" Type="http://schemas.openxmlformats.org/officeDocument/2006/relationships/image" Target="../media/image42.png"/><Relationship Id="rId16" Type="http://schemas.openxmlformats.org/officeDocument/2006/relationships/image" Target="../media/image231.png"/><Relationship Id="rId20" Type="http://schemas.openxmlformats.org/officeDocument/2006/relationships/image" Target="../media/image235.png"/><Relationship Id="rId29" Type="http://schemas.openxmlformats.org/officeDocument/2006/relationships/image" Target="../media/image2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7.png"/><Relationship Id="rId11" Type="http://schemas.openxmlformats.org/officeDocument/2006/relationships/image" Target="../media/image227.png"/><Relationship Id="rId24" Type="http://schemas.openxmlformats.org/officeDocument/2006/relationships/image" Target="../media/image239.png"/><Relationship Id="rId32" Type="http://schemas.openxmlformats.org/officeDocument/2006/relationships/image" Target="../media/image247.png"/><Relationship Id="rId5" Type="http://schemas.openxmlformats.org/officeDocument/2006/relationships/image" Target="../media/image226.png"/><Relationship Id="rId15" Type="http://schemas.openxmlformats.org/officeDocument/2006/relationships/image" Target="../media/image230.png"/><Relationship Id="rId23" Type="http://schemas.openxmlformats.org/officeDocument/2006/relationships/image" Target="../media/image238.png"/><Relationship Id="rId28" Type="http://schemas.openxmlformats.org/officeDocument/2006/relationships/image" Target="../media/image243.png"/><Relationship Id="rId10" Type="http://schemas.openxmlformats.org/officeDocument/2006/relationships/image" Target="../media/image201.png"/><Relationship Id="rId19" Type="http://schemas.openxmlformats.org/officeDocument/2006/relationships/image" Target="../media/image234.png"/><Relationship Id="rId31" Type="http://schemas.openxmlformats.org/officeDocument/2006/relationships/image" Target="../media/image246.png"/><Relationship Id="rId4" Type="http://schemas.openxmlformats.org/officeDocument/2006/relationships/image" Target="../media/image194.png"/><Relationship Id="rId9" Type="http://schemas.openxmlformats.org/officeDocument/2006/relationships/image" Target="../media/image200.png"/><Relationship Id="rId14" Type="http://schemas.openxmlformats.org/officeDocument/2006/relationships/image" Target="../media/image229.png"/><Relationship Id="rId22" Type="http://schemas.openxmlformats.org/officeDocument/2006/relationships/image" Target="../media/image237.png"/><Relationship Id="rId27" Type="http://schemas.openxmlformats.org/officeDocument/2006/relationships/image" Target="../media/image242.png"/><Relationship Id="rId30" Type="http://schemas.openxmlformats.org/officeDocument/2006/relationships/image" Target="../media/image245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3.png"/><Relationship Id="rId18" Type="http://schemas.openxmlformats.org/officeDocument/2006/relationships/image" Target="../media/image257.png"/><Relationship Id="rId26" Type="http://schemas.openxmlformats.org/officeDocument/2006/relationships/image" Target="../media/image219.png"/><Relationship Id="rId39" Type="http://schemas.openxmlformats.org/officeDocument/2006/relationships/image" Target="../media/image275.png"/><Relationship Id="rId3" Type="http://schemas.openxmlformats.org/officeDocument/2006/relationships/image" Target="../media/image43.png"/><Relationship Id="rId21" Type="http://schemas.openxmlformats.org/officeDocument/2006/relationships/image" Target="../media/image260.png"/><Relationship Id="rId34" Type="http://schemas.openxmlformats.org/officeDocument/2006/relationships/image" Target="../media/image271.png"/><Relationship Id="rId42" Type="http://schemas.openxmlformats.org/officeDocument/2006/relationships/image" Target="../media/image277.png"/><Relationship Id="rId47" Type="http://schemas.openxmlformats.org/officeDocument/2006/relationships/image" Target="../media/image282.png"/><Relationship Id="rId7" Type="http://schemas.openxmlformats.org/officeDocument/2006/relationships/image" Target="../media/image197.png"/><Relationship Id="rId12" Type="http://schemas.openxmlformats.org/officeDocument/2006/relationships/image" Target="../media/image202.png"/><Relationship Id="rId17" Type="http://schemas.openxmlformats.org/officeDocument/2006/relationships/image" Target="../media/image256.png"/><Relationship Id="rId25" Type="http://schemas.openxmlformats.org/officeDocument/2006/relationships/image" Target="../media/image263.png"/><Relationship Id="rId33" Type="http://schemas.openxmlformats.org/officeDocument/2006/relationships/image" Target="../media/image270.png"/><Relationship Id="rId38" Type="http://schemas.openxmlformats.org/officeDocument/2006/relationships/image" Target="../media/image247.png"/><Relationship Id="rId46" Type="http://schemas.openxmlformats.org/officeDocument/2006/relationships/image" Target="../media/image281.png"/><Relationship Id="rId2" Type="http://schemas.openxmlformats.org/officeDocument/2006/relationships/image" Target="../media/image42.png"/><Relationship Id="rId16" Type="http://schemas.openxmlformats.org/officeDocument/2006/relationships/image" Target="../media/image255.png"/><Relationship Id="rId20" Type="http://schemas.openxmlformats.org/officeDocument/2006/relationships/image" Target="../media/image259.png"/><Relationship Id="rId29" Type="http://schemas.openxmlformats.org/officeDocument/2006/relationships/image" Target="../media/image266.png"/><Relationship Id="rId41" Type="http://schemas.openxmlformats.org/officeDocument/2006/relationships/image" Target="../media/image2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2.png"/><Relationship Id="rId11" Type="http://schemas.openxmlformats.org/officeDocument/2006/relationships/image" Target="../media/image201.png"/><Relationship Id="rId24" Type="http://schemas.openxmlformats.org/officeDocument/2006/relationships/image" Target="../media/image262.png"/><Relationship Id="rId32" Type="http://schemas.openxmlformats.org/officeDocument/2006/relationships/image" Target="../media/image269.png"/><Relationship Id="rId37" Type="http://schemas.openxmlformats.org/officeDocument/2006/relationships/image" Target="../media/image274.png"/><Relationship Id="rId40" Type="http://schemas.openxmlformats.org/officeDocument/2006/relationships/image" Target="../media/image238.png"/><Relationship Id="rId45" Type="http://schemas.openxmlformats.org/officeDocument/2006/relationships/image" Target="../media/image280.png"/><Relationship Id="rId5" Type="http://schemas.openxmlformats.org/officeDocument/2006/relationships/image" Target="../media/image251.png"/><Relationship Id="rId15" Type="http://schemas.openxmlformats.org/officeDocument/2006/relationships/image" Target="../media/image254.png"/><Relationship Id="rId23" Type="http://schemas.openxmlformats.org/officeDocument/2006/relationships/image" Target="../media/image221.png"/><Relationship Id="rId28" Type="http://schemas.openxmlformats.org/officeDocument/2006/relationships/image" Target="../media/image265.png"/><Relationship Id="rId36" Type="http://schemas.openxmlformats.org/officeDocument/2006/relationships/image" Target="../media/image273.png"/><Relationship Id="rId49" Type="http://schemas.openxmlformats.org/officeDocument/2006/relationships/image" Target="../media/image284.png"/><Relationship Id="rId10" Type="http://schemas.openxmlformats.org/officeDocument/2006/relationships/image" Target="../media/image200.png"/><Relationship Id="rId19" Type="http://schemas.openxmlformats.org/officeDocument/2006/relationships/image" Target="../media/image258.png"/><Relationship Id="rId31" Type="http://schemas.openxmlformats.org/officeDocument/2006/relationships/image" Target="../media/image268.png"/><Relationship Id="rId44" Type="http://schemas.openxmlformats.org/officeDocument/2006/relationships/image" Target="../media/image279.png"/><Relationship Id="rId4" Type="http://schemas.openxmlformats.org/officeDocument/2006/relationships/image" Target="../media/image250.png"/><Relationship Id="rId9" Type="http://schemas.openxmlformats.org/officeDocument/2006/relationships/image" Target="../media/image199.png"/><Relationship Id="rId14" Type="http://schemas.openxmlformats.org/officeDocument/2006/relationships/image" Target="../media/image253.png"/><Relationship Id="rId22" Type="http://schemas.openxmlformats.org/officeDocument/2006/relationships/image" Target="../media/image261.png"/><Relationship Id="rId27" Type="http://schemas.openxmlformats.org/officeDocument/2006/relationships/image" Target="../media/image264.png"/><Relationship Id="rId30" Type="http://schemas.openxmlformats.org/officeDocument/2006/relationships/image" Target="../media/image267.png"/><Relationship Id="rId35" Type="http://schemas.openxmlformats.org/officeDocument/2006/relationships/image" Target="../media/image272.png"/><Relationship Id="rId43" Type="http://schemas.openxmlformats.org/officeDocument/2006/relationships/image" Target="../media/image278.png"/><Relationship Id="rId48" Type="http://schemas.openxmlformats.org/officeDocument/2006/relationships/image" Target="../media/image283.png"/><Relationship Id="rId8" Type="http://schemas.openxmlformats.org/officeDocument/2006/relationships/image" Target="../media/image19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7.png"/><Relationship Id="rId5" Type="http://schemas.openxmlformats.org/officeDocument/2006/relationships/image" Target="../media/image286.png"/><Relationship Id="rId4" Type="http://schemas.openxmlformats.org/officeDocument/2006/relationships/image" Target="../media/image28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0.png"/><Relationship Id="rId5" Type="http://schemas.openxmlformats.org/officeDocument/2006/relationships/image" Target="../media/image289.png"/><Relationship Id="rId4" Type="http://schemas.openxmlformats.org/officeDocument/2006/relationships/image" Target="../media/image28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57.png"/><Relationship Id="rId4" Type="http://schemas.openxmlformats.org/officeDocument/2006/relationships/image" Target="../media/image34.png"/><Relationship Id="rId9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60.png"/><Relationship Id="rId4" Type="http://schemas.openxmlformats.org/officeDocument/2006/relationships/image" Target="../media/image34.png"/><Relationship Id="rId9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63.png"/><Relationship Id="rId4" Type="http://schemas.openxmlformats.org/officeDocument/2006/relationships/image" Target="../media/image34.png"/><Relationship Id="rId9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66.png"/><Relationship Id="rId4" Type="http://schemas.openxmlformats.org/officeDocument/2006/relationships/image" Target="../media/image34.png"/><Relationship Id="rId9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9.png"/><Relationship Id="rId3" Type="http://schemas.openxmlformats.org/officeDocument/2006/relationships/image" Target="../media/image67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8.png"/><Relationship Id="rId2" Type="http://schemas.openxmlformats.org/officeDocument/2006/relationships/image" Target="../media/image42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29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28" Type="http://schemas.openxmlformats.org/officeDocument/2006/relationships/image" Target="../media/image91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43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Relationship Id="rId27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8948" y="6624088"/>
            <a:ext cx="6765479" cy="1234735"/>
            <a:chOff x="648948" y="6624088"/>
            <a:chExt cx="6765479" cy="12347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8948" y="6624088"/>
              <a:ext cx="6765479" cy="123473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286" y="3291606"/>
            <a:ext cx="8185229" cy="168735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1811" y="6592264"/>
            <a:ext cx="6732923" cy="14850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288468" y="2332961"/>
            <a:ext cx="1430526" cy="217004"/>
            <a:chOff x="10288468" y="2332961"/>
            <a:chExt cx="1430526" cy="21700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8468" y="2332961"/>
              <a:ext cx="1430526" cy="2170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31325" y="2029732"/>
            <a:ext cx="1344812" cy="217004"/>
            <a:chOff x="10331325" y="2029732"/>
            <a:chExt cx="1344812" cy="21700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31325" y="2029732"/>
              <a:ext cx="1344812" cy="2170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02753" y="1726503"/>
            <a:ext cx="1001955" cy="217004"/>
            <a:chOff x="10502753" y="1726503"/>
            <a:chExt cx="1001955" cy="21700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02753" y="1726503"/>
              <a:ext cx="1001955" cy="21700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65635" y="-317376"/>
            <a:ext cx="76190" cy="1904762"/>
            <a:chOff x="10965635" y="-317376"/>
            <a:chExt cx="76190" cy="19047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65635" y="-317376"/>
              <a:ext cx="76190" cy="19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137860" y="5040908"/>
            <a:ext cx="1430526" cy="217004"/>
            <a:chOff x="13137860" y="5040908"/>
            <a:chExt cx="1430526" cy="21700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37860" y="5040908"/>
              <a:ext cx="1430526" cy="21700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180718" y="4737678"/>
            <a:ext cx="1344812" cy="217004"/>
            <a:chOff x="13180718" y="4737678"/>
            <a:chExt cx="1344812" cy="21700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80718" y="4737678"/>
              <a:ext cx="1344812" cy="21700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52146" y="4434449"/>
            <a:ext cx="1001955" cy="217004"/>
            <a:chOff x="13352146" y="4434449"/>
            <a:chExt cx="1001955" cy="21700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52146" y="4434449"/>
              <a:ext cx="1001955" cy="21700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815028" y="-1885714"/>
            <a:ext cx="76190" cy="6181046"/>
            <a:chOff x="13815028" y="-1885714"/>
            <a:chExt cx="76190" cy="618104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15028" y="-1885714"/>
              <a:ext cx="76190" cy="618104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987253" y="2753195"/>
            <a:ext cx="1430526" cy="217004"/>
            <a:chOff x="15987253" y="2753195"/>
            <a:chExt cx="1430526" cy="21700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87253" y="2753195"/>
              <a:ext cx="1430526" cy="21700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030110" y="2449965"/>
            <a:ext cx="1344812" cy="217004"/>
            <a:chOff x="16030110" y="2449965"/>
            <a:chExt cx="1344812" cy="21700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30110" y="2449965"/>
              <a:ext cx="1344812" cy="21700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201539" y="2146736"/>
            <a:ext cx="1001955" cy="217004"/>
            <a:chOff x="16201539" y="2146736"/>
            <a:chExt cx="1001955" cy="21700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01539" y="2146736"/>
              <a:ext cx="1001955" cy="21700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664421" y="-336424"/>
            <a:ext cx="76190" cy="2344043"/>
            <a:chOff x="16664421" y="-336424"/>
            <a:chExt cx="76190" cy="234404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664421" y="-336424"/>
              <a:ext cx="76190" cy="234404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831809" y="2730918"/>
            <a:ext cx="2338378" cy="2761905"/>
            <a:chOff x="9831809" y="2730918"/>
            <a:chExt cx="2338378" cy="276190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31809" y="2730918"/>
              <a:ext cx="2338378" cy="276190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675625" y="5438864"/>
            <a:ext cx="2338378" cy="2761905"/>
            <a:chOff x="12675625" y="5438864"/>
            <a:chExt cx="2338378" cy="276190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675625" y="5438864"/>
              <a:ext cx="2338378" cy="276190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5526660" y="3151151"/>
            <a:ext cx="2338378" cy="2761905"/>
            <a:chOff x="15526660" y="3151151"/>
            <a:chExt cx="2338378" cy="2761905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526660" y="3151151"/>
              <a:ext cx="2338378" cy="27619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24" y="0"/>
            <a:ext cx="18285714" cy="2057143"/>
            <a:chOff x="9524" y="0"/>
            <a:chExt cx="18285714" cy="20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4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264" y="163113"/>
            <a:ext cx="3779030" cy="154872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2057" y="-441560"/>
            <a:ext cx="5583733" cy="341947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11058" y="7694442"/>
            <a:ext cx="745888" cy="176484"/>
            <a:chOff x="9611058" y="7694442"/>
            <a:chExt cx="745888" cy="17648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11058" y="7694442"/>
              <a:ext cx="745888" cy="1764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11058" y="4468629"/>
            <a:ext cx="745888" cy="176484"/>
            <a:chOff x="9611058" y="4468629"/>
            <a:chExt cx="745888" cy="17648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11058" y="4468629"/>
              <a:ext cx="745888" cy="1764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252505" y="6075802"/>
            <a:ext cx="827324" cy="333333"/>
            <a:chOff x="6252505" y="6075802"/>
            <a:chExt cx="827324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52505" y="6075802"/>
              <a:ext cx="827324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823589" y="7959610"/>
            <a:ext cx="1714286" cy="1714286"/>
            <a:chOff x="5823589" y="7959610"/>
            <a:chExt cx="1714286" cy="17142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23589" y="7959610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36000" y="5385326"/>
            <a:ext cx="1714286" cy="1714286"/>
            <a:chOff x="836000" y="5385326"/>
            <a:chExt cx="1714286" cy="17142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60000">
              <a:off x="836000" y="5385326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160542" y="7959610"/>
            <a:ext cx="1714286" cy="1714286"/>
            <a:chOff x="2160542" y="7959610"/>
            <a:chExt cx="1714286" cy="17142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60542" y="7959610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611058" y="5543899"/>
            <a:ext cx="745888" cy="176484"/>
            <a:chOff x="9611058" y="5543899"/>
            <a:chExt cx="745888" cy="17648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11058" y="5543899"/>
              <a:ext cx="745888" cy="17648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999501" y="2941544"/>
            <a:ext cx="1714286" cy="1714286"/>
            <a:chOff x="5999501" y="2941544"/>
            <a:chExt cx="1714286" cy="171428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9501" y="2941544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611058" y="8769714"/>
            <a:ext cx="745888" cy="176484"/>
            <a:chOff x="9611058" y="8769714"/>
            <a:chExt cx="745888" cy="17648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11058" y="8769714"/>
              <a:ext cx="745888" cy="17648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503725" y="7511296"/>
            <a:ext cx="827324" cy="333333"/>
            <a:chOff x="5503725" y="7511296"/>
            <a:chExt cx="827324" cy="33333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2820000">
              <a:off x="5503725" y="7511296"/>
              <a:ext cx="827324" cy="33333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592955" y="5125512"/>
            <a:ext cx="2579351" cy="2233913"/>
            <a:chOff x="3592955" y="5125512"/>
            <a:chExt cx="2579351" cy="223391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92955" y="5125512"/>
              <a:ext cx="2579351" cy="223391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711210" y="6075802"/>
            <a:ext cx="827324" cy="333333"/>
            <a:chOff x="2711210" y="6075802"/>
            <a:chExt cx="827324" cy="33333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60000">
              <a:off x="2711210" y="6075802"/>
              <a:ext cx="827324" cy="33333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611058" y="6619169"/>
            <a:ext cx="745888" cy="176484"/>
            <a:chOff x="9611058" y="6619169"/>
            <a:chExt cx="745888" cy="17648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11058" y="6619169"/>
              <a:ext cx="745888" cy="17648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511543" y="7539868"/>
            <a:ext cx="827324" cy="333333"/>
            <a:chOff x="3511543" y="7539868"/>
            <a:chExt cx="827324" cy="33333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2820000">
              <a:off x="3511543" y="7539868"/>
              <a:ext cx="827324" cy="33333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182351" y="5385326"/>
            <a:ext cx="1714286" cy="1714286"/>
            <a:chOff x="7182351" y="5385326"/>
            <a:chExt cx="1714286" cy="1714286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82351" y="5385326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450706" y="4600341"/>
            <a:ext cx="827324" cy="333333"/>
            <a:chOff x="5450706" y="4600341"/>
            <a:chExt cx="827324" cy="333333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820000">
              <a:off x="5450706" y="4600341"/>
              <a:ext cx="827324" cy="333333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-60000">
            <a:off x="210625" y="5680259"/>
            <a:ext cx="2785300" cy="1237586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432164" y="3468388"/>
            <a:ext cx="2691691" cy="764758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93958" y="5678692"/>
            <a:ext cx="2809824" cy="1211929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044135" y="8504857"/>
            <a:ext cx="2064090" cy="721442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220012" y="5852193"/>
            <a:ext cx="2905525" cy="791306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9560952" y="3395627"/>
            <a:ext cx="745888" cy="176484"/>
            <a:chOff x="9560952" y="3395627"/>
            <a:chExt cx="745888" cy="176484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60952" y="3395627"/>
              <a:ext cx="745888" cy="17648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2041698" y="2941544"/>
            <a:ext cx="1714286" cy="1714286"/>
            <a:chOff x="2041698" y="2941544"/>
            <a:chExt cx="1714286" cy="1714286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41698" y="2941544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482061" y="4600341"/>
            <a:ext cx="827324" cy="333333"/>
            <a:chOff x="3482061" y="4600341"/>
            <a:chExt cx="827324" cy="333333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820000">
              <a:off x="3482061" y="4600341"/>
              <a:ext cx="827324" cy="333333"/>
            </a:xfrm>
            <a:prstGeom prst="rect">
              <a:avLst/>
            </a:prstGeom>
          </p:spPr>
        </p:pic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587146" y="3276488"/>
            <a:ext cx="2532214" cy="1164957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572859" y="3226469"/>
            <a:ext cx="3043935" cy="753506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576753" y="3671677"/>
            <a:ext cx="2424692" cy="598416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184915" y="3101473"/>
            <a:ext cx="1730097" cy="1649650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572954" y="4279278"/>
            <a:ext cx="2463535" cy="753535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576753" y="4744672"/>
            <a:ext cx="7258654" cy="598416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186325" y="4174478"/>
            <a:ext cx="1828715" cy="1649649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582478" y="5410173"/>
            <a:ext cx="1629963" cy="700649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0576753" y="5819949"/>
            <a:ext cx="7217083" cy="598416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184954" y="5254864"/>
            <a:ext cx="1823306" cy="1634277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582478" y="6485440"/>
            <a:ext cx="1629963" cy="700649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0576753" y="6753267"/>
            <a:ext cx="7313911" cy="885978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196278" y="6330136"/>
            <a:ext cx="1838858" cy="1634277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0582478" y="7560707"/>
            <a:ext cx="2171821" cy="700649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0586277" y="8014667"/>
            <a:ext cx="4446121" cy="556435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9186306" y="7405411"/>
            <a:ext cx="1834487" cy="1634277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0572954" y="8580354"/>
            <a:ext cx="1377068" cy="753535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0576753" y="9045763"/>
            <a:ext cx="6453121" cy="598416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9193401" y="8475561"/>
            <a:ext cx="1822725" cy="1649649"/>
          </a:xfrm>
          <a:prstGeom prst="rect">
            <a:avLst/>
          </a:prstGeom>
        </p:spPr>
      </p:pic>
      <p:pic>
        <p:nvPicPr>
          <p:cNvPr id="91" name="Object 90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5381448" y="8505715"/>
            <a:ext cx="2605038" cy="7190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6764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264" y="163113"/>
            <a:ext cx="3779030" cy="154872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2057" y="-441560"/>
            <a:ext cx="6013971" cy="341947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560952" y="3395627"/>
            <a:ext cx="745888" cy="176484"/>
            <a:chOff x="9560952" y="3395627"/>
            <a:chExt cx="745888" cy="17648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60952" y="3395627"/>
              <a:ext cx="745888" cy="1764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92955" y="5125512"/>
            <a:ext cx="2579351" cy="2233913"/>
            <a:chOff x="3592955" y="5125512"/>
            <a:chExt cx="2579351" cy="223391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92955" y="5125512"/>
              <a:ext cx="2579351" cy="223391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047303" y="2367404"/>
            <a:ext cx="1714286" cy="1714286"/>
            <a:chOff x="4047303" y="2367404"/>
            <a:chExt cx="1714286" cy="17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47303" y="2367404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433378" y="4453211"/>
            <a:ext cx="898506" cy="362013"/>
            <a:chOff x="4433378" y="4453211"/>
            <a:chExt cx="898506" cy="36201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4433378" y="4453211"/>
              <a:ext cx="898506" cy="36201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32164" y="3468388"/>
            <a:ext cx="2691691" cy="76475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54438" y="2895287"/>
            <a:ext cx="2073567" cy="72411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582383" y="3282088"/>
            <a:ext cx="1641830" cy="70064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576753" y="3671676"/>
            <a:ext cx="6956168" cy="59841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184953" y="3106597"/>
            <a:ext cx="1729983" cy="16342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A10217-4CAE-442B-9F9E-9275CAF66A03}"/>
              </a:ext>
            </a:extLst>
          </p:cNvPr>
          <p:cNvSpPr txBox="1"/>
          <p:nvPr/>
        </p:nvSpPr>
        <p:spPr>
          <a:xfrm>
            <a:off x="4308153" y="6029232"/>
            <a:ext cx="1559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</a:rPr>
              <a:t>회원가입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264" y="163113"/>
            <a:ext cx="3779030" cy="154872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2057" y="-441560"/>
            <a:ext cx="4292780" cy="341947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11058" y="4468629"/>
            <a:ext cx="745888" cy="176484"/>
            <a:chOff x="9611058" y="4468629"/>
            <a:chExt cx="745888" cy="17648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11058" y="4468629"/>
              <a:ext cx="745888" cy="1764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252505" y="6075802"/>
            <a:ext cx="827324" cy="333333"/>
            <a:chOff x="6252505" y="6075802"/>
            <a:chExt cx="827324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52505" y="6075802"/>
              <a:ext cx="827324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60952" y="3395627"/>
            <a:ext cx="745888" cy="176484"/>
            <a:chOff x="9560952" y="3395627"/>
            <a:chExt cx="745888" cy="17648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60952" y="3395627"/>
              <a:ext cx="745888" cy="17648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36000" y="5385326"/>
            <a:ext cx="1714286" cy="1714286"/>
            <a:chOff x="836000" y="5385326"/>
            <a:chExt cx="1714286" cy="17142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60000">
              <a:off x="836000" y="5385326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11058" y="5543899"/>
            <a:ext cx="745888" cy="176484"/>
            <a:chOff x="9611058" y="5543899"/>
            <a:chExt cx="745888" cy="17648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11058" y="5543899"/>
              <a:ext cx="745888" cy="17648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999501" y="2941544"/>
            <a:ext cx="1714286" cy="1714286"/>
            <a:chOff x="5999501" y="2941544"/>
            <a:chExt cx="1714286" cy="17142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99501" y="2941544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592955" y="5125512"/>
            <a:ext cx="2579351" cy="2233913"/>
            <a:chOff x="3592955" y="5125512"/>
            <a:chExt cx="2579351" cy="223391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92955" y="5125512"/>
              <a:ext cx="2579351" cy="223391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711210" y="6075802"/>
            <a:ext cx="827324" cy="333333"/>
            <a:chOff x="2711210" y="6075802"/>
            <a:chExt cx="827324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60000">
              <a:off x="2711210" y="6075802"/>
              <a:ext cx="827324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611058" y="6619169"/>
            <a:ext cx="745888" cy="176484"/>
            <a:chOff x="9611058" y="6619169"/>
            <a:chExt cx="745888" cy="17648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11058" y="6619169"/>
              <a:ext cx="745888" cy="17648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041698" y="2941544"/>
            <a:ext cx="1714286" cy="1714286"/>
            <a:chOff x="2041698" y="2941544"/>
            <a:chExt cx="1714286" cy="171428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41698" y="2941544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182351" y="5385326"/>
            <a:ext cx="1714286" cy="1714286"/>
            <a:chOff x="7182351" y="5385326"/>
            <a:chExt cx="1714286" cy="1714286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82351" y="5385326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482061" y="4600341"/>
            <a:ext cx="827324" cy="333333"/>
            <a:chOff x="3482061" y="4600341"/>
            <a:chExt cx="827324" cy="33333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820000">
              <a:off x="3482061" y="4600341"/>
              <a:ext cx="827324" cy="33333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450706" y="4600341"/>
            <a:ext cx="827324" cy="333333"/>
            <a:chOff x="5450706" y="4600341"/>
            <a:chExt cx="827324" cy="33333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820000">
              <a:off x="5450706" y="4600341"/>
              <a:ext cx="827324" cy="333333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-60000">
            <a:off x="252866" y="5913381"/>
            <a:ext cx="2742786" cy="764758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674958" y="5912177"/>
            <a:ext cx="2700129" cy="764758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479069" y="5703431"/>
            <a:ext cx="2654811" cy="1106963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96442" y="3494118"/>
            <a:ext cx="2575300" cy="724119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582383" y="3282088"/>
            <a:ext cx="1384544" cy="700649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586277" y="3715848"/>
            <a:ext cx="5069206" cy="556435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184953" y="3106597"/>
            <a:ext cx="1729983" cy="1634278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582478" y="4334907"/>
            <a:ext cx="1384554" cy="70064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586277" y="4788848"/>
            <a:ext cx="1555387" cy="556435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186306" y="4179602"/>
            <a:ext cx="1828772" cy="1634277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582478" y="5410173"/>
            <a:ext cx="2698268" cy="700649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586277" y="5861210"/>
            <a:ext cx="4923778" cy="556435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184954" y="5254864"/>
            <a:ext cx="1823306" cy="1634277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582478" y="6485440"/>
            <a:ext cx="1384544" cy="700649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0576753" y="6895229"/>
            <a:ext cx="6441292" cy="598416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196278" y="6330136"/>
            <a:ext cx="1838858" cy="1634277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822100" y="3361528"/>
            <a:ext cx="2198185" cy="11540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264" y="163113"/>
            <a:ext cx="3779030" cy="154872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2057" y="-441560"/>
            <a:ext cx="5736942" cy="341947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588427" y="6504859"/>
            <a:ext cx="745888" cy="176484"/>
            <a:chOff x="9588427" y="6504859"/>
            <a:chExt cx="745888" cy="17648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88427" y="6504859"/>
              <a:ext cx="745888" cy="1764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88427" y="3279046"/>
            <a:ext cx="745888" cy="176484"/>
            <a:chOff x="9588427" y="3279046"/>
            <a:chExt cx="745888" cy="17648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88427" y="3279046"/>
              <a:ext cx="745888" cy="1764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252505" y="6075802"/>
            <a:ext cx="827324" cy="333333"/>
            <a:chOff x="6252505" y="6075802"/>
            <a:chExt cx="827324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52505" y="6075802"/>
              <a:ext cx="827324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38321" y="2206044"/>
            <a:ext cx="745888" cy="176484"/>
            <a:chOff x="9538321" y="2206044"/>
            <a:chExt cx="745888" cy="17648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38321" y="2206044"/>
              <a:ext cx="745888" cy="17648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23589" y="7959610"/>
            <a:ext cx="1714286" cy="1714286"/>
            <a:chOff x="5823589" y="7959610"/>
            <a:chExt cx="1714286" cy="17142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23589" y="7959610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36000" y="5385326"/>
            <a:ext cx="1714286" cy="1714286"/>
            <a:chOff x="836000" y="5385326"/>
            <a:chExt cx="1714286" cy="17142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60000">
              <a:off x="836000" y="5385326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160542" y="7959610"/>
            <a:ext cx="1714286" cy="1714286"/>
            <a:chOff x="2160542" y="7959610"/>
            <a:chExt cx="1714286" cy="171428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60542" y="7959610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588427" y="4354316"/>
            <a:ext cx="745888" cy="176484"/>
            <a:chOff x="9588427" y="4354316"/>
            <a:chExt cx="745888" cy="17648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88427" y="4354316"/>
              <a:ext cx="745888" cy="17648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999501" y="2941544"/>
            <a:ext cx="1714286" cy="1714286"/>
            <a:chOff x="5999501" y="2941544"/>
            <a:chExt cx="1714286" cy="171428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9501" y="2941544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588427" y="7513465"/>
            <a:ext cx="745888" cy="176484"/>
            <a:chOff x="9588427" y="7513465"/>
            <a:chExt cx="745888" cy="17648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88427" y="7513465"/>
              <a:ext cx="745888" cy="17648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503725" y="7511296"/>
            <a:ext cx="827324" cy="333333"/>
            <a:chOff x="5503725" y="7511296"/>
            <a:chExt cx="827324" cy="33333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2820000">
              <a:off x="5503725" y="7511296"/>
              <a:ext cx="827324" cy="33333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592955" y="5125512"/>
            <a:ext cx="2579351" cy="2233913"/>
            <a:chOff x="3592955" y="5125512"/>
            <a:chExt cx="2579351" cy="223391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92955" y="5125512"/>
              <a:ext cx="2579351" cy="223391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711210" y="6075802"/>
            <a:ext cx="827324" cy="333333"/>
            <a:chOff x="2711210" y="6075802"/>
            <a:chExt cx="827324" cy="33333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60000">
              <a:off x="2711210" y="6075802"/>
              <a:ext cx="827324" cy="33333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588427" y="5429586"/>
            <a:ext cx="745888" cy="176484"/>
            <a:chOff x="9588427" y="5429586"/>
            <a:chExt cx="745888" cy="176484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88427" y="5429586"/>
              <a:ext cx="745888" cy="17648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041698" y="2941544"/>
            <a:ext cx="1714286" cy="1714286"/>
            <a:chOff x="2041698" y="2941544"/>
            <a:chExt cx="1714286" cy="1714286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41698" y="2941544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511543" y="7539868"/>
            <a:ext cx="827324" cy="333333"/>
            <a:chOff x="3511543" y="7539868"/>
            <a:chExt cx="827324" cy="333333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2820000">
              <a:off x="3511543" y="7539868"/>
              <a:ext cx="827324" cy="33333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182351" y="5385326"/>
            <a:ext cx="1714286" cy="1714286"/>
            <a:chOff x="7182351" y="5385326"/>
            <a:chExt cx="1714286" cy="1714286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82351" y="5385326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3482061" y="4600341"/>
            <a:ext cx="827324" cy="333333"/>
            <a:chOff x="3482061" y="4600341"/>
            <a:chExt cx="827324" cy="333333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820000">
              <a:off x="3482061" y="4600341"/>
              <a:ext cx="827324" cy="333333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5450706" y="4600341"/>
            <a:ext cx="827324" cy="333333"/>
            <a:chOff x="5450706" y="4600341"/>
            <a:chExt cx="827324" cy="333333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820000">
              <a:off x="5450706" y="4600341"/>
              <a:ext cx="827324" cy="333333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-60000">
            <a:off x="-46289" y="5916324"/>
            <a:ext cx="3003872" cy="764758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583030" y="3341163"/>
            <a:ext cx="2589396" cy="1119396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704263" y="5799213"/>
            <a:ext cx="2567186" cy="1015796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604878" y="8514382"/>
            <a:ext cx="2540499" cy="702395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520754" y="5896126"/>
            <a:ext cx="2594944" cy="776963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96442" y="3494118"/>
            <a:ext cx="2613262" cy="724119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559716" y="2092507"/>
            <a:ext cx="1384544" cy="700649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544563" y="2482096"/>
            <a:ext cx="6042759" cy="598416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162323" y="1917014"/>
            <a:ext cx="1729983" cy="1634278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550288" y="3075040"/>
            <a:ext cx="812859" cy="768944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563610" y="3599258"/>
            <a:ext cx="2205940" cy="556435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163675" y="2990019"/>
            <a:ext cx="1828772" cy="1634277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540764" y="4159831"/>
            <a:ext cx="889049" cy="759421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0544563" y="4630363"/>
            <a:ext cx="4110025" cy="598416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162323" y="4065281"/>
            <a:ext cx="1823306" cy="1634277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559812" y="5295859"/>
            <a:ext cx="1629963" cy="700649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0563610" y="5749820"/>
            <a:ext cx="2400835" cy="556435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173647" y="5140553"/>
            <a:ext cx="1838858" cy="1634277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0540764" y="6315507"/>
            <a:ext cx="1424687" cy="753506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0554086" y="6780915"/>
            <a:ext cx="5715206" cy="598416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9163675" y="6215828"/>
            <a:ext cx="1834487" cy="1634277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0559812" y="7379735"/>
            <a:ext cx="3268249" cy="700649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0563610" y="7833686"/>
            <a:ext cx="3701930" cy="556435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9170771" y="7219311"/>
            <a:ext cx="1822725" cy="1649649"/>
          </a:xfrm>
          <a:prstGeom prst="rect">
            <a:avLst/>
          </a:prstGeom>
        </p:spPr>
      </p:pic>
      <p:pic>
        <p:nvPicPr>
          <p:cNvPr id="91" name="Object 90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5257790" y="8515238"/>
            <a:ext cx="2747543" cy="700048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3964797" y="2431089"/>
            <a:ext cx="1714286" cy="1714286"/>
            <a:chOff x="3964797" y="2431089"/>
            <a:chExt cx="1714286" cy="1714286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64797" y="2431089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4457911" y="4471527"/>
            <a:ext cx="827324" cy="333333"/>
            <a:chOff x="4457911" y="4471527"/>
            <a:chExt cx="827324" cy="333333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4457911" y="4471527"/>
              <a:ext cx="827324" cy="333333"/>
            </a:xfrm>
            <a:prstGeom prst="rect">
              <a:avLst/>
            </a:prstGeom>
          </p:spPr>
        </p:pic>
      </p:grpSp>
      <p:pic>
        <p:nvPicPr>
          <p:cNvPr id="98" name="Object 97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3574051" y="2814413"/>
            <a:ext cx="2440414" cy="1141948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4022180" y="8189788"/>
            <a:ext cx="1714286" cy="1714286"/>
            <a:chOff x="4022180" y="8189788"/>
            <a:chExt cx="1714286" cy="1714286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60000">
              <a:off x="4022180" y="8189788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4439596" y="7529641"/>
            <a:ext cx="827324" cy="333333"/>
            <a:chOff x="4439596" y="7529641"/>
            <a:chExt cx="827324" cy="333333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60000">
              <a:off x="4439596" y="7529641"/>
              <a:ext cx="827324" cy="333333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3656823" y="8726080"/>
            <a:ext cx="2448633" cy="724119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9582668" y="8376954"/>
            <a:ext cx="745888" cy="176484"/>
            <a:chOff x="9582668" y="8376954"/>
            <a:chExt cx="745888" cy="176484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82668" y="8376954"/>
              <a:ext cx="745888" cy="176484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9582668" y="9337941"/>
            <a:ext cx="745888" cy="176484"/>
            <a:chOff x="9582668" y="9337941"/>
            <a:chExt cx="745888" cy="176484"/>
          </a:xfrm>
        </p:grpSpPr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82668" y="9337941"/>
              <a:ext cx="745888" cy="176484"/>
            </a:xfrm>
            <a:prstGeom prst="rect">
              <a:avLst/>
            </a:prstGeom>
          </p:spPr>
        </p:pic>
      </p:grpSp>
      <p:pic>
        <p:nvPicPr>
          <p:cNvPr id="112" name="Object 111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0554097" y="8271792"/>
            <a:ext cx="2203697" cy="700649"/>
          </a:xfrm>
          <a:prstGeom prst="rect">
            <a:avLst/>
          </a:prstGeom>
        </p:spPr>
      </p:pic>
      <p:pic>
        <p:nvPicPr>
          <p:cNvPr id="113" name="Object 112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0557896" y="8725753"/>
            <a:ext cx="4547378" cy="556435"/>
          </a:xfrm>
          <a:prstGeom prst="rect">
            <a:avLst/>
          </a:prstGeom>
        </p:spPr>
      </p:pic>
      <p:pic>
        <p:nvPicPr>
          <p:cNvPr id="114" name="Object 113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9156529" y="8111367"/>
            <a:ext cx="1823419" cy="1649648"/>
          </a:xfrm>
          <a:prstGeom prst="rect">
            <a:avLst/>
          </a:prstGeom>
        </p:spPr>
      </p:pic>
      <p:pic>
        <p:nvPicPr>
          <p:cNvPr id="115" name="Object 114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0554097" y="9204212"/>
            <a:ext cx="2203697" cy="700649"/>
          </a:xfrm>
          <a:prstGeom prst="rect">
            <a:avLst/>
          </a:prstGeom>
        </p:spPr>
      </p:pic>
      <p:pic>
        <p:nvPicPr>
          <p:cNvPr id="116" name="Object 115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10557896" y="9658182"/>
            <a:ext cx="1750121" cy="556435"/>
          </a:xfrm>
          <a:prstGeom prst="rect">
            <a:avLst/>
          </a:prstGeom>
        </p:spPr>
      </p:pic>
      <p:pic>
        <p:nvPicPr>
          <p:cNvPr id="117" name="Object 116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9165290" y="9043795"/>
            <a:ext cx="1831419" cy="164961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264" y="163113"/>
            <a:ext cx="3779030" cy="154872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2057" y="-441560"/>
            <a:ext cx="5931475" cy="341947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11058" y="4468629"/>
            <a:ext cx="745888" cy="176484"/>
            <a:chOff x="9611058" y="4468629"/>
            <a:chExt cx="745888" cy="17648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11058" y="4468629"/>
              <a:ext cx="745888" cy="1764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60952" y="3395627"/>
            <a:ext cx="745888" cy="176484"/>
            <a:chOff x="9560952" y="3395627"/>
            <a:chExt cx="745888" cy="17648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60952" y="3395627"/>
              <a:ext cx="745888" cy="1764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36000" y="5385326"/>
            <a:ext cx="1714286" cy="1714286"/>
            <a:chOff x="836000" y="5385326"/>
            <a:chExt cx="1714286" cy="17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60000">
              <a:off x="836000" y="5385326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11058" y="5543899"/>
            <a:ext cx="745888" cy="176484"/>
            <a:chOff x="9611058" y="5543899"/>
            <a:chExt cx="745888" cy="17648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11058" y="5543899"/>
              <a:ext cx="745888" cy="17648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281489" y="5331237"/>
            <a:ext cx="1714286" cy="1714286"/>
            <a:chOff x="7281489" y="5331237"/>
            <a:chExt cx="1714286" cy="17142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7281489" y="5331237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592955" y="5125512"/>
            <a:ext cx="2579351" cy="2233913"/>
            <a:chOff x="3592955" y="5125512"/>
            <a:chExt cx="2579351" cy="223391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92955" y="5125512"/>
              <a:ext cx="2579351" cy="223391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711210" y="6075802"/>
            <a:ext cx="827324" cy="333333"/>
            <a:chOff x="2711210" y="6075802"/>
            <a:chExt cx="827324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60000">
              <a:off x="2711210" y="6075802"/>
              <a:ext cx="827324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013328" y="2393506"/>
            <a:ext cx="1714286" cy="1714286"/>
            <a:chOff x="4013328" y="2393506"/>
            <a:chExt cx="1714286" cy="171428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4013328" y="2393506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477005" y="4473591"/>
            <a:ext cx="827324" cy="333333"/>
            <a:chOff x="4477005" y="4473591"/>
            <a:chExt cx="827324" cy="33333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520000">
              <a:off x="4477005" y="4473591"/>
              <a:ext cx="827324" cy="33333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338619" y="6004774"/>
            <a:ext cx="827324" cy="333333"/>
            <a:chOff x="6338619" y="6004774"/>
            <a:chExt cx="827324" cy="33333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38619" y="6004774"/>
              <a:ext cx="827324" cy="333333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-60000">
            <a:off x="252869" y="5913713"/>
            <a:ext cx="2704691" cy="76475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49088" y="5867564"/>
            <a:ext cx="2466925" cy="776963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54438" y="2928327"/>
            <a:ext cx="1789776" cy="724119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572859" y="3226469"/>
            <a:ext cx="1386592" cy="753506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576753" y="3671677"/>
            <a:ext cx="4169511" cy="598416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84953" y="3106597"/>
            <a:ext cx="1729983" cy="1634278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563431" y="4279288"/>
            <a:ext cx="1405640" cy="753506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576753" y="4744677"/>
            <a:ext cx="6060292" cy="598416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186306" y="4179602"/>
            <a:ext cx="1828772" cy="1634277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572954" y="5354554"/>
            <a:ext cx="1386592" cy="753506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576753" y="5817039"/>
            <a:ext cx="6028854" cy="598416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184954" y="5254864"/>
            <a:ext cx="1823306" cy="1634277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107067" y="5857409"/>
            <a:ext cx="2155676" cy="76468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264" y="163113"/>
            <a:ext cx="3779030" cy="154872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2057" y="-446560"/>
            <a:ext cx="5274419" cy="34327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11058" y="4468629"/>
            <a:ext cx="745888" cy="176484"/>
            <a:chOff x="9611058" y="4468629"/>
            <a:chExt cx="745888" cy="17648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11058" y="4468629"/>
              <a:ext cx="745888" cy="1764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60952" y="3395627"/>
            <a:ext cx="745888" cy="176484"/>
            <a:chOff x="9560952" y="3395627"/>
            <a:chExt cx="745888" cy="17648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60952" y="3395627"/>
              <a:ext cx="745888" cy="1764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36000" y="5385326"/>
            <a:ext cx="1714286" cy="1714286"/>
            <a:chOff x="836000" y="5385326"/>
            <a:chExt cx="1714286" cy="17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60000">
              <a:off x="836000" y="5385326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281489" y="5331237"/>
            <a:ext cx="1714286" cy="1714286"/>
            <a:chOff x="7281489" y="5331237"/>
            <a:chExt cx="1714286" cy="17142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7281489" y="5331237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592955" y="5125512"/>
            <a:ext cx="2579351" cy="2233913"/>
            <a:chOff x="3592955" y="5125512"/>
            <a:chExt cx="2579351" cy="223391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92955" y="5125512"/>
              <a:ext cx="2579351" cy="223391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711210" y="6075802"/>
            <a:ext cx="827324" cy="333333"/>
            <a:chOff x="2711210" y="6075802"/>
            <a:chExt cx="827324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60000">
              <a:off x="2711210" y="6075802"/>
              <a:ext cx="827324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38619" y="6004774"/>
            <a:ext cx="827324" cy="333333"/>
            <a:chOff x="6338619" y="6004774"/>
            <a:chExt cx="827324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60000">
              <a:off x="6338619" y="6004774"/>
              <a:ext cx="827324" cy="333333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-60000">
            <a:off x="826130" y="5916153"/>
            <a:ext cx="1896472" cy="76475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92212" y="5867564"/>
            <a:ext cx="2732992" cy="77696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572859" y="3222792"/>
            <a:ext cx="1424687" cy="75353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586277" y="3715848"/>
            <a:ext cx="2985206" cy="55643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184953" y="3106597"/>
            <a:ext cx="1729983" cy="1634278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582478" y="4334907"/>
            <a:ext cx="2287030" cy="70064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586277" y="4788848"/>
            <a:ext cx="4734997" cy="55643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186306" y="4179602"/>
            <a:ext cx="1828772" cy="1634277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409095" y="5726927"/>
            <a:ext cx="1577177" cy="11979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693" y="163114"/>
            <a:ext cx="3811315" cy="155342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2061" y="1019489"/>
            <a:ext cx="4042080" cy="133961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9501" y="3707856"/>
            <a:ext cx="2409561" cy="6952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81380" y="6603422"/>
            <a:ext cx="8136094" cy="136230"/>
            <a:chOff x="-381380" y="6603422"/>
            <a:chExt cx="8136094" cy="13623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-381380" y="6603422"/>
              <a:ext cx="8136094" cy="1362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33967" y="6491558"/>
            <a:ext cx="7907401" cy="131264"/>
            <a:chOff x="3333967" y="6491558"/>
            <a:chExt cx="7907401" cy="13126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3333967" y="6491558"/>
              <a:ext cx="7907401" cy="13126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33385" y="6622545"/>
            <a:ext cx="8236654" cy="198545"/>
            <a:chOff x="6833385" y="6622545"/>
            <a:chExt cx="8236654" cy="1985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6833385" y="6622545"/>
              <a:ext cx="8236654" cy="1985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570487" y="6514189"/>
            <a:ext cx="7952662" cy="131264"/>
            <a:chOff x="10570487" y="6514189"/>
            <a:chExt cx="7952662" cy="13126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10570487" y="6514189"/>
              <a:ext cx="7952662" cy="1312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3794881" y="6403699"/>
            <a:ext cx="7721027" cy="131264"/>
            <a:chOff x="-3794881" y="6403699"/>
            <a:chExt cx="7721027" cy="13126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-3794881" y="6403699"/>
              <a:ext cx="7721027" cy="13126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2911" y="2057143"/>
            <a:ext cx="18151129" cy="625030"/>
            <a:chOff x="52911" y="2057143"/>
            <a:chExt cx="18151129" cy="62503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911" y="2057143"/>
              <a:ext cx="18151129" cy="62503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1492" y="2057143"/>
            <a:ext cx="3630342" cy="628984"/>
            <a:chOff x="51492" y="2057143"/>
            <a:chExt cx="3630342" cy="62898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492" y="2057143"/>
              <a:ext cx="3630342" cy="62898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669171" y="2057143"/>
            <a:ext cx="3630342" cy="628984"/>
            <a:chOff x="3669171" y="2057143"/>
            <a:chExt cx="3630342" cy="62898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69171" y="2057143"/>
              <a:ext cx="3630342" cy="62898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286849" y="2057143"/>
            <a:ext cx="3630342" cy="628984"/>
            <a:chOff x="7286849" y="2057143"/>
            <a:chExt cx="3630342" cy="62898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86849" y="2057143"/>
              <a:ext cx="3630342" cy="62898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904527" y="2057143"/>
            <a:ext cx="3630342" cy="628984"/>
            <a:chOff x="10904527" y="2057143"/>
            <a:chExt cx="3630342" cy="62898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904527" y="2057143"/>
              <a:ext cx="3630342" cy="628984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6290" y="1894501"/>
            <a:ext cx="1111006" cy="1099491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96244" y="1894501"/>
            <a:ext cx="1187196" cy="109949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407110" y="1894501"/>
            <a:ext cx="1196720" cy="109949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030053" y="1894501"/>
            <a:ext cx="1206244" cy="109949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667373" y="1893894"/>
            <a:ext cx="1187196" cy="1099491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63345" y="2848275"/>
            <a:ext cx="3409519" cy="921967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762446" y="2882837"/>
            <a:ext cx="3048434" cy="1265824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09501" y="4295949"/>
            <a:ext cx="2767513" cy="695278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09501" y="4855311"/>
            <a:ext cx="1852799" cy="695278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07385" y="5469149"/>
            <a:ext cx="1890999" cy="695278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788416" y="3679283"/>
            <a:ext cx="2669818" cy="695278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842265" y="2639867"/>
            <a:ext cx="3550557" cy="1299481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394826" y="3698330"/>
            <a:ext cx="1888246" cy="695278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448675" y="2658913"/>
            <a:ext cx="2871977" cy="1299481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394826" y="4286426"/>
            <a:ext cx="1938161" cy="695278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1180121" y="4078626"/>
            <a:ext cx="1971256" cy="695278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1021918" y="2686208"/>
            <a:ext cx="3066691" cy="1676996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1180121" y="4666721"/>
            <a:ext cx="2929656" cy="695278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4776311" y="4078626"/>
            <a:ext cx="2037989" cy="695278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4776311" y="4666721"/>
            <a:ext cx="2900437" cy="695278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1180597" y="5232502"/>
            <a:ext cx="2428980" cy="695278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4778407" y="5261502"/>
            <a:ext cx="1932780" cy="6952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693" y="163114"/>
            <a:ext cx="3811315" cy="155342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2061" y="1019489"/>
            <a:ext cx="4114956" cy="133961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81380" y="6603422"/>
            <a:ext cx="8136094" cy="136230"/>
            <a:chOff x="-381380" y="6603422"/>
            <a:chExt cx="8136094" cy="13623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-381380" y="6603422"/>
              <a:ext cx="8136094" cy="1362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33967" y="6491558"/>
            <a:ext cx="7907401" cy="131264"/>
            <a:chOff x="3333967" y="6491558"/>
            <a:chExt cx="7907401" cy="13126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3333967" y="6491558"/>
              <a:ext cx="7907401" cy="13126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33385" y="6622545"/>
            <a:ext cx="8236654" cy="198545"/>
            <a:chOff x="6833385" y="6622545"/>
            <a:chExt cx="8236654" cy="19854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6833385" y="6622545"/>
              <a:ext cx="8236654" cy="1985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570487" y="6514189"/>
            <a:ext cx="7952662" cy="131264"/>
            <a:chOff x="10570487" y="6514189"/>
            <a:chExt cx="7952662" cy="13126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10570487" y="6514189"/>
              <a:ext cx="7952662" cy="1312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3794881" y="6403699"/>
            <a:ext cx="7721027" cy="131264"/>
            <a:chOff x="-3794881" y="6403699"/>
            <a:chExt cx="7721027" cy="13126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-3794881" y="6403699"/>
              <a:ext cx="7721027" cy="13126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4585" y="2057143"/>
            <a:ext cx="14568388" cy="625030"/>
            <a:chOff x="134585" y="2057143"/>
            <a:chExt cx="14568388" cy="62503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4585" y="2057143"/>
              <a:ext cx="14568388" cy="62503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1492" y="2057143"/>
            <a:ext cx="3630342" cy="628984"/>
            <a:chOff x="51492" y="2057143"/>
            <a:chExt cx="3630342" cy="62898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492" y="2057143"/>
              <a:ext cx="3630342" cy="62898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669171" y="2057143"/>
            <a:ext cx="3630342" cy="628984"/>
            <a:chOff x="3669171" y="2057143"/>
            <a:chExt cx="3630342" cy="62898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69171" y="2057143"/>
              <a:ext cx="3630342" cy="62898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286849" y="2057143"/>
            <a:ext cx="3630342" cy="628984"/>
            <a:chOff x="7286849" y="2057143"/>
            <a:chExt cx="3630342" cy="62898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86849" y="2057143"/>
              <a:ext cx="3630342" cy="628984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6290" y="1914958"/>
            <a:ext cx="1196720" cy="103812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796244" y="1914958"/>
            <a:ext cx="1170368" cy="1038120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407110" y="1914958"/>
            <a:ext cx="1196720" cy="103812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022593" y="1923875"/>
            <a:ext cx="1196720" cy="1038120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74472" y="2739980"/>
            <a:ext cx="3107434" cy="1657767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09501" y="4295949"/>
            <a:ext cx="1934627" cy="69527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902949" y="4295949"/>
            <a:ext cx="2590875" cy="69527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830625" y="2739980"/>
            <a:ext cx="3227005" cy="1276815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394826" y="3698330"/>
            <a:ext cx="2815627" cy="695278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458199" y="2693475"/>
            <a:ext cx="3227005" cy="1276815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394826" y="4286426"/>
            <a:ext cx="2693180" cy="69527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1089754" y="4097883"/>
            <a:ext cx="2854846" cy="1044583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158376" y="2876038"/>
            <a:ext cx="3167224" cy="895862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082692" y="5063169"/>
            <a:ext cx="3039542" cy="1044583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1083169" y="6009902"/>
            <a:ext cx="3152123" cy="1044583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905064" y="6713569"/>
            <a:ext cx="1931961" cy="695278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905064" y="4890311"/>
            <a:ext cx="2661132" cy="695278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905064" y="5449673"/>
            <a:ext cx="2387418" cy="695278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902949" y="6063511"/>
            <a:ext cx="2431856" cy="695278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3887073" y="7370130"/>
            <a:ext cx="2988818" cy="695278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7417426" y="4893616"/>
            <a:ext cx="3648284" cy="1044583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1105359" y="7081216"/>
            <a:ext cx="2798142" cy="1044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264" y="163114"/>
            <a:ext cx="4252991" cy="15328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1585" y="1073804"/>
            <a:ext cx="5088975" cy="129887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2349" y="4286426"/>
            <a:ext cx="2735770" cy="6952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81380" y="6603422"/>
            <a:ext cx="8136094" cy="136230"/>
            <a:chOff x="-381380" y="6603422"/>
            <a:chExt cx="8136094" cy="13623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-381380" y="6603422"/>
              <a:ext cx="8136094" cy="1362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33967" y="6491558"/>
            <a:ext cx="7907401" cy="131264"/>
            <a:chOff x="3333967" y="6491558"/>
            <a:chExt cx="7907401" cy="13126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3333967" y="6491558"/>
              <a:ext cx="7907401" cy="13126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33385" y="6622545"/>
            <a:ext cx="8236654" cy="198545"/>
            <a:chOff x="6833385" y="6622545"/>
            <a:chExt cx="8236654" cy="1985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6833385" y="6622545"/>
              <a:ext cx="8236654" cy="1985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570487" y="6514189"/>
            <a:ext cx="7952662" cy="131264"/>
            <a:chOff x="10570487" y="6514189"/>
            <a:chExt cx="7952662" cy="13126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10570487" y="6514189"/>
              <a:ext cx="7952662" cy="1312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3794881" y="6403699"/>
            <a:ext cx="7721027" cy="131264"/>
            <a:chOff x="-3794881" y="6403699"/>
            <a:chExt cx="7721027" cy="13126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-3794881" y="6403699"/>
              <a:ext cx="7721027" cy="13126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2911" y="2057143"/>
            <a:ext cx="18151129" cy="625030"/>
            <a:chOff x="52911" y="2057143"/>
            <a:chExt cx="18151129" cy="62503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911" y="2057143"/>
              <a:ext cx="18151129" cy="62503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1492" y="2057143"/>
            <a:ext cx="3630342" cy="628984"/>
            <a:chOff x="51492" y="2057143"/>
            <a:chExt cx="3630342" cy="62898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492" y="2057143"/>
              <a:ext cx="3630342" cy="62898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669171" y="2057143"/>
            <a:ext cx="3630342" cy="628984"/>
            <a:chOff x="3669171" y="2057143"/>
            <a:chExt cx="3630342" cy="62898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69171" y="2057143"/>
              <a:ext cx="3630342" cy="62898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286849" y="2057143"/>
            <a:ext cx="3630342" cy="628984"/>
            <a:chOff x="7286849" y="2057143"/>
            <a:chExt cx="3630342" cy="62898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86849" y="2057143"/>
              <a:ext cx="3630342" cy="62898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904527" y="2057143"/>
            <a:ext cx="3630342" cy="628984"/>
            <a:chOff x="10904527" y="2057143"/>
            <a:chExt cx="3630342" cy="62898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904527" y="2057143"/>
              <a:ext cx="3630342" cy="628984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6290" y="1977901"/>
            <a:ext cx="2719777" cy="1016701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96244" y="1977901"/>
            <a:ext cx="3081739" cy="101670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407110" y="1977901"/>
            <a:ext cx="3092653" cy="101670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030053" y="1977901"/>
            <a:ext cx="3476453" cy="101670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655863" y="1994453"/>
            <a:ext cx="2778996" cy="966539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7848" y="2573077"/>
            <a:ext cx="3723072" cy="2027587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693553" y="2703960"/>
            <a:ext cx="3551843" cy="2814834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2349" y="4712616"/>
            <a:ext cx="1954189" cy="695278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72349" y="5110073"/>
            <a:ext cx="1938161" cy="695278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70233" y="5542959"/>
            <a:ext cx="2929656" cy="695278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842265" y="2933913"/>
            <a:ext cx="3127291" cy="1253957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458199" y="2693475"/>
            <a:ext cx="3447491" cy="1652005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180121" y="4078626"/>
            <a:ext cx="1971256" cy="695278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1031399" y="2720770"/>
            <a:ext cx="3387681" cy="1265824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1180121" y="4600054"/>
            <a:ext cx="1934837" cy="695278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4737073" y="5336273"/>
            <a:ext cx="3219304" cy="1044583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4737073" y="6252578"/>
            <a:ext cx="3692246" cy="1044583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4708502" y="7231445"/>
            <a:ext cx="3644580" cy="1044583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73522" y="5969997"/>
            <a:ext cx="2428980" cy="695278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73522" y="6396188"/>
            <a:ext cx="2656818" cy="695278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73522" y="6793645"/>
            <a:ext cx="2661132" cy="695278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71406" y="7226530"/>
            <a:ext cx="2872332" cy="695278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74466" y="7660864"/>
            <a:ext cx="2432056" cy="695278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74466" y="8087054"/>
            <a:ext cx="1931961" cy="695278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74466" y="8484511"/>
            <a:ext cx="2988818" cy="695278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72349" y="8917397"/>
            <a:ext cx="2881580" cy="695278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70445" y="9286902"/>
            <a:ext cx="2693180" cy="695278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34254" y="9678864"/>
            <a:ext cx="3771989" cy="695278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3775835" y="4286426"/>
            <a:ext cx="2456713" cy="695278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3775835" y="4712616"/>
            <a:ext cx="2714304" cy="695278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3775835" y="5110073"/>
            <a:ext cx="2409875" cy="695278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3773721" y="5542959"/>
            <a:ext cx="1891199" cy="695278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7389997" y="4189140"/>
            <a:ext cx="2104142" cy="695278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7389997" y="4615330"/>
            <a:ext cx="2900646" cy="695278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7389997" y="5012788"/>
            <a:ext cx="1393523" cy="695278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14759930" y="8256692"/>
            <a:ext cx="2864094" cy="1044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8288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264" y="163114"/>
            <a:ext cx="4621505" cy="15442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1585" y="1073804"/>
            <a:ext cx="5397595" cy="1291995"/>
          </a:xfrm>
          <a:prstGeom prst="rect">
            <a:avLst/>
          </a:prstGeom>
        </p:spPr>
      </p:pic>
      <p:pic>
        <p:nvPicPr>
          <p:cNvPr id="2049" name="_x205808048" descr="EMB00005e783969">
            <a:extLst>
              <a:ext uri="{FF2B5EF4-FFF2-40B4-BE49-F238E27FC236}">
                <a16:creationId xmlns:a16="http://schemas.microsoft.com/office/drawing/2014/main" id="{DF40A329-D0DB-4DFC-A3D9-5BFA58C96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02954"/>
            <a:ext cx="14935200" cy="759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0245" y="4984132"/>
            <a:ext cx="3054875" cy="9968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19183" y="2697339"/>
            <a:ext cx="694349" cy="105329"/>
            <a:chOff x="1519183" y="2697339"/>
            <a:chExt cx="694349" cy="1053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9183" y="2697339"/>
              <a:ext cx="694349" cy="1053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9985" y="2550157"/>
            <a:ext cx="652745" cy="105329"/>
            <a:chOff x="1539985" y="2550157"/>
            <a:chExt cx="652745" cy="1053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9985" y="2550157"/>
              <a:ext cx="652745" cy="1053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23193" y="2402976"/>
            <a:ext cx="486329" cy="105329"/>
            <a:chOff x="1623193" y="2402976"/>
            <a:chExt cx="486329" cy="1053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3193" y="2402976"/>
              <a:ext cx="486329" cy="1053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56833" y="-57143"/>
            <a:ext cx="19048" cy="2297356"/>
            <a:chOff x="1856833" y="-57143"/>
            <a:chExt cx="19048" cy="229735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56833" y="-57143"/>
              <a:ext cx="19048" cy="229735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7770" y="5771336"/>
            <a:ext cx="3088762" cy="75425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15144" y="4956449"/>
            <a:ext cx="3050504" cy="98663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167568" y="2742157"/>
            <a:ext cx="694349" cy="105329"/>
            <a:chOff x="5167568" y="2742157"/>
            <a:chExt cx="694349" cy="1053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7568" y="2742157"/>
              <a:ext cx="694349" cy="1053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188370" y="2594975"/>
            <a:ext cx="652745" cy="105329"/>
            <a:chOff x="5188370" y="2594975"/>
            <a:chExt cx="652745" cy="1053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88370" y="2594975"/>
              <a:ext cx="652745" cy="1053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271578" y="2447794"/>
            <a:ext cx="486329" cy="105329"/>
            <a:chOff x="5271578" y="2447794"/>
            <a:chExt cx="486329" cy="1053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1578" y="2447794"/>
              <a:ext cx="486329" cy="1053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505219" y="-12325"/>
            <a:ext cx="19048" cy="2297356"/>
            <a:chOff x="5505219" y="-12325"/>
            <a:chExt cx="19048" cy="229735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05219" y="-12325"/>
              <a:ext cx="19048" cy="2297356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80644" y="5739958"/>
            <a:ext cx="2919400" cy="75425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61032" y="4976388"/>
            <a:ext cx="3045627" cy="98663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008111" y="2762101"/>
            <a:ext cx="694349" cy="105329"/>
            <a:chOff x="9008111" y="2762101"/>
            <a:chExt cx="694349" cy="10532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8111" y="2762101"/>
              <a:ext cx="694349" cy="1053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028913" y="2614919"/>
            <a:ext cx="652745" cy="105329"/>
            <a:chOff x="9028913" y="2614919"/>
            <a:chExt cx="652745" cy="10532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28913" y="2614919"/>
              <a:ext cx="652745" cy="1053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112121" y="2467738"/>
            <a:ext cx="486329" cy="105329"/>
            <a:chOff x="9112121" y="2467738"/>
            <a:chExt cx="486329" cy="10532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12121" y="2467738"/>
              <a:ext cx="486329" cy="10532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345761" y="7619"/>
            <a:ext cx="19048" cy="2297356"/>
            <a:chOff x="9345761" y="7619"/>
            <a:chExt cx="19048" cy="229735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45761" y="7619"/>
              <a:ext cx="19048" cy="229735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35579" y="5725326"/>
            <a:ext cx="3486419" cy="779914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661099" y="4968769"/>
            <a:ext cx="3045285" cy="98663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2804956" y="2754482"/>
            <a:ext cx="694349" cy="105329"/>
            <a:chOff x="12804956" y="2754482"/>
            <a:chExt cx="694349" cy="10532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04956" y="2754482"/>
              <a:ext cx="694349" cy="10532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825758" y="2607300"/>
            <a:ext cx="652745" cy="105329"/>
            <a:chOff x="12825758" y="2607300"/>
            <a:chExt cx="652745" cy="10532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25758" y="2607300"/>
              <a:ext cx="652745" cy="10532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908966" y="2460119"/>
            <a:ext cx="486329" cy="105329"/>
            <a:chOff x="12908966" y="2460119"/>
            <a:chExt cx="486329" cy="105329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08966" y="2460119"/>
              <a:ext cx="486329" cy="10532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3142607" y="0"/>
            <a:ext cx="19048" cy="2297356"/>
            <a:chOff x="13142607" y="0"/>
            <a:chExt cx="19048" cy="2297356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42607" y="0"/>
              <a:ext cx="19048" cy="229735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99816" y="2882380"/>
            <a:ext cx="1136935" cy="1342857"/>
            <a:chOff x="1299816" y="2882380"/>
            <a:chExt cx="1136935" cy="134285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99816" y="2882380"/>
              <a:ext cx="1136935" cy="1342857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4939928" y="2935317"/>
            <a:ext cx="1136935" cy="1342857"/>
            <a:chOff x="4939928" y="2935317"/>
            <a:chExt cx="1136935" cy="1342857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39928" y="2935317"/>
              <a:ext cx="1136935" cy="1342857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8781721" y="2955261"/>
            <a:ext cx="1136935" cy="1342857"/>
            <a:chOff x="8781721" y="2955261"/>
            <a:chExt cx="1136935" cy="134285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781721" y="2955261"/>
              <a:ext cx="1136935" cy="134285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2579816" y="2947642"/>
            <a:ext cx="1136935" cy="1342857"/>
            <a:chOff x="12579816" y="2947642"/>
            <a:chExt cx="1136935" cy="1342857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579816" y="2947642"/>
              <a:ext cx="1136935" cy="1342857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6363721" y="2754482"/>
            <a:ext cx="694349" cy="105329"/>
            <a:chOff x="16363721" y="2754482"/>
            <a:chExt cx="694349" cy="105329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63721" y="2754482"/>
              <a:ext cx="694349" cy="10532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6384523" y="2607300"/>
            <a:ext cx="652745" cy="105329"/>
            <a:chOff x="16384523" y="2607300"/>
            <a:chExt cx="652745" cy="105329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84523" y="2607300"/>
              <a:ext cx="652745" cy="10532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6467731" y="2460119"/>
            <a:ext cx="486329" cy="105329"/>
            <a:chOff x="16467731" y="2460119"/>
            <a:chExt cx="486329" cy="105329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67731" y="2460119"/>
              <a:ext cx="486329" cy="10532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6701372" y="0"/>
            <a:ext cx="19048" cy="2297356"/>
            <a:chOff x="16701372" y="0"/>
            <a:chExt cx="19048" cy="2297356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01372" y="0"/>
              <a:ext cx="19048" cy="2297356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6136081" y="2947642"/>
            <a:ext cx="1136935" cy="1342857"/>
            <a:chOff x="16136081" y="2947642"/>
            <a:chExt cx="1136935" cy="1342857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136081" y="2947642"/>
              <a:ext cx="1136935" cy="1342857"/>
            </a:xfrm>
            <a:prstGeom prst="rect">
              <a:avLst/>
            </a:prstGeom>
          </p:spPr>
        </p:pic>
      </p:grpSp>
      <p:pic>
        <p:nvPicPr>
          <p:cNvPr id="87" name="Object 8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442351" y="5752288"/>
            <a:ext cx="3195048" cy="754257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5208046" y="5001150"/>
            <a:ext cx="3049085" cy="986637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849374" y="5784669"/>
            <a:ext cx="3312114" cy="75425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8288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264" y="163114"/>
            <a:ext cx="4640552" cy="15442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1585" y="1073804"/>
            <a:ext cx="7755862" cy="1291995"/>
          </a:xfrm>
          <a:prstGeom prst="rect">
            <a:avLst/>
          </a:prstGeom>
        </p:spPr>
      </p:pic>
      <p:pic>
        <p:nvPicPr>
          <p:cNvPr id="1025" name="_x381561096" descr="EMB0000418c390e">
            <a:extLst>
              <a:ext uri="{FF2B5EF4-FFF2-40B4-BE49-F238E27FC236}">
                <a16:creationId xmlns:a16="http://schemas.microsoft.com/office/drawing/2014/main" id="{12E6C170-F466-46C4-97CB-1CD5176BB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5846"/>
            <a:ext cx="18285714" cy="806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91895" y="7027680"/>
            <a:ext cx="1987255" cy="301457"/>
            <a:chOff x="13391895" y="7027680"/>
            <a:chExt cx="1987255" cy="3014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91895" y="7027680"/>
              <a:ext cx="1987255" cy="3014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51431" y="7448920"/>
            <a:ext cx="1868182" cy="301457"/>
            <a:chOff x="13451431" y="7448920"/>
            <a:chExt cx="1868182" cy="3014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51431" y="7448920"/>
              <a:ext cx="1868182" cy="3014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89576" y="7870159"/>
            <a:ext cx="1391893" cy="301457"/>
            <a:chOff x="13689576" y="7870159"/>
            <a:chExt cx="1391893" cy="3014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89576" y="7870159"/>
              <a:ext cx="1391893" cy="3014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756709" y="2946020"/>
            <a:ext cx="3242529" cy="3829816"/>
            <a:chOff x="12756709" y="2946020"/>
            <a:chExt cx="3242529" cy="38298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56709" y="2946020"/>
              <a:ext cx="3242529" cy="38298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232223" y="1673747"/>
            <a:ext cx="6296944" cy="5103699"/>
            <a:chOff x="11232223" y="1673747"/>
            <a:chExt cx="6296944" cy="510369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32223" y="1673747"/>
              <a:ext cx="6296944" cy="510369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8835" y="2445158"/>
            <a:ext cx="9774033" cy="695851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1692" y="168190"/>
            <a:ext cx="3663906" cy="153857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11869" y="1037755"/>
            <a:ext cx="5346096" cy="129725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2BC59DC-7C93-47E8-BD4C-B8008373A0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75035" y="410683"/>
            <a:ext cx="3762375" cy="3457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264" y="163114"/>
            <a:ext cx="3760305" cy="15442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2061" y="1037946"/>
            <a:ext cx="6734662" cy="12964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22183" y="2902916"/>
            <a:ext cx="1823081" cy="1823081"/>
            <a:chOff x="1622183" y="2902916"/>
            <a:chExt cx="1823081" cy="182308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2183" y="2902916"/>
              <a:ext cx="1823081" cy="182308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5337" y="4911760"/>
            <a:ext cx="2469015" cy="132246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185301" y="3325539"/>
            <a:ext cx="696844" cy="977834"/>
            <a:chOff x="2185301" y="3325539"/>
            <a:chExt cx="696844" cy="97783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85301" y="3325539"/>
              <a:ext cx="696844" cy="9778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21907" y="2902916"/>
            <a:ext cx="1823081" cy="1823081"/>
            <a:chOff x="5921907" y="2902916"/>
            <a:chExt cx="1823081" cy="182308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21907" y="2902916"/>
              <a:ext cx="1823081" cy="182308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75106" y="4902239"/>
            <a:ext cx="2548111" cy="133198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485025" y="3325539"/>
            <a:ext cx="696844" cy="977834"/>
            <a:chOff x="6485025" y="3325539"/>
            <a:chExt cx="696844" cy="97783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85025" y="3325539"/>
              <a:ext cx="696844" cy="97783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344220" y="2813280"/>
            <a:ext cx="1823081" cy="1823081"/>
            <a:chOff x="10344220" y="2813280"/>
            <a:chExt cx="1823081" cy="182308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44220" y="2813280"/>
              <a:ext cx="1823081" cy="182308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80868" y="4822125"/>
            <a:ext cx="2774015" cy="123674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907339" y="3235903"/>
            <a:ext cx="696844" cy="977834"/>
            <a:chOff x="10907339" y="3235903"/>
            <a:chExt cx="696844" cy="97783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07339" y="3235903"/>
              <a:ext cx="696844" cy="97783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100844" y="2902916"/>
            <a:ext cx="1823081" cy="1823081"/>
            <a:chOff x="15100844" y="2902916"/>
            <a:chExt cx="1823081" cy="182308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00844" y="2902916"/>
              <a:ext cx="1823081" cy="182308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068130" y="4996201"/>
            <a:ext cx="4076168" cy="116998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5663963" y="3325539"/>
            <a:ext cx="696844" cy="977834"/>
            <a:chOff x="15663963" y="3325539"/>
            <a:chExt cx="696844" cy="97783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63963" y="3325539"/>
              <a:ext cx="696844" cy="97783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789801" y="6136568"/>
            <a:ext cx="1823081" cy="1823081"/>
            <a:chOff x="3789801" y="6136568"/>
            <a:chExt cx="1823081" cy="182308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89801" y="6136568"/>
              <a:ext cx="1823081" cy="1823081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258134" y="8135887"/>
            <a:ext cx="2660025" cy="125579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4352920" y="6559192"/>
            <a:ext cx="696844" cy="977834"/>
            <a:chOff x="4352920" y="6559192"/>
            <a:chExt cx="696844" cy="97783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52920" y="6559192"/>
              <a:ext cx="696844" cy="97783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089525" y="6136568"/>
            <a:ext cx="1823081" cy="1823081"/>
            <a:chOff x="8089525" y="6136568"/>
            <a:chExt cx="1823081" cy="182308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89525" y="6136568"/>
              <a:ext cx="1823081" cy="1823081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57296" y="8135887"/>
            <a:ext cx="2552463" cy="125579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8652644" y="6559192"/>
            <a:ext cx="696844" cy="977834"/>
            <a:chOff x="8652644" y="6559192"/>
            <a:chExt cx="696844" cy="977834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2644" y="6559192"/>
              <a:ext cx="696844" cy="97783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511839" y="6046932"/>
            <a:ext cx="1823081" cy="1823081"/>
            <a:chOff x="12511839" y="6046932"/>
            <a:chExt cx="1823081" cy="1823081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11839" y="6046932"/>
              <a:ext cx="1823081" cy="1823081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849816" y="8140220"/>
            <a:ext cx="3251615" cy="1169958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3074957" y="6469556"/>
            <a:ext cx="696844" cy="977834"/>
            <a:chOff x="13074957" y="6469556"/>
            <a:chExt cx="696844" cy="977834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74957" y="6469556"/>
              <a:ext cx="696844" cy="9778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91895" y="7027680"/>
            <a:ext cx="1987255" cy="301457"/>
            <a:chOff x="13391895" y="7027680"/>
            <a:chExt cx="1987255" cy="3014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91895" y="7027680"/>
              <a:ext cx="1987255" cy="3014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51431" y="7448920"/>
            <a:ext cx="1868182" cy="301457"/>
            <a:chOff x="13451431" y="7448920"/>
            <a:chExt cx="1868182" cy="3014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51431" y="7448920"/>
              <a:ext cx="1868182" cy="3014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89576" y="7870159"/>
            <a:ext cx="1391893" cy="301457"/>
            <a:chOff x="13689576" y="7870159"/>
            <a:chExt cx="1391893" cy="3014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89576" y="7870159"/>
              <a:ext cx="1391893" cy="3014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756709" y="2946020"/>
            <a:ext cx="3242529" cy="3829816"/>
            <a:chOff x="12756709" y="2946020"/>
            <a:chExt cx="3242529" cy="38298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56709" y="2946020"/>
              <a:ext cx="3242529" cy="38298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232223" y="1673747"/>
            <a:ext cx="6296944" cy="5103699"/>
            <a:chOff x="11232223" y="1673747"/>
            <a:chExt cx="6296944" cy="510369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32223" y="1673747"/>
              <a:ext cx="6296944" cy="510369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4537" y="2414127"/>
            <a:ext cx="9921692" cy="718662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9264" y="163114"/>
            <a:ext cx="4244009" cy="154423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0441" y="1046326"/>
            <a:ext cx="11921657" cy="12271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91895" y="7027680"/>
            <a:ext cx="1987255" cy="301457"/>
            <a:chOff x="13391895" y="7027680"/>
            <a:chExt cx="1987255" cy="3014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91895" y="7027680"/>
              <a:ext cx="1987255" cy="3014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51431" y="7448920"/>
            <a:ext cx="1868182" cy="301457"/>
            <a:chOff x="13451431" y="7448920"/>
            <a:chExt cx="1868182" cy="3014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51431" y="7448920"/>
              <a:ext cx="1868182" cy="3014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89576" y="7870159"/>
            <a:ext cx="1391893" cy="301457"/>
            <a:chOff x="13689576" y="7870159"/>
            <a:chExt cx="1391893" cy="3014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89576" y="7870159"/>
              <a:ext cx="1391893" cy="3014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756709" y="2946020"/>
            <a:ext cx="3242529" cy="3829816"/>
            <a:chOff x="12756709" y="2946020"/>
            <a:chExt cx="3242529" cy="38298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56709" y="2946020"/>
              <a:ext cx="3242529" cy="38298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232223" y="1673747"/>
            <a:ext cx="6296944" cy="5103699"/>
            <a:chOff x="11232223" y="1673747"/>
            <a:chExt cx="6296944" cy="510369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32223" y="1673747"/>
              <a:ext cx="6296944" cy="510369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4537" y="2414127"/>
            <a:ext cx="9962587" cy="664320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9264" y="163114"/>
            <a:ext cx="4346019" cy="153288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0441" y="1046326"/>
            <a:ext cx="11990438" cy="12271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91895" y="7027680"/>
            <a:ext cx="1987255" cy="301457"/>
            <a:chOff x="13391895" y="7027680"/>
            <a:chExt cx="1987255" cy="3014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91895" y="7027680"/>
              <a:ext cx="1987255" cy="3014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51431" y="7448920"/>
            <a:ext cx="1868182" cy="301457"/>
            <a:chOff x="13451431" y="7448920"/>
            <a:chExt cx="1868182" cy="3014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51431" y="7448920"/>
              <a:ext cx="1868182" cy="3014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89576" y="7870159"/>
            <a:ext cx="1391893" cy="301457"/>
            <a:chOff x="13689576" y="7870159"/>
            <a:chExt cx="1391893" cy="3014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89576" y="7870159"/>
              <a:ext cx="1391893" cy="3014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756709" y="2946020"/>
            <a:ext cx="3242529" cy="3829816"/>
            <a:chOff x="12756709" y="2946020"/>
            <a:chExt cx="3242529" cy="38298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56709" y="2946020"/>
              <a:ext cx="3242529" cy="38298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232223" y="1673747"/>
            <a:ext cx="6296944" cy="5103699"/>
            <a:chOff x="11232223" y="1673747"/>
            <a:chExt cx="6296944" cy="510369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32223" y="1673747"/>
              <a:ext cx="6296944" cy="510369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4060" y="2457337"/>
            <a:ext cx="9903778" cy="714293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9264" y="163114"/>
            <a:ext cx="4374200" cy="153288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0441" y="1046326"/>
            <a:ext cx="12004228" cy="12271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91895" y="7027680"/>
            <a:ext cx="1987255" cy="301457"/>
            <a:chOff x="13391895" y="7027680"/>
            <a:chExt cx="1987255" cy="3014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91895" y="7027680"/>
              <a:ext cx="1987255" cy="3014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51431" y="7448920"/>
            <a:ext cx="1868182" cy="301457"/>
            <a:chOff x="13451431" y="7448920"/>
            <a:chExt cx="1868182" cy="3014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51431" y="7448920"/>
              <a:ext cx="1868182" cy="3014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89576" y="7870159"/>
            <a:ext cx="1391893" cy="301457"/>
            <a:chOff x="13689576" y="7870159"/>
            <a:chExt cx="1391893" cy="3014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89576" y="7870159"/>
              <a:ext cx="1391893" cy="3014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756709" y="2946020"/>
            <a:ext cx="3242529" cy="3829816"/>
            <a:chOff x="12756709" y="2946020"/>
            <a:chExt cx="3242529" cy="38298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56709" y="2946020"/>
              <a:ext cx="3242529" cy="38298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232223" y="1673747"/>
            <a:ext cx="6296944" cy="5103699"/>
            <a:chOff x="11232223" y="1673747"/>
            <a:chExt cx="6296944" cy="510369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32223" y="1673747"/>
              <a:ext cx="6296944" cy="510369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4537" y="2414127"/>
            <a:ext cx="9687530" cy="276785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9264" y="163114"/>
            <a:ext cx="4386305" cy="153288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0441" y="1046326"/>
            <a:ext cx="12009095" cy="12271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340430" y="2852365"/>
            <a:ext cx="4284218" cy="5171429"/>
            <a:chOff x="11340430" y="2852365"/>
            <a:chExt cx="4284218" cy="5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40430" y="2852365"/>
              <a:ext cx="4284218" cy="5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9264" y="163113"/>
            <a:ext cx="3779030" cy="154872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2057" y="1028086"/>
            <a:ext cx="2457199" cy="132876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469996" y="8175514"/>
            <a:ext cx="2034472" cy="1171116"/>
            <a:chOff x="12469996" y="8175514"/>
            <a:chExt cx="2034472" cy="117111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2469996" y="8175514"/>
              <a:ext cx="2034472" cy="308620"/>
              <a:chOff x="12469996" y="8175514"/>
              <a:chExt cx="2034472" cy="30862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10800000">
                <a:off x="12469996" y="8175514"/>
                <a:ext cx="2034472" cy="30862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2530947" y="8606762"/>
              <a:ext cx="1912571" cy="308620"/>
              <a:chOff x="12530947" y="8606762"/>
              <a:chExt cx="1912571" cy="308620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10800000">
                <a:off x="12530947" y="8606762"/>
                <a:ext cx="1912571" cy="30862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2774750" y="9038010"/>
              <a:ext cx="1424964" cy="308620"/>
              <a:chOff x="12774750" y="9038010"/>
              <a:chExt cx="1424964" cy="308620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10800000">
                <a:off x="12774750" y="9038010"/>
                <a:ext cx="1424964" cy="308620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408728" y="4419592"/>
            <a:ext cx="666667" cy="666667"/>
            <a:chOff x="1408728" y="4419592"/>
            <a:chExt cx="666667" cy="66666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08728" y="4419592"/>
              <a:ext cx="666667" cy="66666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56394" y="4467082"/>
            <a:ext cx="1883826" cy="74427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08728" y="5650007"/>
            <a:ext cx="666667" cy="666667"/>
            <a:chOff x="1408728" y="5650007"/>
            <a:chExt cx="666667" cy="66666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08728" y="5650007"/>
              <a:ext cx="666667" cy="666667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79024" y="5697497"/>
            <a:ext cx="1328540" cy="74427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408728" y="8252843"/>
            <a:ext cx="666667" cy="666667"/>
            <a:chOff x="1408728" y="8252843"/>
            <a:chExt cx="666667" cy="66666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08728" y="8252843"/>
              <a:ext cx="666667" cy="666667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269501" y="8214060"/>
            <a:ext cx="1339740" cy="79669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08728" y="6951425"/>
            <a:ext cx="666667" cy="666667"/>
            <a:chOff x="1408728" y="6951425"/>
            <a:chExt cx="666667" cy="66666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08728" y="6951425"/>
              <a:ext cx="666667" cy="666667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240927" y="6937289"/>
            <a:ext cx="1556988" cy="796721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31359" y="3165712"/>
            <a:ext cx="666667" cy="666667"/>
            <a:chOff x="1431359" y="3165712"/>
            <a:chExt cx="666667" cy="66666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31359" y="3165712"/>
              <a:ext cx="666667" cy="66666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72536" y="3279998"/>
            <a:ext cx="590947" cy="443210"/>
            <a:chOff x="1472536" y="3279998"/>
            <a:chExt cx="590947" cy="44321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72536" y="3279998"/>
              <a:ext cx="590947" cy="44321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553270" y="5794548"/>
            <a:ext cx="377584" cy="377584"/>
            <a:chOff x="1553270" y="5794548"/>
            <a:chExt cx="377584" cy="37758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53270" y="5794548"/>
              <a:ext cx="377584" cy="37758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74213" y="7024052"/>
            <a:ext cx="521413" cy="521413"/>
            <a:chOff x="1474213" y="7024052"/>
            <a:chExt cx="521413" cy="52141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74213" y="7024052"/>
              <a:ext cx="521413" cy="52141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517290" y="8361405"/>
            <a:ext cx="449543" cy="449543"/>
            <a:chOff x="1517290" y="8361405"/>
            <a:chExt cx="449543" cy="449543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17290" y="8361405"/>
              <a:ext cx="449543" cy="44954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472533" y="4561354"/>
            <a:ext cx="522126" cy="383142"/>
            <a:chOff x="1472533" y="4561354"/>
            <a:chExt cx="522126" cy="383142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72533" y="4561354"/>
              <a:ext cx="522126" cy="38314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3077644" y="3062041"/>
            <a:ext cx="809791" cy="607343"/>
            <a:chOff x="13077644" y="3062041"/>
            <a:chExt cx="809791" cy="607343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077644" y="3062041"/>
              <a:ext cx="809791" cy="60734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3111905" y="4166663"/>
            <a:ext cx="741269" cy="543952"/>
            <a:chOff x="13111905" y="4166663"/>
            <a:chExt cx="741269" cy="543952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111905" y="4166663"/>
              <a:ext cx="741269" cy="543952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3173842" y="5142857"/>
            <a:ext cx="617396" cy="617396"/>
            <a:chOff x="13173842" y="5142857"/>
            <a:chExt cx="617396" cy="617396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173842" y="5142857"/>
              <a:ext cx="617396" cy="61739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060253" y="6038481"/>
            <a:ext cx="844573" cy="844573"/>
            <a:chOff x="13060253" y="6038481"/>
            <a:chExt cx="844573" cy="844573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060253" y="6038481"/>
              <a:ext cx="844573" cy="844573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3094775" y="7139707"/>
            <a:ext cx="775530" cy="775530"/>
            <a:chOff x="13094775" y="7139707"/>
            <a:chExt cx="775530" cy="775530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094775" y="7139707"/>
              <a:ext cx="775530" cy="775530"/>
            </a:xfrm>
            <a:prstGeom prst="rect">
              <a:avLst/>
            </a:prstGeom>
          </p:spPr>
        </p:pic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233433" y="3239040"/>
            <a:ext cx="1574388" cy="7442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</Words>
  <Application>Microsoft Office PowerPoint</Application>
  <PresentationFormat>사용자 지정</PresentationFormat>
  <Paragraphs>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준석</cp:lastModifiedBy>
  <cp:revision>5</cp:revision>
  <dcterms:created xsi:type="dcterms:W3CDTF">2023-11-05T15:42:07Z</dcterms:created>
  <dcterms:modified xsi:type="dcterms:W3CDTF">2023-11-05T07:12:02Z</dcterms:modified>
</cp:coreProperties>
</file>