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56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F95ABE5-EDB5-49BE-810E-B9A1B78AFB17}">
          <p14:sldIdLst>
            <p14:sldId id="329"/>
            <p14:sldId id="256"/>
            <p14:sldId id="257"/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C5B0D-BAC6-4375-9429-466C64A6920E}" v="771" dt="2023-03-26T08:00:37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7581758f60bc1c4f" providerId="LiveId" clId="{4DCC5B0D-BAC6-4375-9429-466C64A6920E}"/>
    <pc:docChg chg="undo custSel addSld delSld modSld sldOrd addSection delSection modSection">
      <pc:chgData name="이 준석" userId="7581758f60bc1c4f" providerId="LiveId" clId="{4DCC5B0D-BAC6-4375-9429-466C64A6920E}" dt="2023-03-26T08:00:51.742" v="4900" actId="113"/>
      <pc:docMkLst>
        <pc:docMk/>
      </pc:docMkLst>
      <pc:sldChg chg="addSp delSp modSp">
        <pc:chgData name="이 준석" userId="7581758f60bc1c4f" providerId="LiveId" clId="{4DCC5B0D-BAC6-4375-9429-466C64A6920E}" dt="2023-03-26T07:34:58.254" v="2797" actId="20577"/>
        <pc:sldMkLst>
          <pc:docMk/>
          <pc:sldMk cId="590863896" sldId="256"/>
        </pc:sldMkLst>
        <pc:spChg chg="del mod">
          <ac:chgData name="이 준석" userId="7581758f60bc1c4f" providerId="LiveId" clId="{4DCC5B0D-BAC6-4375-9429-466C64A6920E}" dt="2023-03-26T07:32:19.869" v="2747" actId="478"/>
          <ac:spMkLst>
            <pc:docMk/>
            <pc:sldMk cId="590863896" sldId="256"/>
            <ac:spMk id="2" creationId="{4B0DDAAE-0757-4862-8727-065423019CCB}"/>
          </ac:spMkLst>
        </pc:spChg>
        <pc:spChg chg="mod">
          <ac:chgData name="이 준석" userId="7581758f60bc1c4f" providerId="LiveId" clId="{4DCC5B0D-BAC6-4375-9429-466C64A6920E}" dt="2023-03-26T07:34:58.254" v="2797" actId="20577"/>
          <ac:spMkLst>
            <pc:docMk/>
            <pc:sldMk cId="590863896" sldId="256"/>
            <ac:spMk id="3" creationId="{228EA372-61C0-4051-A476-6DD4329268BB}"/>
          </ac:spMkLst>
        </pc:spChg>
        <pc:spChg chg="add del mod">
          <ac:chgData name="이 준석" userId="7581758f60bc1c4f" providerId="LiveId" clId="{4DCC5B0D-BAC6-4375-9429-466C64A6920E}" dt="2023-03-26T07:32:24.760" v="2749" actId="478"/>
          <ac:spMkLst>
            <pc:docMk/>
            <pc:sldMk cId="590863896" sldId="256"/>
            <ac:spMk id="5" creationId="{4C770052-8BC6-41F6-A54A-8E351D120874}"/>
          </ac:spMkLst>
        </pc:spChg>
        <pc:spChg chg="add del">
          <ac:chgData name="이 준석" userId="7581758f60bc1c4f" providerId="LiveId" clId="{4DCC5B0D-BAC6-4375-9429-466C64A6920E}" dt="2023-03-26T07:33:19.063" v="2763"/>
          <ac:spMkLst>
            <pc:docMk/>
            <pc:sldMk cId="590863896" sldId="256"/>
            <ac:spMk id="6" creationId="{8DAE6128-7BB5-48AA-86B5-63887D5CC2CA}"/>
          </ac:spMkLst>
        </pc:spChg>
        <pc:spChg chg="add del">
          <ac:chgData name="이 준석" userId="7581758f60bc1c4f" providerId="LiveId" clId="{4DCC5B0D-BAC6-4375-9429-466C64A6920E}" dt="2023-03-26T07:33:22.612" v="2765"/>
          <ac:spMkLst>
            <pc:docMk/>
            <pc:sldMk cId="590863896" sldId="256"/>
            <ac:spMk id="7" creationId="{02F7482D-5AA7-4B42-8B76-718503151392}"/>
          </ac:spMkLst>
        </pc:spChg>
        <pc:picChg chg="add mod">
          <ac:chgData name="이 준석" userId="7581758f60bc1c4f" providerId="LiveId" clId="{4DCC5B0D-BAC6-4375-9429-466C64A6920E}" dt="2023-03-26T07:34:45.697" v="2794" actId="1076"/>
          <ac:picMkLst>
            <pc:docMk/>
            <pc:sldMk cId="590863896" sldId="256"/>
            <ac:picMk id="8" creationId="{4909EAEF-A57C-4A13-8A8A-C92D526E1BD4}"/>
          </ac:picMkLst>
        </pc:picChg>
      </pc:sldChg>
      <pc:sldChg chg="addSp delSp modSp">
        <pc:chgData name="이 준석" userId="7581758f60bc1c4f" providerId="LiveId" clId="{4DCC5B0D-BAC6-4375-9429-466C64A6920E}" dt="2023-03-23T10:38:14.891" v="152" actId="14100"/>
        <pc:sldMkLst>
          <pc:docMk/>
          <pc:sldMk cId="929635544" sldId="257"/>
        </pc:sldMkLst>
        <pc:spChg chg="add mod">
          <ac:chgData name="이 준석" userId="7581758f60bc1c4f" providerId="LiveId" clId="{4DCC5B0D-BAC6-4375-9429-466C64A6920E}" dt="2023-03-23T10:28:03.890" v="137" actId="1076"/>
          <ac:spMkLst>
            <pc:docMk/>
            <pc:sldMk cId="929635544" sldId="257"/>
            <ac:spMk id="69" creationId="{910389DD-A498-44E0-835F-D18366239829}"/>
          </ac:spMkLst>
        </pc:spChg>
        <pc:spChg chg="add del">
          <ac:chgData name="이 준석" userId="7581758f60bc1c4f" providerId="LiveId" clId="{4DCC5B0D-BAC6-4375-9429-466C64A6920E}" dt="2023-03-23T10:09:30.703" v="11"/>
          <ac:spMkLst>
            <pc:docMk/>
            <pc:sldMk cId="929635544" sldId="257"/>
            <ac:spMk id="70" creationId="{D8D48423-2797-4D4C-B982-00BDB65ECA68}"/>
          </ac:spMkLst>
        </pc:spChg>
        <pc:spChg chg="add mod">
          <ac:chgData name="이 준석" userId="7581758f60bc1c4f" providerId="LiveId" clId="{4DCC5B0D-BAC6-4375-9429-466C64A6920E}" dt="2023-03-23T10:10:25.374" v="37" actId="20577"/>
          <ac:spMkLst>
            <pc:docMk/>
            <pc:sldMk cId="929635544" sldId="257"/>
            <ac:spMk id="71" creationId="{1B6EF93A-ABDA-48D4-BBB7-89122946C243}"/>
          </ac:spMkLst>
        </pc:spChg>
        <pc:spChg chg="add mod">
          <ac:chgData name="이 준석" userId="7581758f60bc1c4f" providerId="LiveId" clId="{4DCC5B0D-BAC6-4375-9429-466C64A6920E}" dt="2023-03-23T10:10:28.194" v="41" actId="20577"/>
          <ac:spMkLst>
            <pc:docMk/>
            <pc:sldMk cId="929635544" sldId="257"/>
            <ac:spMk id="72" creationId="{1494FF54-5954-4C55-8B95-0178FC6CB3F5}"/>
          </ac:spMkLst>
        </pc:spChg>
        <pc:spChg chg="add mod">
          <ac:chgData name="이 준석" userId="7581758f60bc1c4f" providerId="LiveId" clId="{4DCC5B0D-BAC6-4375-9429-466C64A6920E}" dt="2023-03-23T10:10:31.486" v="44" actId="20577"/>
          <ac:spMkLst>
            <pc:docMk/>
            <pc:sldMk cId="929635544" sldId="257"/>
            <ac:spMk id="73" creationId="{37241B17-85A5-4ED1-9524-6DD591CA2CBC}"/>
          </ac:spMkLst>
        </pc:spChg>
        <pc:spChg chg="add mod">
          <ac:chgData name="이 준석" userId="7581758f60bc1c4f" providerId="LiveId" clId="{4DCC5B0D-BAC6-4375-9429-466C64A6920E}" dt="2023-03-23T10:10:36.300" v="48" actId="20577"/>
          <ac:spMkLst>
            <pc:docMk/>
            <pc:sldMk cId="929635544" sldId="257"/>
            <ac:spMk id="74" creationId="{8069EABE-E32D-4F34-B735-0F7E5E92FA94}"/>
          </ac:spMkLst>
        </pc:spChg>
        <pc:spChg chg="add mod">
          <ac:chgData name="이 준석" userId="7581758f60bc1c4f" providerId="LiveId" clId="{4DCC5B0D-BAC6-4375-9429-466C64A6920E}" dt="2023-03-23T10:10:46.388" v="52" actId="20577"/>
          <ac:spMkLst>
            <pc:docMk/>
            <pc:sldMk cId="929635544" sldId="257"/>
            <ac:spMk id="75" creationId="{6CED8120-5426-4161-933F-B19B13776F62}"/>
          </ac:spMkLst>
        </pc:spChg>
        <pc:spChg chg="add mod">
          <ac:chgData name="이 준석" userId="7581758f60bc1c4f" providerId="LiveId" clId="{4DCC5B0D-BAC6-4375-9429-466C64A6920E}" dt="2023-03-23T10:10:50.215" v="56" actId="20577"/>
          <ac:spMkLst>
            <pc:docMk/>
            <pc:sldMk cId="929635544" sldId="257"/>
            <ac:spMk id="76" creationId="{E70F7258-F2E1-42C8-8370-9AAA0362FD7F}"/>
          </ac:spMkLst>
        </pc:spChg>
        <pc:spChg chg="add mod">
          <ac:chgData name="이 준석" userId="7581758f60bc1c4f" providerId="LiveId" clId="{4DCC5B0D-BAC6-4375-9429-466C64A6920E}" dt="2023-03-23T10:10:53.275" v="60" actId="20577"/>
          <ac:spMkLst>
            <pc:docMk/>
            <pc:sldMk cId="929635544" sldId="257"/>
            <ac:spMk id="77" creationId="{EB8E1A9C-A599-48FB-A294-42BBE922E34F}"/>
          </ac:spMkLst>
        </pc:spChg>
        <pc:spChg chg="add mod">
          <ac:chgData name="이 준석" userId="7581758f60bc1c4f" providerId="LiveId" clId="{4DCC5B0D-BAC6-4375-9429-466C64A6920E}" dt="2023-03-23T10:12:00.280" v="78"/>
          <ac:spMkLst>
            <pc:docMk/>
            <pc:sldMk cId="929635544" sldId="257"/>
            <ac:spMk id="78" creationId="{F65EBFDB-30E6-4ED8-8D70-D0831D0FF942}"/>
          </ac:spMkLst>
        </pc:spChg>
        <pc:spChg chg="add del">
          <ac:chgData name="이 준석" userId="7581758f60bc1c4f" providerId="LiveId" clId="{4DCC5B0D-BAC6-4375-9429-466C64A6920E}" dt="2023-03-23T10:12:02.271" v="80"/>
          <ac:spMkLst>
            <pc:docMk/>
            <pc:sldMk cId="929635544" sldId="257"/>
            <ac:spMk id="79" creationId="{71972DD5-E6A3-4B55-BDD4-0D20469CECC3}"/>
          </ac:spMkLst>
        </pc:spChg>
        <pc:spChg chg="add mod">
          <ac:chgData name="이 준석" userId="7581758f60bc1c4f" providerId="LiveId" clId="{4DCC5B0D-BAC6-4375-9429-466C64A6920E}" dt="2023-03-23T10:12:21.523" v="87" actId="20577"/>
          <ac:spMkLst>
            <pc:docMk/>
            <pc:sldMk cId="929635544" sldId="257"/>
            <ac:spMk id="80" creationId="{9DF243AE-D049-4DDE-99EF-DC58637CCF86}"/>
          </ac:spMkLst>
        </pc:spChg>
        <pc:spChg chg="add mod">
          <ac:chgData name="이 준석" userId="7581758f60bc1c4f" providerId="LiveId" clId="{4DCC5B0D-BAC6-4375-9429-466C64A6920E}" dt="2023-03-23T10:12:16.701" v="84" actId="1076"/>
          <ac:spMkLst>
            <pc:docMk/>
            <pc:sldMk cId="929635544" sldId="257"/>
            <ac:spMk id="81" creationId="{E1974097-B307-422E-8BE4-310DB58CD85A}"/>
          </ac:spMkLst>
        </pc:spChg>
        <pc:spChg chg="add mod">
          <ac:chgData name="이 준석" userId="7581758f60bc1c4f" providerId="LiveId" clId="{4DCC5B0D-BAC6-4375-9429-466C64A6920E}" dt="2023-03-23T10:23:23.929" v="127" actId="1076"/>
          <ac:spMkLst>
            <pc:docMk/>
            <pc:sldMk cId="929635544" sldId="257"/>
            <ac:spMk id="88" creationId="{CA74CE9E-C5AF-4417-947E-C145D616AD90}"/>
          </ac:spMkLst>
        </pc:spChg>
        <pc:spChg chg="add mod">
          <ac:chgData name="이 준석" userId="7581758f60bc1c4f" providerId="LiveId" clId="{4DCC5B0D-BAC6-4375-9429-466C64A6920E}" dt="2023-03-23T10:23:11.876" v="124" actId="1076"/>
          <ac:spMkLst>
            <pc:docMk/>
            <pc:sldMk cId="929635544" sldId="257"/>
            <ac:spMk id="89" creationId="{2A8093FD-9BDB-47ED-AC06-E2CABFB0DA22}"/>
          </ac:spMkLst>
        </pc:spChg>
        <pc:spChg chg="add mod">
          <ac:chgData name="이 준석" userId="7581758f60bc1c4f" providerId="LiveId" clId="{4DCC5B0D-BAC6-4375-9429-466C64A6920E}" dt="2023-03-23T10:23:18.034" v="125" actId="1076"/>
          <ac:spMkLst>
            <pc:docMk/>
            <pc:sldMk cId="929635544" sldId="257"/>
            <ac:spMk id="90" creationId="{1917EDF0-B6C8-4699-A37E-4BF6A2A07CE2}"/>
          </ac:spMkLst>
        </pc:spChg>
        <pc:spChg chg="add mod">
          <ac:chgData name="이 준석" userId="7581758f60bc1c4f" providerId="LiveId" clId="{4DCC5B0D-BAC6-4375-9429-466C64A6920E}" dt="2023-03-23T10:38:14.891" v="152" actId="14100"/>
          <ac:spMkLst>
            <pc:docMk/>
            <pc:sldMk cId="929635544" sldId="257"/>
            <ac:spMk id="91" creationId="{E0C47FCF-59CA-4313-8CE7-5D053F2DCC82}"/>
          </ac:spMkLst>
        </pc:spChg>
        <pc:spChg chg="add mod">
          <ac:chgData name="이 준석" userId="7581758f60bc1c4f" providerId="LiveId" clId="{4DCC5B0D-BAC6-4375-9429-466C64A6920E}" dt="2023-03-23T10:23:45.269" v="132" actId="1076"/>
          <ac:spMkLst>
            <pc:docMk/>
            <pc:sldMk cId="929635544" sldId="257"/>
            <ac:spMk id="92" creationId="{3C6D3267-7F73-4BEC-9847-04BAC240586C}"/>
          </ac:spMkLst>
        </pc:spChg>
        <pc:spChg chg="add mod">
          <ac:chgData name="이 준석" userId="7581758f60bc1c4f" providerId="LiveId" clId="{4DCC5B0D-BAC6-4375-9429-466C64A6920E}" dt="2023-03-23T10:23:51.221" v="134" actId="1076"/>
          <ac:spMkLst>
            <pc:docMk/>
            <pc:sldMk cId="929635544" sldId="257"/>
            <ac:spMk id="93" creationId="{096DDC17-978F-4C3C-8DC9-70A18CB67E86}"/>
          </ac:spMkLst>
        </pc:spChg>
        <pc:spChg chg="add mod">
          <ac:chgData name="이 준석" userId="7581758f60bc1c4f" providerId="LiveId" clId="{4DCC5B0D-BAC6-4375-9429-466C64A6920E}" dt="2023-03-23T10:23:56.181" v="136" actId="1076"/>
          <ac:spMkLst>
            <pc:docMk/>
            <pc:sldMk cId="929635544" sldId="257"/>
            <ac:spMk id="94" creationId="{807ED9AF-DA38-4EE1-BF30-9EBBC6A3ACA2}"/>
          </ac:spMkLst>
        </pc:spChg>
        <pc:spChg chg="add del">
          <ac:chgData name="이 준석" userId="7581758f60bc1c4f" providerId="LiveId" clId="{4DCC5B0D-BAC6-4375-9429-466C64A6920E}" dt="2023-03-23T10:32:31.656" v="147"/>
          <ac:spMkLst>
            <pc:docMk/>
            <pc:sldMk cId="929635544" sldId="257"/>
            <ac:spMk id="101" creationId="{F94503DD-A267-4A79-BA10-F311AA1403BB}"/>
          </ac:spMkLst>
        </pc:spChg>
        <pc:cxnChg chg="mod">
          <ac:chgData name="이 준석" userId="7581758f60bc1c4f" providerId="LiveId" clId="{4DCC5B0D-BAC6-4375-9429-466C64A6920E}" dt="2023-03-23T10:29:45.191" v="138" actId="208"/>
          <ac:cxnSpMkLst>
            <pc:docMk/>
            <pc:sldMk cId="929635544" sldId="257"/>
            <ac:cxnSpMk id="18" creationId="{A5959C46-75B5-40C8-8737-2F77AF09B41E}"/>
          </ac:cxnSpMkLst>
        </pc:cxnChg>
        <pc:cxnChg chg="mod">
          <ac:chgData name="이 준석" userId="7581758f60bc1c4f" providerId="LiveId" clId="{4DCC5B0D-BAC6-4375-9429-466C64A6920E}" dt="2023-03-23T10:30:09.461" v="139" actId="208"/>
          <ac:cxnSpMkLst>
            <pc:docMk/>
            <pc:sldMk cId="929635544" sldId="257"/>
            <ac:cxnSpMk id="24" creationId="{19345815-0B6E-452C-9415-2DEDFEE9F130}"/>
          </ac:cxnSpMkLst>
        </pc:cxnChg>
        <pc:cxnChg chg="mod">
          <ac:chgData name="이 준석" userId="7581758f60bc1c4f" providerId="LiveId" clId="{4DCC5B0D-BAC6-4375-9429-466C64A6920E}" dt="2023-03-23T10:30:22.364" v="142" actId="208"/>
          <ac:cxnSpMkLst>
            <pc:docMk/>
            <pc:sldMk cId="929635544" sldId="257"/>
            <ac:cxnSpMk id="32" creationId="{A4657433-2AA2-43E6-B047-CDCC76BAD874}"/>
          </ac:cxnSpMkLst>
        </pc:cxnChg>
        <pc:cxnChg chg="add">
          <ac:chgData name="이 준석" userId="7581758f60bc1c4f" providerId="LiveId" clId="{4DCC5B0D-BAC6-4375-9429-466C64A6920E}" dt="2023-03-23T10:12:34.423" v="88" actId="11529"/>
          <ac:cxnSpMkLst>
            <pc:docMk/>
            <pc:sldMk cId="929635544" sldId="257"/>
            <ac:cxnSpMk id="83" creationId="{E2929B86-BC37-468B-82D7-E02ACC01ADD3}"/>
          </ac:cxnSpMkLst>
        </pc:cxnChg>
        <pc:cxnChg chg="add">
          <ac:chgData name="이 준석" userId="7581758f60bc1c4f" providerId="LiveId" clId="{4DCC5B0D-BAC6-4375-9429-466C64A6920E}" dt="2023-03-23T10:12:43.845" v="89" actId="11529"/>
          <ac:cxnSpMkLst>
            <pc:docMk/>
            <pc:sldMk cId="929635544" sldId="257"/>
            <ac:cxnSpMk id="85" creationId="{73442D9C-D185-46DD-A3BF-D2D519CA8639}"/>
          </ac:cxnSpMkLst>
        </pc:cxnChg>
        <pc:cxnChg chg="add">
          <ac:chgData name="이 준석" userId="7581758f60bc1c4f" providerId="LiveId" clId="{4DCC5B0D-BAC6-4375-9429-466C64A6920E}" dt="2023-03-23T10:12:48.688" v="90" actId="11529"/>
          <ac:cxnSpMkLst>
            <pc:docMk/>
            <pc:sldMk cId="929635544" sldId="257"/>
            <ac:cxnSpMk id="87" creationId="{00B2A6F3-A4B1-4213-ABFE-2B6846F5DD84}"/>
          </ac:cxnSpMkLst>
        </pc:cxnChg>
      </pc:sldChg>
      <pc:sldChg chg="modSp add">
        <pc:chgData name="이 준석" userId="7581758f60bc1c4f" providerId="LiveId" clId="{4DCC5B0D-BAC6-4375-9429-466C64A6920E}" dt="2023-03-23T10:39:14.145" v="163" actId="14100"/>
        <pc:sldMkLst>
          <pc:docMk/>
          <pc:sldMk cId="2272737161" sldId="258"/>
        </pc:sldMkLst>
        <pc:spChg chg="mod">
          <ac:chgData name="이 준석" userId="7581758f60bc1c4f" providerId="LiveId" clId="{4DCC5B0D-BAC6-4375-9429-466C64A6920E}" dt="2023-03-23T10:39:14.145" v="163" actId="14100"/>
          <ac:spMkLst>
            <pc:docMk/>
            <pc:sldMk cId="2272737161" sldId="258"/>
            <ac:spMk id="91" creationId="{E0C47FCF-59CA-4313-8CE7-5D053F2DCC82}"/>
          </ac:spMkLst>
        </pc:spChg>
        <pc:cxnChg chg="mod">
          <ac:chgData name="이 준석" userId="7581758f60bc1c4f" providerId="LiveId" clId="{4DCC5B0D-BAC6-4375-9429-466C64A6920E}" dt="2023-03-23T10:38:28.288" v="160" actId="208"/>
          <ac:cxnSpMkLst>
            <pc:docMk/>
            <pc:sldMk cId="2272737161" sldId="258"/>
            <ac:cxnSpMk id="34" creationId="{EE3A2DFA-2DA2-448D-990E-0DC462680343}"/>
          </ac:cxnSpMkLst>
        </pc:cxnChg>
      </pc:sldChg>
      <pc:sldChg chg="modSp add">
        <pc:chgData name="이 준석" userId="7581758f60bc1c4f" providerId="LiveId" clId="{4DCC5B0D-BAC6-4375-9429-466C64A6920E}" dt="2023-03-23T15:00:07.145" v="169" actId="14100"/>
        <pc:sldMkLst>
          <pc:docMk/>
          <pc:sldMk cId="2255425795" sldId="267"/>
        </pc:sldMkLst>
        <pc:spChg chg="mod">
          <ac:chgData name="이 준석" userId="7581758f60bc1c4f" providerId="LiveId" clId="{4DCC5B0D-BAC6-4375-9429-466C64A6920E}" dt="2023-03-23T15:00:07.145" v="169" actId="14100"/>
          <ac:spMkLst>
            <pc:docMk/>
            <pc:sldMk cId="2255425795" sldId="267"/>
            <ac:spMk id="92" creationId="{3C6D3267-7F73-4BEC-9847-04BAC240586C}"/>
          </ac:spMkLst>
        </pc:spChg>
        <pc:cxnChg chg="mod">
          <ac:chgData name="이 준석" userId="7581758f60bc1c4f" providerId="LiveId" clId="{4DCC5B0D-BAC6-4375-9429-466C64A6920E}" dt="2023-03-23T14:59:53.586" v="165" actId="208"/>
          <ac:cxnSpMkLst>
            <pc:docMk/>
            <pc:sldMk cId="2255425795" sldId="267"/>
            <ac:cxnSpMk id="26" creationId="{F852F784-2A4F-44E6-B5BE-B0EC0AA67DD8}"/>
          </ac:cxnSpMkLst>
        </pc:cxnChg>
        <pc:cxnChg chg="mod">
          <ac:chgData name="이 준석" userId="7581758f60bc1c4f" providerId="LiveId" clId="{4DCC5B0D-BAC6-4375-9429-466C64A6920E}" dt="2023-03-23T14:59:58.199" v="166" actId="208"/>
          <ac:cxnSpMkLst>
            <pc:docMk/>
            <pc:sldMk cId="2255425795" sldId="267"/>
            <ac:cxnSpMk id="36" creationId="{2DF63E88-00D7-4EF6-A70C-83B542B8511B}"/>
          </ac:cxnSpMkLst>
        </pc:cxnChg>
      </pc:sldChg>
      <pc:sldChg chg="modSp add">
        <pc:chgData name="이 준석" userId="7581758f60bc1c4f" providerId="LiveId" clId="{4DCC5B0D-BAC6-4375-9429-466C64A6920E}" dt="2023-03-23T15:00:27.538" v="179" actId="208"/>
        <pc:sldMkLst>
          <pc:docMk/>
          <pc:sldMk cId="2514841841" sldId="268"/>
        </pc:sldMkLst>
        <pc:cxnChg chg="mod">
          <ac:chgData name="이 준석" userId="7581758f60bc1c4f" providerId="LiveId" clId="{4DCC5B0D-BAC6-4375-9429-466C64A6920E}" dt="2023-03-23T15:00:27.538" v="179" actId="208"/>
          <ac:cxnSpMkLst>
            <pc:docMk/>
            <pc:sldMk cId="2514841841" sldId="268"/>
            <ac:cxnSpMk id="38" creationId="{2F7703D5-D4A9-4A20-BE26-E5C75AF06697}"/>
          </ac:cxnSpMkLst>
        </pc:cxnChg>
      </pc:sldChg>
      <pc:sldChg chg="modSp add">
        <pc:chgData name="이 준석" userId="7581758f60bc1c4f" providerId="LiveId" clId="{4DCC5B0D-BAC6-4375-9429-466C64A6920E}" dt="2023-03-23T15:00:44.856" v="182" actId="20577"/>
        <pc:sldMkLst>
          <pc:docMk/>
          <pc:sldMk cId="1919004802" sldId="269"/>
        </pc:sldMkLst>
        <pc:spChg chg="mod">
          <ac:chgData name="이 준석" userId="7581758f60bc1c4f" providerId="LiveId" clId="{4DCC5B0D-BAC6-4375-9429-466C64A6920E}" dt="2023-03-23T15:00:44.856" v="182" actId="20577"/>
          <ac:spMkLst>
            <pc:docMk/>
            <pc:sldMk cId="1919004802" sldId="269"/>
            <ac:spMk id="89" creationId="{2A8093FD-9BDB-47ED-AC06-E2CABFB0DA22}"/>
          </ac:spMkLst>
        </pc:spChg>
      </pc:sldChg>
      <pc:sldChg chg="modSp add">
        <pc:chgData name="이 준석" userId="7581758f60bc1c4f" providerId="LiveId" clId="{4DCC5B0D-BAC6-4375-9429-466C64A6920E}" dt="2023-03-23T15:01:44.255" v="190" actId="14100"/>
        <pc:sldMkLst>
          <pc:docMk/>
          <pc:sldMk cId="1715801695" sldId="270"/>
        </pc:sldMkLst>
        <pc:spChg chg="mod">
          <ac:chgData name="이 준석" userId="7581758f60bc1c4f" providerId="LiveId" clId="{4DCC5B0D-BAC6-4375-9429-466C64A6920E}" dt="2023-03-23T15:01:44.255" v="190" actId="14100"/>
          <ac:spMkLst>
            <pc:docMk/>
            <pc:sldMk cId="1715801695" sldId="270"/>
            <ac:spMk id="93" creationId="{096DDC17-978F-4C3C-8DC9-70A18CB67E86}"/>
          </ac:spMkLst>
        </pc:spChg>
        <pc:cxnChg chg="mod">
          <ac:chgData name="이 준석" userId="7581758f60bc1c4f" providerId="LiveId" clId="{4DCC5B0D-BAC6-4375-9429-466C64A6920E}" dt="2023-03-23T15:01:07.518" v="184" actId="208"/>
          <ac:cxnSpMkLst>
            <pc:docMk/>
            <pc:sldMk cId="1715801695" sldId="270"/>
            <ac:cxnSpMk id="22" creationId="{C4EC42B6-020A-48DF-B4FA-9284AFE489A1}"/>
          </ac:cxnSpMkLst>
        </pc:cxnChg>
        <pc:cxnChg chg="mod">
          <ac:chgData name="이 준석" userId="7581758f60bc1c4f" providerId="LiveId" clId="{4DCC5B0D-BAC6-4375-9429-466C64A6920E}" dt="2023-03-23T15:01:10.713" v="185" actId="208"/>
          <ac:cxnSpMkLst>
            <pc:docMk/>
            <pc:sldMk cId="1715801695" sldId="270"/>
            <ac:cxnSpMk id="28" creationId="{A9BC144C-B247-45ED-93D0-534D811CC0D9}"/>
          </ac:cxnSpMkLst>
        </pc:cxnChg>
        <pc:cxnChg chg="mod">
          <ac:chgData name="이 준석" userId="7581758f60bc1c4f" providerId="LiveId" clId="{4DCC5B0D-BAC6-4375-9429-466C64A6920E}" dt="2023-03-23T15:01:17.149" v="186" actId="208"/>
          <ac:cxnSpMkLst>
            <pc:docMk/>
            <pc:sldMk cId="1715801695" sldId="270"/>
            <ac:cxnSpMk id="40" creationId="{DDBACCBB-7BD6-4D03-91A8-6C7938DB75E9}"/>
          </ac:cxnSpMkLst>
        </pc:cxnChg>
      </pc:sldChg>
      <pc:sldChg chg="modSp add">
        <pc:chgData name="이 준석" userId="7581758f60bc1c4f" providerId="LiveId" clId="{4DCC5B0D-BAC6-4375-9429-466C64A6920E}" dt="2023-03-23T15:02:03.179" v="192" actId="208"/>
        <pc:sldMkLst>
          <pc:docMk/>
          <pc:sldMk cId="2356836902" sldId="271"/>
        </pc:sldMkLst>
        <pc:cxnChg chg="mod">
          <ac:chgData name="이 준석" userId="7581758f60bc1c4f" providerId="LiveId" clId="{4DCC5B0D-BAC6-4375-9429-466C64A6920E}" dt="2023-03-23T15:02:03.179" v="192" actId="208"/>
          <ac:cxnSpMkLst>
            <pc:docMk/>
            <pc:sldMk cId="2356836902" sldId="271"/>
            <ac:cxnSpMk id="42" creationId="{F0BA57C8-79CE-41A4-A754-D5D120DBC590}"/>
          </ac:cxnSpMkLst>
        </pc:cxnChg>
      </pc:sldChg>
      <pc:sldChg chg="modSp add">
        <pc:chgData name="이 준석" userId="7581758f60bc1c4f" providerId="LiveId" clId="{4DCC5B0D-BAC6-4375-9429-466C64A6920E}" dt="2023-03-23T15:02:46.631" v="199" actId="14100"/>
        <pc:sldMkLst>
          <pc:docMk/>
          <pc:sldMk cId="3512190218" sldId="272"/>
        </pc:sldMkLst>
        <pc:spChg chg="mod">
          <ac:chgData name="이 준석" userId="7581758f60bc1c4f" providerId="LiveId" clId="{4DCC5B0D-BAC6-4375-9429-466C64A6920E}" dt="2023-03-23T15:02:46.631" v="199" actId="14100"/>
          <ac:spMkLst>
            <pc:docMk/>
            <pc:sldMk cId="3512190218" sldId="272"/>
            <ac:spMk id="94" creationId="{807ED9AF-DA38-4EE1-BF30-9EBBC6A3ACA2}"/>
          </ac:spMkLst>
        </pc:spChg>
        <pc:cxnChg chg="mod">
          <ac:chgData name="이 준석" userId="7581758f60bc1c4f" providerId="LiveId" clId="{4DCC5B0D-BAC6-4375-9429-466C64A6920E}" dt="2023-03-23T15:02:27.286" v="194" actId="208"/>
          <ac:cxnSpMkLst>
            <pc:docMk/>
            <pc:sldMk cId="3512190218" sldId="272"/>
            <ac:cxnSpMk id="30" creationId="{45860DD2-0021-4357-B8E4-895184C1BDEF}"/>
          </ac:cxnSpMkLst>
        </pc:cxnChg>
        <pc:cxnChg chg="mod">
          <ac:chgData name="이 준석" userId="7581758f60bc1c4f" providerId="LiveId" clId="{4DCC5B0D-BAC6-4375-9429-466C64A6920E}" dt="2023-03-23T15:02:32.054" v="195" actId="208"/>
          <ac:cxnSpMkLst>
            <pc:docMk/>
            <pc:sldMk cId="3512190218" sldId="272"/>
            <ac:cxnSpMk id="44" creationId="{A2F8A835-0B31-47DB-8AD8-FB65DD7BB571}"/>
          </ac:cxnSpMkLst>
        </pc:cxnChg>
      </pc:sldChg>
      <pc:sldChg chg="modSp add">
        <pc:chgData name="이 준석" userId="7581758f60bc1c4f" providerId="LiveId" clId="{4DCC5B0D-BAC6-4375-9429-466C64A6920E}" dt="2023-03-23T15:02:57.602" v="203" actId="20577"/>
        <pc:sldMkLst>
          <pc:docMk/>
          <pc:sldMk cId="1976204931" sldId="273"/>
        </pc:sldMkLst>
        <pc:spChg chg="mod">
          <ac:chgData name="이 준석" userId="7581758f60bc1c4f" providerId="LiveId" clId="{4DCC5B0D-BAC6-4375-9429-466C64A6920E}" dt="2023-03-23T15:02:57.602" v="203" actId="20577"/>
          <ac:spMkLst>
            <pc:docMk/>
            <pc:sldMk cId="1976204931" sldId="273"/>
            <ac:spMk id="94" creationId="{807ED9AF-DA38-4EE1-BF30-9EBBC6A3ACA2}"/>
          </ac:spMkLst>
        </pc:spChg>
        <pc:cxnChg chg="mod">
          <ac:chgData name="이 준석" userId="7581758f60bc1c4f" providerId="LiveId" clId="{4DCC5B0D-BAC6-4375-9429-466C64A6920E}" dt="2023-03-23T15:02:54.194" v="201" actId="208"/>
          <ac:cxnSpMkLst>
            <pc:docMk/>
            <pc:sldMk cId="1976204931" sldId="273"/>
            <ac:cxnSpMk id="46" creationId="{6B219FC8-95B0-4B78-8B2A-CB1E6B504CFD}"/>
          </ac:cxnSpMkLst>
        </pc:cxnChg>
      </pc:sldChg>
      <pc:sldChg chg="modSp add">
        <pc:chgData name="이 준석" userId="7581758f60bc1c4f" providerId="LiveId" clId="{4DCC5B0D-BAC6-4375-9429-466C64A6920E}" dt="2023-03-23T15:03:04.859" v="206" actId="20577"/>
        <pc:sldMkLst>
          <pc:docMk/>
          <pc:sldMk cId="854458183" sldId="274"/>
        </pc:sldMkLst>
        <pc:spChg chg="mod">
          <ac:chgData name="이 준석" userId="7581758f60bc1c4f" providerId="LiveId" clId="{4DCC5B0D-BAC6-4375-9429-466C64A6920E}" dt="2023-03-23T15:03:04.859" v="206" actId="20577"/>
          <ac:spMkLst>
            <pc:docMk/>
            <pc:sldMk cId="854458183" sldId="274"/>
            <ac:spMk id="90" creationId="{1917EDF0-B6C8-4699-A37E-4BF6A2A07CE2}"/>
          </ac:spMkLst>
        </pc:spChg>
      </pc:sldChg>
      <pc:sldChg chg="modSp add">
        <pc:chgData name="이 준석" userId="7581758f60bc1c4f" providerId="LiveId" clId="{4DCC5B0D-BAC6-4375-9429-466C64A6920E}" dt="2023-03-23T15:03:16.377" v="210" actId="14100"/>
        <pc:sldMkLst>
          <pc:docMk/>
          <pc:sldMk cId="2850998534" sldId="275"/>
        </pc:sldMkLst>
        <pc:spChg chg="mod">
          <ac:chgData name="이 준석" userId="7581758f60bc1c4f" providerId="LiveId" clId="{4DCC5B0D-BAC6-4375-9429-466C64A6920E}" dt="2023-03-23T15:03:16.377" v="210" actId="14100"/>
          <ac:spMkLst>
            <pc:docMk/>
            <pc:sldMk cId="2850998534" sldId="275"/>
            <ac:spMk id="88" creationId="{CA74CE9E-C5AF-4417-947E-C145D616AD90}"/>
          </ac:spMkLst>
        </pc:spChg>
      </pc:sldChg>
      <pc:sldChg chg="addSp delSp modSp new add">
        <pc:chgData name="이 준석" userId="7581758f60bc1c4f" providerId="LiveId" clId="{4DCC5B0D-BAC6-4375-9429-466C64A6920E}" dt="2023-03-26T07:39:11.772" v="3085" actId="255"/>
        <pc:sldMkLst>
          <pc:docMk/>
          <pc:sldMk cId="1620468732" sldId="276"/>
        </pc:sldMkLst>
        <pc:spChg chg="del mod">
          <ac:chgData name="이 준석" userId="7581758f60bc1c4f" providerId="LiveId" clId="{4DCC5B0D-BAC6-4375-9429-466C64A6920E}" dt="2023-03-26T07:35:19.410" v="2800" actId="478"/>
          <ac:spMkLst>
            <pc:docMk/>
            <pc:sldMk cId="1620468732" sldId="276"/>
            <ac:spMk id="2" creationId="{4F3FB8C9-3D55-42AE-AB92-04B1EC9AACBC}"/>
          </ac:spMkLst>
        </pc:spChg>
        <pc:spChg chg="del">
          <ac:chgData name="이 준석" userId="7581758f60bc1c4f" providerId="LiveId" clId="{4DCC5B0D-BAC6-4375-9429-466C64A6920E}" dt="2023-03-26T07:35:18.591" v="2799" actId="478"/>
          <ac:spMkLst>
            <pc:docMk/>
            <pc:sldMk cId="1620468732" sldId="276"/>
            <ac:spMk id="3" creationId="{07D9CEE5-2D1E-45EC-8300-AED5384A1146}"/>
          </ac:spMkLst>
        </pc:spChg>
        <pc:spChg chg="add del mod">
          <ac:chgData name="이 준석" userId="7581758f60bc1c4f" providerId="LiveId" clId="{4DCC5B0D-BAC6-4375-9429-466C64A6920E}" dt="2023-03-26T07:35:21.340" v="2801" actId="478"/>
          <ac:spMkLst>
            <pc:docMk/>
            <pc:sldMk cId="1620468732" sldId="276"/>
            <ac:spMk id="5" creationId="{F7AE0F83-7014-460C-B2A8-1CBC95C4B91D}"/>
          </ac:spMkLst>
        </pc:spChg>
        <pc:spChg chg="add mod">
          <ac:chgData name="이 준석" userId="7581758f60bc1c4f" providerId="LiveId" clId="{4DCC5B0D-BAC6-4375-9429-466C64A6920E}" dt="2023-03-26T07:39:11.772" v="3085" actId="255"/>
          <ac:spMkLst>
            <pc:docMk/>
            <pc:sldMk cId="1620468732" sldId="276"/>
            <ac:spMk id="6" creationId="{3B6E847E-6AD5-477A-A395-688ECC448D9C}"/>
          </ac:spMkLst>
        </pc:spChg>
        <pc:graphicFrameChg chg="add mod modGraphic">
          <ac:chgData name="이 준석" userId="7581758f60bc1c4f" providerId="LiveId" clId="{4DCC5B0D-BAC6-4375-9429-466C64A6920E}" dt="2023-03-26T07:38:55.224" v="3084" actId="122"/>
          <ac:graphicFrameMkLst>
            <pc:docMk/>
            <pc:sldMk cId="1620468732" sldId="276"/>
            <ac:graphicFrameMk id="7" creationId="{38AC5301-DCAC-4E39-B2D7-4237D6A04185}"/>
          </ac:graphicFrameMkLst>
        </pc:graphicFrameChg>
        <pc:graphicFrameChg chg="add del mod">
          <ac:chgData name="이 준석" userId="7581758f60bc1c4f" providerId="LiveId" clId="{4DCC5B0D-BAC6-4375-9429-466C64A6920E}" dt="2023-03-26T07:37:18.619" v="3056"/>
          <ac:graphicFrameMkLst>
            <pc:docMk/>
            <pc:sldMk cId="1620468732" sldId="276"/>
            <ac:graphicFrameMk id="8" creationId="{BCB8EECA-7BCE-4B66-8AC8-1E65D2A5106F}"/>
          </ac:graphicFrameMkLst>
        </pc:graphicFrameChg>
        <pc:graphicFrameChg chg="add del mod">
          <ac:chgData name="이 준석" userId="7581758f60bc1c4f" providerId="LiveId" clId="{4DCC5B0D-BAC6-4375-9429-466C64A6920E}" dt="2023-03-26T07:37:23.868" v="3059"/>
          <ac:graphicFrameMkLst>
            <pc:docMk/>
            <pc:sldMk cId="1620468732" sldId="276"/>
            <ac:graphicFrameMk id="9" creationId="{8E8E75D4-648F-449A-A9A9-8F293982DD13}"/>
          </ac:graphicFrameMkLst>
        </pc:graphicFrameChg>
        <pc:graphicFrameChg chg="add del mod">
          <ac:chgData name="이 준석" userId="7581758f60bc1c4f" providerId="LiveId" clId="{4DCC5B0D-BAC6-4375-9429-466C64A6920E}" dt="2023-03-26T07:37:30.276" v="3064"/>
          <ac:graphicFrameMkLst>
            <pc:docMk/>
            <pc:sldMk cId="1620468732" sldId="276"/>
            <ac:graphicFrameMk id="10" creationId="{3FDAFCFA-1B84-4488-BE28-B09D85FE5235}"/>
          </ac:graphicFrameMkLst>
        </pc:graphicFrameChg>
      </pc:sldChg>
      <pc:sldChg chg="addSp delSp modSp new add">
        <pc:chgData name="이 준석" userId="7581758f60bc1c4f" providerId="LiveId" clId="{4DCC5B0D-BAC6-4375-9429-466C64A6920E}" dt="2023-03-23T15:36:18.109" v="700" actId="14100"/>
        <pc:sldMkLst>
          <pc:docMk/>
          <pc:sldMk cId="3524700942" sldId="277"/>
        </pc:sldMkLst>
        <pc:spChg chg="add mod">
          <ac:chgData name="이 준석" userId="7581758f60bc1c4f" providerId="LiveId" clId="{4DCC5B0D-BAC6-4375-9429-466C64A6920E}" dt="2023-03-23T15:09:23.319" v="353" actId="1076"/>
          <ac:spMkLst>
            <pc:docMk/>
            <pc:sldMk cId="3524700942" sldId="277"/>
            <ac:spMk id="4" creationId="{7F22AF4E-6E2D-4C12-ADC7-1D688671BE64}"/>
          </ac:spMkLst>
        </pc:spChg>
        <pc:spChg chg="add mod">
          <ac:chgData name="이 준석" userId="7581758f60bc1c4f" providerId="LiveId" clId="{4DCC5B0D-BAC6-4375-9429-466C64A6920E}" dt="2023-03-23T15:09:29.562" v="354" actId="1076"/>
          <ac:spMkLst>
            <pc:docMk/>
            <pc:sldMk cId="3524700942" sldId="277"/>
            <ac:spMk id="5" creationId="{BC9E7CA2-BB9E-4A77-B846-CDA0F28BD159}"/>
          </ac:spMkLst>
        </pc:spChg>
        <pc:spChg chg="add del mod">
          <ac:chgData name="이 준석" userId="7581758f60bc1c4f" providerId="LiveId" clId="{4DCC5B0D-BAC6-4375-9429-466C64A6920E}" dt="2023-03-23T15:09:12.313" v="351"/>
          <ac:spMkLst>
            <pc:docMk/>
            <pc:sldMk cId="3524700942" sldId="277"/>
            <ac:spMk id="7" creationId="{DAD0DC48-8CBE-47B1-91EA-194BEC92470C}"/>
          </ac:spMkLst>
        </pc:spChg>
        <pc:spChg chg="add del">
          <ac:chgData name="이 준석" userId="7581758f60bc1c4f" providerId="LiveId" clId="{4DCC5B0D-BAC6-4375-9429-466C64A6920E}" dt="2023-03-23T15:10:38.275" v="362"/>
          <ac:spMkLst>
            <pc:docMk/>
            <pc:sldMk cId="3524700942" sldId="277"/>
            <ac:spMk id="16" creationId="{AA856866-9354-4538-B8FB-C1E468F876A2}"/>
          </ac:spMkLst>
        </pc:spChg>
        <pc:spChg chg="add mod">
          <ac:chgData name="이 준석" userId="7581758f60bc1c4f" providerId="LiveId" clId="{4DCC5B0D-BAC6-4375-9429-466C64A6920E}" dt="2023-03-23T15:17:39.522" v="445" actId="1076"/>
          <ac:spMkLst>
            <pc:docMk/>
            <pc:sldMk cId="3524700942" sldId="277"/>
            <ac:spMk id="21" creationId="{690AF6C4-B171-4A8C-9C03-D38B39022BA7}"/>
          </ac:spMkLst>
        </pc:spChg>
        <pc:spChg chg="add del">
          <ac:chgData name="이 준석" userId="7581758f60bc1c4f" providerId="LiveId" clId="{4DCC5B0D-BAC6-4375-9429-466C64A6920E}" dt="2023-03-23T15:11:55.025" v="385"/>
          <ac:spMkLst>
            <pc:docMk/>
            <pc:sldMk cId="3524700942" sldId="277"/>
            <ac:spMk id="22" creationId="{8879AFEC-3E88-449D-8D4D-6B7BB37F32C9}"/>
          </ac:spMkLst>
        </pc:spChg>
        <pc:spChg chg="add mod">
          <ac:chgData name="이 준석" userId="7581758f60bc1c4f" providerId="LiveId" clId="{4DCC5B0D-BAC6-4375-9429-466C64A6920E}" dt="2023-03-23T15:27:44.258" v="529" actId="20577"/>
          <ac:spMkLst>
            <pc:docMk/>
            <pc:sldMk cId="3524700942" sldId="277"/>
            <ac:spMk id="23" creationId="{C818CEAA-12F8-4816-BD9E-36FAE245BB45}"/>
          </ac:spMkLst>
        </pc:spChg>
        <pc:spChg chg="add mod">
          <ac:chgData name="이 준석" userId="7581758f60bc1c4f" providerId="LiveId" clId="{4DCC5B0D-BAC6-4375-9429-466C64A6920E}" dt="2023-03-23T15:27:49.430" v="530" actId="20577"/>
          <ac:spMkLst>
            <pc:docMk/>
            <pc:sldMk cId="3524700942" sldId="277"/>
            <ac:spMk id="24" creationId="{B3ECD26F-A155-4218-91D2-B40F2BA0E2C2}"/>
          </ac:spMkLst>
        </pc:spChg>
        <pc:spChg chg="add mod">
          <ac:chgData name="이 준석" userId="7581758f60bc1c4f" providerId="LiveId" clId="{4DCC5B0D-BAC6-4375-9429-466C64A6920E}" dt="2023-03-23T15:34:52.109" v="671" actId="1076"/>
          <ac:spMkLst>
            <pc:docMk/>
            <pc:sldMk cId="3524700942" sldId="277"/>
            <ac:spMk id="25" creationId="{9C9988AE-62FF-4A9E-82F5-FEA1B49C57C7}"/>
          </ac:spMkLst>
        </pc:spChg>
        <pc:spChg chg="add del mod">
          <ac:chgData name="이 준석" userId="7581758f60bc1c4f" providerId="LiveId" clId="{4DCC5B0D-BAC6-4375-9429-466C64A6920E}" dt="2023-03-23T15:18:16.544" v="452"/>
          <ac:spMkLst>
            <pc:docMk/>
            <pc:sldMk cId="3524700942" sldId="277"/>
            <ac:spMk id="56" creationId="{F04383C6-DD20-475F-B5D0-0D97051796C7}"/>
          </ac:spMkLst>
        </pc:spChg>
        <pc:spChg chg="add mod">
          <ac:chgData name="이 준석" userId="7581758f60bc1c4f" providerId="LiveId" clId="{4DCC5B0D-BAC6-4375-9429-466C64A6920E}" dt="2023-03-23T15:18:21.341" v="454" actId="1076"/>
          <ac:spMkLst>
            <pc:docMk/>
            <pc:sldMk cId="3524700942" sldId="277"/>
            <ac:spMk id="57" creationId="{24B22D39-E6DD-471B-AC9B-9C216F9B9E2C}"/>
          </ac:spMkLst>
        </pc:spChg>
        <pc:spChg chg="add mod">
          <ac:chgData name="이 준석" userId="7581758f60bc1c4f" providerId="LiveId" clId="{4DCC5B0D-BAC6-4375-9429-466C64A6920E}" dt="2023-03-23T15:33:43.231" v="649"/>
          <ac:spMkLst>
            <pc:docMk/>
            <pc:sldMk cId="3524700942" sldId="277"/>
            <ac:spMk id="58" creationId="{6D6A5EB7-5AC0-429A-A043-0994021F813E}"/>
          </ac:spMkLst>
        </pc:spChg>
        <pc:spChg chg="add mod">
          <ac:chgData name="이 준석" userId="7581758f60bc1c4f" providerId="LiveId" clId="{4DCC5B0D-BAC6-4375-9429-466C64A6920E}" dt="2023-03-23T15:35:05.094" v="674" actId="1076"/>
          <ac:spMkLst>
            <pc:docMk/>
            <pc:sldMk cId="3524700942" sldId="277"/>
            <ac:spMk id="59" creationId="{0F666DDA-7815-44A5-866C-9080AB35B1E0}"/>
          </ac:spMkLst>
        </pc:spChg>
        <pc:spChg chg="add del mod">
          <ac:chgData name="이 준석" userId="7581758f60bc1c4f" providerId="LiveId" clId="{4DCC5B0D-BAC6-4375-9429-466C64A6920E}" dt="2023-03-23T15:35:09.343" v="675" actId="478"/>
          <ac:spMkLst>
            <pc:docMk/>
            <pc:sldMk cId="3524700942" sldId="277"/>
            <ac:spMk id="60" creationId="{03DF3864-0145-44A7-B0A8-46AA115B9FC2}"/>
          </ac:spMkLst>
        </pc:spChg>
        <pc:spChg chg="add mod">
          <ac:chgData name="이 준석" userId="7581758f60bc1c4f" providerId="LiveId" clId="{4DCC5B0D-BAC6-4375-9429-466C64A6920E}" dt="2023-03-23T15:30:15.553" v="567" actId="20577"/>
          <ac:spMkLst>
            <pc:docMk/>
            <pc:sldMk cId="3524700942" sldId="277"/>
            <ac:spMk id="61" creationId="{C02FD023-1F56-4484-A19C-554AB4808376}"/>
          </ac:spMkLst>
        </pc:spChg>
        <pc:spChg chg="add mod">
          <ac:chgData name="이 준석" userId="7581758f60bc1c4f" providerId="LiveId" clId="{4DCC5B0D-BAC6-4375-9429-466C64A6920E}" dt="2023-03-23T15:35:29.479" v="680" actId="1076"/>
          <ac:spMkLst>
            <pc:docMk/>
            <pc:sldMk cId="3524700942" sldId="277"/>
            <ac:spMk id="62" creationId="{E2C476FC-033D-420A-B03C-4B0AE77F4AD1}"/>
          </ac:spMkLst>
        </pc:spChg>
        <pc:spChg chg="add mod">
          <ac:chgData name="이 준석" userId="7581758f60bc1c4f" providerId="LiveId" clId="{4DCC5B0D-BAC6-4375-9429-466C64A6920E}" dt="2023-03-23T15:35:33.986" v="682" actId="14100"/>
          <ac:spMkLst>
            <pc:docMk/>
            <pc:sldMk cId="3524700942" sldId="277"/>
            <ac:spMk id="63" creationId="{38C4DB59-F17E-4F6C-B8E0-BD320877038A}"/>
          </ac:spMkLst>
        </pc:spChg>
        <pc:spChg chg="add mod">
          <ac:chgData name="이 준석" userId="7581758f60bc1c4f" providerId="LiveId" clId="{4DCC5B0D-BAC6-4375-9429-466C64A6920E}" dt="2023-03-23T15:33:21.248" v="639" actId="20577"/>
          <ac:spMkLst>
            <pc:docMk/>
            <pc:sldMk cId="3524700942" sldId="277"/>
            <ac:spMk id="95" creationId="{94E61984-DADD-481F-84E5-ADD6490DE813}"/>
          </ac:spMkLst>
        </pc:spChg>
        <pc:spChg chg="add mod">
          <ac:chgData name="이 준석" userId="7581758f60bc1c4f" providerId="LiveId" clId="{4DCC5B0D-BAC6-4375-9429-466C64A6920E}" dt="2023-03-23T15:33:52.461" v="651" actId="1076"/>
          <ac:spMkLst>
            <pc:docMk/>
            <pc:sldMk cId="3524700942" sldId="277"/>
            <ac:spMk id="96" creationId="{B7CBD266-5423-4CDB-9A41-8D850D6D8FD4}"/>
          </ac:spMkLst>
        </pc:spChg>
        <pc:spChg chg="add mod">
          <ac:chgData name="이 준석" userId="7581758f60bc1c4f" providerId="LiveId" clId="{4DCC5B0D-BAC6-4375-9429-466C64A6920E}" dt="2023-03-23T15:35:59.805" v="692" actId="207"/>
          <ac:spMkLst>
            <pc:docMk/>
            <pc:sldMk cId="3524700942" sldId="277"/>
            <ac:spMk id="97" creationId="{E0B23785-4E2E-4F5D-9A6E-500D180DE6AC}"/>
          </ac:spMkLst>
        </pc:spChg>
        <pc:spChg chg="add mod">
          <ac:chgData name="이 준석" userId="7581758f60bc1c4f" providerId="LiveId" clId="{4DCC5B0D-BAC6-4375-9429-466C64A6920E}" dt="2023-03-23T15:35:57.503" v="691" actId="14100"/>
          <ac:spMkLst>
            <pc:docMk/>
            <pc:sldMk cId="3524700942" sldId="277"/>
            <ac:spMk id="98" creationId="{6AD8B88B-2DAA-4AF2-A63F-641991129E6B}"/>
          </ac:spMkLst>
        </pc:spChg>
        <pc:spChg chg="add mod">
          <ac:chgData name="이 준석" userId="7581758f60bc1c4f" providerId="LiveId" clId="{4DCC5B0D-BAC6-4375-9429-466C64A6920E}" dt="2023-03-23T15:34:06.097" v="657" actId="1076"/>
          <ac:spMkLst>
            <pc:docMk/>
            <pc:sldMk cId="3524700942" sldId="277"/>
            <ac:spMk id="99" creationId="{1F652420-476C-4595-BC2B-01A972042761}"/>
          </ac:spMkLst>
        </pc:spChg>
        <pc:spChg chg="add mod">
          <ac:chgData name="이 준석" userId="7581758f60bc1c4f" providerId="LiveId" clId="{4DCC5B0D-BAC6-4375-9429-466C64A6920E}" dt="2023-03-23T15:36:09.149" v="696" actId="14100"/>
          <ac:spMkLst>
            <pc:docMk/>
            <pc:sldMk cId="3524700942" sldId="277"/>
            <ac:spMk id="100" creationId="{23B1E57B-6BF9-4459-B4F7-60187B60BC1C}"/>
          </ac:spMkLst>
        </pc:spChg>
        <pc:spChg chg="add mod">
          <ac:chgData name="이 준석" userId="7581758f60bc1c4f" providerId="LiveId" clId="{4DCC5B0D-BAC6-4375-9429-466C64A6920E}" dt="2023-03-23T15:36:18.109" v="700" actId="14100"/>
          <ac:spMkLst>
            <pc:docMk/>
            <pc:sldMk cId="3524700942" sldId="277"/>
            <ac:spMk id="101" creationId="{058176B4-DEF9-401A-8764-E0FD97F03F7E}"/>
          </ac:spMkLst>
        </pc:spChg>
        <pc:spChg chg="add mod">
          <ac:chgData name="이 준석" userId="7581758f60bc1c4f" providerId="LiveId" clId="{4DCC5B0D-BAC6-4375-9429-466C64A6920E}" dt="2023-03-23T15:35:13.711" v="677" actId="1076"/>
          <ac:spMkLst>
            <pc:docMk/>
            <pc:sldMk cId="3524700942" sldId="277"/>
            <ac:spMk id="102" creationId="{5A776B50-146C-49DF-A6D0-D69F3E768314}"/>
          </ac:spMkLst>
        </pc:spChg>
        <pc:graphicFrameChg chg="add mod modGraphic">
          <ac:chgData name="이 준석" userId="7581758f60bc1c4f" providerId="LiveId" clId="{4DCC5B0D-BAC6-4375-9429-466C64A6920E}" dt="2023-03-23T15:10:39.630" v="363" actId="14734"/>
          <ac:graphicFrameMkLst>
            <pc:docMk/>
            <pc:sldMk cId="3524700942" sldId="277"/>
            <ac:graphicFrameMk id="2" creationId="{103392BE-0E91-46FE-B1A4-EC66DFE9E162}"/>
          </ac:graphicFrameMkLst>
        </pc:graphicFrameChg>
        <pc:graphicFrameChg chg="add del mod">
          <ac:chgData name="이 준석" userId="7581758f60bc1c4f" providerId="LiveId" clId="{4DCC5B0D-BAC6-4375-9429-466C64A6920E}" dt="2023-03-23T15:09:12.313" v="351"/>
          <ac:graphicFrameMkLst>
            <pc:docMk/>
            <pc:sldMk cId="3524700942" sldId="277"/>
            <ac:graphicFrameMk id="6" creationId="{65BD9E28-5950-4257-9D1B-526587B4CA84}"/>
          </ac:graphicFrameMkLst>
        </pc:graphicFrameChg>
        <pc:graphicFrameChg chg="add mod modGraphic">
          <ac:chgData name="이 준석" userId="7581758f60bc1c4f" providerId="LiveId" clId="{4DCC5B0D-BAC6-4375-9429-466C64A6920E}" dt="2023-03-23T15:26:33.590" v="524" actId="20577"/>
          <ac:graphicFrameMkLst>
            <pc:docMk/>
            <pc:sldMk cId="3524700942" sldId="277"/>
            <ac:graphicFrameMk id="17" creationId="{0AB83779-5353-4C0F-AC91-C9ACC9FF0380}"/>
          </ac:graphicFrameMkLst>
        </pc:graphicFrameChg>
        <pc:graphicFrameChg chg="add mod modGraphic">
          <ac:chgData name="이 준석" userId="7581758f60bc1c4f" providerId="LiveId" clId="{4DCC5B0D-BAC6-4375-9429-466C64A6920E}" dt="2023-03-23T15:26:37.143" v="525" actId="20577"/>
          <ac:graphicFrameMkLst>
            <pc:docMk/>
            <pc:sldMk cId="3524700942" sldId="277"/>
            <ac:graphicFrameMk id="18" creationId="{90E03E29-1914-4754-A41D-9B4DE530C5BB}"/>
          </ac:graphicFrameMkLst>
        </pc:graphicFrameChg>
        <pc:graphicFrameChg chg="add mod modGraphic">
          <ac:chgData name="이 준석" userId="7581758f60bc1c4f" providerId="LiveId" clId="{4DCC5B0D-BAC6-4375-9429-466C64A6920E}" dt="2023-03-23T15:26:39.116" v="526" actId="20577"/>
          <ac:graphicFrameMkLst>
            <pc:docMk/>
            <pc:sldMk cId="3524700942" sldId="277"/>
            <ac:graphicFrameMk id="19" creationId="{8F18A597-10A5-4874-B5A5-A2716D083070}"/>
          </ac:graphicFrameMkLst>
        </pc:graphicFrameChg>
        <pc:graphicFrameChg chg="add mod modGraphic">
          <ac:chgData name="이 준석" userId="7581758f60bc1c4f" providerId="LiveId" clId="{4DCC5B0D-BAC6-4375-9429-466C64A6920E}" dt="2023-03-23T15:29:41.062" v="556" actId="20577"/>
          <ac:graphicFrameMkLst>
            <pc:docMk/>
            <pc:sldMk cId="3524700942" sldId="277"/>
            <ac:graphicFrameMk id="44" creationId="{46A502FE-01B1-45D9-BA02-5FC513733913}"/>
          </ac:graphicFrameMkLst>
        </pc:graphicFrameChg>
        <pc:graphicFrameChg chg="add del mod modGraphic">
          <ac:chgData name="이 준석" userId="7581758f60bc1c4f" providerId="LiveId" clId="{4DCC5B0D-BAC6-4375-9429-466C64A6920E}" dt="2023-03-23T15:28:23.030" v="537" actId="478"/>
          <ac:graphicFrameMkLst>
            <pc:docMk/>
            <pc:sldMk cId="3524700942" sldId="277"/>
            <ac:graphicFrameMk id="45" creationId="{EABD0682-F5EB-488E-938E-17A823B00D4D}"/>
          </ac:graphicFrameMkLst>
        </pc:graphicFrameChg>
        <pc:graphicFrameChg chg="add del mod modGraphic">
          <ac:chgData name="이 준석" userId="7581758f60bc1c4f" providerId="LiveId" clId="{4DCC5B0D-BAC6-4375-9429-466C64A6920E}" dt="2023-03-23T15:28:32.215" v="540" actId="478"/>
          <ac:graphicFrameMkLst>
            <pc:docMk/>
            <pc:sldMk cId="3524700942" sldId="277"/>
            <ac:graphicFrameMk id="46" creationId="{6C09578D-3E0A-41CB-A773-6058B02A328B}"/>
          </ac:graphicFrameMkLst>
        </pc:graphicFrameChg>
        <pc:graphicFrameChg chg="add del mod modGraphic">
          <ac:chgData name="이 준석" userId="7581758f60bc1c4f" providerId="LiveId" clId="{4DCC5B0D-BAC6-4375-9429-466C64A6920E}" dt="2023-03-23T15:28:51.629" v="547" actId="478"/>
          <ac:graphicFrameMkLst>
            <pc:docMk/>
            <pc:sldMk cId="3524700942" sldId="277"/>
            <ac:graphicFrameMk id="47" creationId="{9A1D3BDB-6981-4BAD-816C-244B4A2DB097}"/>
          </ac:graphicFrameMkLst>
        </pc:graphicFrameChg>
        <pc:graphicFrameChg chg="add del mod modGraphic">
          <ac:chgData name="이 준석" userId="7581758f60bc1c4f" providerId="LiveId" clId="{4DCC5B0D-BAC6-4375-9429-466C64A6920E}" dt="2023-03-23T15:29:04.347" v="550" actId="478"/>
          <ac:graphicFrameMkLst>
            <pc:docMk/>
            <pc:sldMk cId="3524700942" sldId="277"/>
            <ac:graphicFrameMk id="48" creationId="{C5DFF727-69F7-40E0-AFCC-AE498F8A2380}"/>
          </ac:graphicFrameMkLst>
        </pc:graphicFrameChg>
        <pc:graphicFrameChg chg="add del mod modGraphic">
          <ac:chgData name="이 준석" userId="7581758f60bc1c4f" providerId="LiveId" clId="{4DCC5B0D-BAC6-4375-9429-466C64A6920E}" dt="2023-03-23T15:29:24.229" v="553" actId="478"/>
          <ac:graphicFrameMkLst>
            <pc:docMk/>
            <pc:sldMk cId="3524700942" sldId="277"/>
            <ac:graphicFrameMk id="49" creationId="{77FDCA2F-5BEB-4F67-BAFE-83AD9A81E2BB}"/>
          </ac:graphicFrameMkLst>
        </pc:graphicFrameChg>
        <pc:graphicFrameChg chg="add mod modGraphic">
          <ac:chgData name="이 준석" userId="7581758f60bc1c4f" providerId="LiveId" clId="{4DCC5B0D-BAC6-4375-9429-466C64A6920E}" dt="2023-03-23T15:29:42.063" v="557" actId="20577"/>
          <ac:graphicFrameMkLst>
            <pc:docMk/>
            <pc:sldMk cId="3524700942" sldId="277"/>
            <ac:graphicFrameMk id="64" creationId="{AA48900B-DE8C-4BF2-8573-D90351459CAB}"/>
          </ac:graphicFrameMkLst>
        </pc:graphicFrameChg>
        <pc:graphicFrameChg chg="add del mod">
          <ac:chgData name="이 준석" userId="7581758f60bc1c4f" providerId="LiveId" clId="{4DCC5B0D-BAC6-4375-9429-466C64A6920E}" dt="2023-03-23T15:28:37.926" v="544"/>
          <ac:graphicFrameMkLst>
            <pc:docMk/>
            <pc:sldMk cId="3524700942" sldId="277"/>
            <ac:graphicFrameMk id="65" creationId="{2B9B9381-A8A1-4EFA-B466-B0C75868607A}"/>
          </ac:graphicFrameMkLst>
        </pc:graphicFrameChg>
        <pc:graphicFrameChg chg="add mod modGraphic">
          <ac:chgData name="이 준석" userId="7581758f60bc1c4f" providerId="LiveId" clId="{4DCC5B0D-BAC6-4375-9429-466C64A6920E}" dt="2023-03-23T15:29:43.530" v="558" actId="20577"/>
          <ac:graphicFrameMkLst>
            <pc:docMk/>
            <pc:sldMk cId="3524700942" sldId="277"/>
            <ac:graphicFrameMk id="66" creationId="{50293DF6-B7A4-4B8B-85D0-7D40967EE3B3}"/>
          </ac:graphicFrameMkLst>
        </pc:graphicFrameChg>
        <pc:graphicFrameChg chg="add mod modGraphic">
          <ac:chgData name="이 준석" userId="7581758f60bc1c4f" providerId="LiveId" clId="{4DCC5B0D-BAC6-4375-9429-466C64A6920E}" dt="2023-03-23T15:29:50.755" v="561" actId="20577"/>
          <ac:graphicFrameMkLst>
            <pc:docMk/>
            <pc:sldMk cId="3524700942" sldId="277"/>
            <ac:graphicFrameMk id="67" creationId="{492C36E5-DCF8-4336-9D77-EADC49739D2C}"/>
          </ac:graphicFrameMkLst>
        </pc:graphicFrameChg>
        <pc:graphicFrameChg chg="add mod modGraphic">
          <ac:chgData name="이 준석" userId="7581758f60bc1c4f" providerId="LiveId" clId="{4DCC5B0D-BAC6-4375-9429-466C64A6920E}" dt="2023-03-23T15:32:16.710" v="594"/>
          <ac:graphicFrameMkLst>
            <pc:docMk/>
            <pc:sldMk cId="3524700942" sldId="277"/>
            <ac:graphicFrameMk id="68" creationId="{D5ACA0C1-EA75-43B7-843C-EE97DF57D7D1}"/>
          </ac:graphicFrameMkLst>
        </pc:graphicFrameChg>
        <pc:graphicFrameChg chg="add mod modGraphic">
          <ac:chgData name="이 준석" userId="7581758f60bc1c4f" providerId="LiveId" clId="{4DCC5B0D-BAC6-4375-9429-466C64A6920E}" dt="2023-03-23T15:29:56.550" v="563" actId="20577"/>
          <ac:graphicFrameMkLst>
            <pc:docMk/>
            <pc:sldMk cId="3524700942" sldId="277"/>
            <ac:graphicFrameMk id="69" creationId="{C809C556-D05D-4667-A72B-AE1BE416FA62}"/>
          </ac:graphicFrameMkLst>
        </pc:graphicFrameChg>
        <pc:graphicFrameChg chg="add mod modGraphic">
          <ac:chgData name="이 준석" userId="7581758f60bc1c4f" providerId="LiveId" clId="{4DCC5B0D-BAC6-4375-9429-466C64A6920E}" dt="2023-03-23T15:33:27.724" v="642" actId="20577"/>
          <ac:graphicFrameMkLst>
            <pc:docMk/>
            <pc:sldMk cId="3524700942" sldId="277"/>
            <ac:graphicFrameMk id="86" creationId="{146B4D7F-F6BC-4253-AD36-15137558FDDB}"/>
          </ac:graphicFrameMkLst>
        </pc:graphicFrameChg>
        <pc:graphicFrameChg chg="add del">
          <ac:chgData name="이 준석" userId="7581758f60bc1c4f" providerId="LiveId" clId="{4DCC5B0D-BAC6-4375-9429-466C64A6920E}" dt="2023-03-23T15:31:45.666" v="583"/>
          <ac:graphicFrameMkLst>
            <pc:docMk/>
            <pc:sldMk cId="3524700942" sldId="277"/>
            <ac:graphicFrameMk id="87" creationId="{70739A17-BEB1-4D4B-92EC-B2C8F950A953}"/>
          </ac:graphicFrameMkLst>
        </pc:graphicFrameChg>
        <pc:graphicFrameChg chg="add mod">
          <ac:chgData name="이 준석" userId="7581758f60bc1c4f" providerId="LiveId" clId="{4DCC5B0D-BAC6-4375-9429-466C64A6920E}" dt="2023-03-23T15:33:32.984" v="643"/>
          <ac:graphicFrameMkLst>
            <pc:docMk/>
            <pc:sldMk cId="3524700942" sldId="277"/>
            <ac:graphicFrameMk id="88" creationId="{30975EF5-8602-4887-A914-640E13311223}"/>
          </ac:graphicFrameMkLst>
        </pc:graphicFrameChg>
        <pc:graphicFrameChg chg="add del">
          <ac:chgData name="이 준석" userId="7581758f60bc1c4f" providerId="LiveId" clId="{4DCC5B0D-BAC6-4375-9429-466C64A6920E}" dt="2023-03-23T15:32:01.126" v="589"/>
          <ac:graphicFrameMkLst>
            <pc:docMk/>
            <pc:sldMk cId="3524700942" sldId="277"/>
            <ac:graphicFrameMk id="89" creationId="{924A1B32-2236-46B1-967E-D92247280D51}"/>
          </ac:graphicFrameMkLst>
        </pc:graphicFrameChg>
        <pc:graphicFrameChg chg="add mod">
          <ac:chgData name="이 준석" userId="7581758f60bc1c4f" providerId="LiveId" clId="{4DCC5B0D-BAC6-4375-9429-466C64A6920E}" dt="2023-03-23T15:33:34.358" v="644"/>
          <ac:graphicFrameMkLst>
            <pc:docMk/>
            <pc:sldMk cId="3524700942" sldId="277"/>
            <ac:graphicFrameMk id="90" creationId="{048471B9-D58E-4989-8114-2405704DD3A4}"/>
          </ac:graphicFrameMkLst>
        </pc:graphicFrameChg>
        <pc:graphicFrameChg chg="add mod">
          <ac:chgData name="이 준석" userId="7581758f60bc1c4f" providerId="LiveId" clId="{4DCC5B0D-BAC6-4375-9429-466C64A6920E}" dt="2023-03-23T15:33:35.981" v="645"/>
          <ac:graphicFrameMkLst>
            <pc:docMk/>
            <pc:sldMk cId="3524700942" sldId="277"/>
            <ac:graphicFrameMk id="91" creationId="{86F2590F-7C29-4009-A31F-63252160065B}"/>
          </ac:graphicFrameMkLst>
        </pc:graphicFrameChg>
        <pc:graphicFrameChg chg="add mod">
          <ac:chgData name="이 준석" userId="7581758f60bc1c4f" providerId="LiveId" clId="{4DCC5B0D-BAC6-4375-9429-466C64A6920E}" dt="2023-03-23T15:33:36.800" v="646"/>
          <ac:graphicFrameMkLst>
            <pc:docMk/>
            <pc:sldMk cId="3524700942" sldId="277"/>
            <ac:graphicFrameMk id="92" creationId="{1826A74D-7AC1-430A-AFDE-FF9B4B6817CB}"/>
          </ac:graphicFrameMkLst>
        </pc:graphicFrameChg>
        <pc:graphicFrameChg chg="add del">
          <ac:chgData name="이 준석" userId="7581758f60bc1c4f" providerId="LiveId" clId="{4DCC5B0D-BAC6-4375-9429-466C64A6920E}" dt="2023-03-23T15:32:29.872" v="598"/>
          <ac:graphicFrameMkLst>
            <pc:docMk/>
            <pc:sldMk cId="3524700942" sldId="277"/>
            <ac:graphicFrameMk id="93" creationId="{3AA44D4B-47A1-45DC-A4BE-3942583976C3}"/>
          </ac:graphicFrameMkLst>
        </pc:graphicFrameChg>
        <pc:graphicFrameChg chg="add mod">
          <ac:chgData name="이 준석" userId="7581758f60bc1c4f" providerId="LiveId" clId="{4DCC5B0D-BAC6-4375-9429-466C64A6920E}" dt="2023-03-23T15:33:38.261" v="647"/>
          <ac:graphicFrameMkLst>
            <pc:docMk/>
            <pc:sldMk cId="3524700942" sldId="277"/>
            <ac:graphicFrameMk id="94" creationId="{A42F7F6B-ED6C-4251-A98F-0454B4495F93}"/>
          </ac:graphicFrameMkLst>
        </pc:graphicFrameChg>
        <pc:cxnChg chg="add mod">
          <ac:chgData name="이 준석" userId="7581758f60bc1c4f" providerId="LiveId" clId="{4DCC5B0D-BAC6-4375-9429-466C64A6920E}" dt="2023-03-23T15:17:54.298" v="446" actId="14100"/>
          <ac:cxnSpMkLst>
            <pc:docMk/>
            <pc:sldMk cId="3524700942" sldId="277"/>
            <ac:cxnSpMk id="9" creationId="{B2120ABB-CD3F-4971-B55C-C6768AEAE047}"/>
          </ac:cxnSpMkLst>
        </pc:cxnChg>
        <pc:cxnChg chg="add mod">
          <ac:chgData name="이 준석" userId="7581758f60bc1c4f" providerId="LiveId" clId="{4DCC5B0D-BAC6-4375-9429-466C64A6920E}" dt="2023-03-23T15:17:57.979" v="447" actId="14100"/>
          <ac:cxnSpMkLst>
            <pc:docMk/>
            <pc:sldMk cId="3524700942" sldId="277"/>
            <ac:cxnSpMk id="11" creationId="{2F9125AE-C96A-4F7C-95C3-61F36DCA2D56}"/>
          </ac:cxnSpMkLst>
        </pc:cxnChg>
        <pc:cxnChg chg="add">
          <ac:chgData name="이 준석" userId="7581758f60bc1c4f" providerId="LiveId" clId="{4DCC5B0D-BAC6-4375-9429-466C64A6920E}" dt="2023-03-23T15:10:01.641" v="357" actId="11529"/>
          <ac:cxnSpMkLst>
            <pc:docMk/>
            <pc:sldMk cId="3524700942" sldId="277"/>
            <ac:cxnSpMk id="13" creationId="{40F00DFF-24D8-4C58-8284-71A2D073F658}"/>
          </ac:cxnSpMkLst>
        </pc:cxnChg>
        <pc:cxnChg chg="add mod">
          <ac:chgData name="이 준석" userId="7581758f60bc1c4f" providerId="LiveId" clId="{4DCC5B0D-BAC6-4375-9429-466C64A6920E}" dt="2023-03-23T15:18:02.102" v="448" actId="14100"/>
          <ac:cxnSpMkLst>
            <pc:docMk/>
            <pc:sldMk cId="3524700942" sldId="277"/>
            <ac:cxnSpMk id="15" creationId="{AEB56FA6-9283-4CBE-9415-CCB8159DDA09}"/>
          </ac:cxnSpMkLst>
        </pc:cxnChg>
        <pc:cxnChg chg="add del mod">
          <ac:chgData name="이 준석" userId="7581758f60bc1c4f" providerId="LiveId" clId="{4DCC5B0D-BAC6-4375-9429-466C64A6920E}" dt="2023-03-23T15:14:43.614" v="415" actId="11529"/>
          <ac:cxnSpMkLst>
            <pc:docMk/>
            <pc:sldMk cId="3524700942" sldId="277"/>
            <ac:cxnSpMk id="27" creationId="{E98F4E7F-51C2-4A2B-B058-6161EACA20D6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29" creationId="{F94A3E97-6185-456D-9269-E23E605AAD2C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32" creationId="{29FB06A6-0FA9-4DE7-A018-7594A3FB690B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35" creationId="{F41BE49A-507C-477C-8D02-D5DB202212D3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39" creationId="{1C17C139-50FC-4F64-B6BF-DEDA1CDC6BEF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41" creationId="{7430CA50-CAE6-40D3-82EF-4DD41AFC4FE2}"/>
          </ac:cxnSpMkLst>
        </pc:cxnChg>
        <pc:cxnChg chg="add mod">
          <ac:chgData name="이 준석" userId="7581758f60bc1c4f" providerId="LiveId" clId="{4DCC5B0D-BAC6-4375-9429-466C64A6920E}" dt="2023-03-23T15:17:39.522" v="445" actId="1076"/>
          <ac:cxnSpMkLst>
            <pc:docMk/>
            <pc:sldMk cId="3524700942" sldId="277"/>
            <ac:cxnSpMk id="43" creationId="{710A1A1F-172F-4F9A-9CB3-6338EDF2D672}"/>
          </ac:cxnSpMkLst>
        </pc:cxnChg>
        <pc:cxnChg chg="add">
          <ac:chgData name="이 준석" userId="7581758f60bc1c4f" providerId="LiveId" clId="{4DCC5B0D-BAC6-4375-9429-466C64A6920E}" dt="2023-03-23T15:30:48.324" v="570" actId="11529"/>
          <ac:cxnSpMkLst>
            <pc:docMk/>
            <pc:sldMk cId="3524700942" sldId="277"/>
            <ac:cxnSpMk id="71" creationId="{676CC20C-4D2F-4365-800C-72BB301C69A8}"/>
          </ac:cxnSpMkLst>
        </pc:cxnChg>
        <pc:cxnChg chg="add">
          <ac:chgData name="이 준석" userId="7581758f60bc1c4f" providerId="LiveId" clId="{4DCC5B0D-BAC6-4375-9429-466C64A6920E}" dt="2023-03-23T15:30:57.275" v="571" actId="11529"/>
          <ac:cxnSpMkLst>
            <pc:docMk/>
            <pc:sldMk cId="3524700942" sldId="277"/>
            <ac:cxnSpMk id="73" creationId="{AACA9891-6929-4DA8-9470-9A9A00CEFEFC}"/>
          </ac:cxnSpMkLst>
        </pc:cxnChg>
        <pc:cxnChg chg="add">
          <ac:chgData name="이 준석" userId="7581758f60bc1c4f" providerId="LiveId" clId="{4DCC5B0D-BAC6-4375-9429-466C64A6920E}" dt="2023-03-23T15:31:03.139" v="572" actId="11529"/>
          <ac:cxnSpMkLst>
            <pc:docMk/>
            <pc:sldMk cId="3524700942" sldId="277"/>
            <ac:cxnSpMk id="75" creationId="{09729072-5965-4927-A26D-CC1FA897DBAC}"/>
          </ac:cxnSpMkLst>
        </pc:cxnChg>
        <pc:cxnChg chg="add del">
          <ac:chgData name="이 준석" userId="7581758f60bc1c4f" providerId="LiveId" clId="{4DCC5B0D-BAC6-4375-9429-466C64A6920E}" dt="2023-03-23T15:31:09.148" v="574" actId="11529"/>
          <ac:cxnSpMkLst>
            <pc:docMk/>
            <pc:sldMk cId="3524700942" sldId="277"/>
            <ac:cxnSpMk id="77" creationId="{C25BD311-AC59-43C1-B7CF-029879B97E91}"/>
          </ac:cxnSpMkLst>
        </pc:cxnChg>
        <pc:cxnChg chg="add">
          <ac:chgData name="이 준석" userId="7581758f60bc1c4f" providerId="LiveId" clId="{4DCC5B0D-BAC6-4375-9429-466C64A6920E}" dt="2023-03-23T15:31:19.417" v="575" actId="11529"/>
          <ac:cxnSpMkLst>
            <pc:docMk/>
            <pc:sldMk cId="3524700942" sldId="277"/>
            <ac:cxnSpMk id="79" creationId="{6F987E3F-9348-4F38-BD6B-2F4297A5CBF0}"/>
          </ac:cxnSpMkLst>
        </pc:cxnChg>
        <pc:cxnChg chg="add del">
          <ac:chgData name="이 준석" userId="7581758f60bc1c4f" providerId="LiveId" clId="{4DCC5B0D-BAC6-4375-9429-466C64A6920E}" dt="2023-03-23T15:31:27.643" v="577" actId="11529"/>
          <ac:cxnSpMkLst>
            <pc:docMk/>
            <pc:sldMk cId="3524700942" sldId="277"/>
            <ac:cxnSpMk id="81" creationId="{E876F00F-1DD4-4D27-9D68-A79FB9EA8027}"/>
          </ac:cxnSpMkLst>
        </pc:cxnChg>
        <pc:cxnChg chg="add">
          <ac:chgData name="이 준석" userId="7581758f60bc1c4f" providerId="LiveId" clId="{4DCC5B0D-BAC6-4375-9429-466C64A6920E}" dt="2023-03-23T15:31:33.698" v="578" actId="11529"/>
          <ac:cxnSpMkLst>
            <pc:docMk/>
            <pc:sldMk cId="3524700942" sldId="277"/>
            <ac:cxnSpMk id="83" creationId="{546DD109-7478-4376-A83A-1C0C23CF2403}"/>
          </ac:cxnSpMkLst>
        </pc:cxnChg>
        <pc:cxnChg chg="add">
          <ac:chgData name="이 준석" userId="7581758f60bc1c4f" providerId="LiveId" clId="{4DCC5B0D-BAC6-4375-9429-466C64A6920E}" dt="2023-03-23T15:31:38.705" v="579" actId="11529"/>
          <ac:cxnSpMkLst>
            <pc:docMk/>
            <pc:sldMk cId="3524700942" sldId="277"/>
            <ac:cxnSpMk id="85" creationId="{1C8B3F1F-ED4D-40FA-9E36-9371176D6E15}"/>
          </ac:cxnSpMkLst>
        </pc:cxnChg>
      </pc:sldChg>
      <pc:sldChg chg="addSp delSp modSp new add">
        <pc:chgData name="이 준석" userId="7581758f60bc1c4f" providerId="LiveId" clId="{4DCC5B0D-BAC6-4375-9429-466C64A6920E}" dt="2023-03-26T07:42:53.975" v="3359" actId="1076"/>
        <pc:sldMkLst>
          <pc:docMk/>
          <pc:sldMk cId="4128813732" sldId="278"/>
        </pc:sldMkLst>
        <pc:spChg chg="del mod">
          <ac:chgData name="이 준석" userId="7581758f60bc1c4f" providerId="LiveId" clId="{4DCC5B0D-BAC6-4375-9429-466C64A6920E}" dt="2023-03-26T07:39:24.254" v="3086" actId="478"/>
          <ac:spMkLst>
            <pc:docMk/>
            <pc:sldMk cId="4128813732" sldId="278"/>
            <ac:spMk id="2" creationId="{6DF6B2AC-E1D2-4161-A0EA-DBB2DFC44407}"/>
          </ac:spMkLst>
        </pc:spChg>
        <pc:spChg chg="del">
          <ac:chgData name="이 준석" userId="7581758f60bc1c4f" providerId="LiveId" clId="{4DCC5B0D-BAC6-4375-9429-466C64A6920E}" dt="2023-03-26T07:39:29.266" v="3088" actId="478"/>
          <ac:spMkLst>
            <pc:docMk/>
            <pc:sldMk cId="4128813732" sldId="278"/>
            <ac:spMk id="3" creationId="{E55ED5F0-A5A1-4A7E-AA7B-AFBA32660326}"/>
          </ac:spMkLst>
        </pc:spChg>
        <pc:spChg chg="add del mod">
          <ac:chgData name="이 준석" userId="7581758f60bc1c4f" providerId="LiveId" clId="{4DCC5B0D-BAC6-4375-9429-466C64A6920E}" dt="2023-03-26T07:39:26.873" v="3087" actId="478"/>
          <ac:spMkLst>
            <pc:docMk/>
            <pc:sldMk cId="4128813732" sldId="278"/>
            <ac:spMk id="5" creationId="{B16E9BD1-76C3-4CED-8062-866EEDDFB70B}"/>
          </ac:spMkLst>
        </pc:spChg>
        <pc:spChg chg="add mod">
          <ac:chgData name="이 준석" userId="7581758f60bc1c4f" providerId="LiveId" clId="{4DCC5B0D-BAC6-4375-9429-466C64A6920E}" dt="2023-03-26T07:40:20.925" v="3326" actId="20577"/>
          <ac:spMkLst>
            <pc:docMk/>
            <pc:sldMk cId="4128813732" sldId="278"/>
            <ac:spMk id="6" creationId="{E95093A8-20F7-4521-9BDC-5C5849F92CA1}"/>
          </ac:spMkLst>
        </pc:spChg>
        <pc:picChg chg="add mod">
          <ac:chgData name="이 준석" userId="7581758f60bc1c4f" providerId="LiveId" clId="{4DCC5B0D-BAC6-4375-9429-466C64A6920E}" dt="2023-03-26T07:42:53.975" v="3359" actId="1076"/>
          <ac:picMkLst>
            <pc:docMk/>
            <pc:sldMk cId="4128813732" sldId="278"/>
            <ac:picMk id="7" creationId="{24CCD17B-BDD1-4584-B14D-B18CB8DD2104}"/>
          </ac:picMkLst>
        </pc:picChg>
      </pc:sldChg>
      <pc:sldChg chg="addSp modSp add">
        <pc:chgData name="이 준석" userId="7581758f60bc1c4f" providerId="LiveId" clId="{4DCC5B0D-BAC6-4375-9429-466C64A6920E}" dt="2023-03-23T16:20:47.715" v="1121" actId="20577"/>
        <pc:sldMkLst>
          <pc:docMk/>
          <pc:sldMk cId="3509805009" sldId="280"/>
        </pc:sldMkLst>
        <pc:spChg chg="add mod">
          <ac:chgData name="이 준석" userId="7581758f60bc1c4f" providerId="LiveId" clId="{4DCC5B0D-BAC6-4375-9429-466C64A6920E}" dt="2023-03-23T16:16:29.691" v="1048" actId="20577"/>
          <ac:spMkLst>
            <pc:docMk/>
            <pc:sldMk cId="3509805009" sldId="280"/>
            <ac:spMk id="19" creationId="{82C81E48-327B-46DA-99A3-21528FF9FD17}"/>
          </ac:spMkLst>
        </pc:spChg>
        <pc:spChg chg="add mod">
          <ac:chgData name="이 준석" userId="7581758f60bc1c4f" providerId="LiveId" clId="{4DCC5B0D-BAC6-4375-9429-466C64A6920E}" dt="2023-03-23T16:16:48.246" v="1057" actId="20577"/>
          <ac:spMkLst>
            <pc:docMk/>
            <pc:sldMk cId="3509805009" sldId="280"/>
            <ac:spMk id="107" creationId="{68AB4E80-F219-4C9A-A75D-BA7EAEB317B4}"/>
          </ac:spMkLst>
        </pc:spChg>
        <pc:spChg chg="add mod">
          <ac:chgData name="이 준석" userId="7581758f60bc1c4f" providerId="LiveId" clId="{4DCC5B0D-BAC6-4375-9429-466C64A6920E}" dt="2023-03-23T16:16:40.781" v="1052" actId="1076"/>
          <ac:spMkLst>
            <pc:docMk/>
            <pc:sldMk cId="3509805009" sldId="280"/>
            <ac:spMk id="109" creationId="{58E51E12-FD00-44FF-818C-90DA1F75CCCA}"/>
          </ac:spMkLst>
        </pc:spChg>
        <pc:spChg chg="add mod">
          <ac:chgData name="이 준석" userId="7581758f60bc1c4f" providerId="LiveId" clId="{4DCC5B0D-BAC6-4375-9429-466C64A6920E}" dt="2023-03-23T16:16:52.281" v="1060" actId="20577"/>
          <ac:spMkLst>
            <pc:docMk/>
            <pc:sldMk cId="3509805009" sldId="280"/>
            <ac:spMk id="111" creationId="{694811E1-7B8F-4AE6-8097-454D7366675C}"/>
          </ac:spMkLst>
        </pc:spChg>
        <pc:spChg chg="add mod">
          <ac:chgData name="이 준석" userId="7581758f60bc1c4f" providerId="LiveId" clId="{4DCC5B0D-BAC6-4375-9429-466C64A6920E}" dt="2023-03-23T16:17:39.897" v="1066" actId="1076"/>
          <ac:spMkLst>
            <pc:docMk/>
            <pc:sldMk cId="3509805009" sldId="280"/>
            <ac:spMk id="113" creationId="{C66B8C82-F548-47BB-BC0A-A474ACA72C5F}"/>
          </ac:spMkLst>
        </pc:spChg>
        <pc:spChg chg="add mod">
          <ac:chgData name="이 준석" userId="7581758f60bc1c4f" providerId="LiveId" clId="{4DCC5B0D-BAC6-4375-9429-466C64A6920E}" dt="2023-03-23T16:17:53.398" v="1069" actId="1076"/>
          <ac:spMkLst>
            <pc:docMk/>
            <pc:sldMk cId="3509805009" sldId="280"/>
            <ac:spMk id="115" creationId="{C6975F23-7F67-430A-8679-5360506ED070}"/>
          </ac:spMkLst>
        </pc:spChg>
        <pc:spChg chg="add mod">
          <ac:chgData name="이 준석" userId="7581758f60bc1c4f" providerId="LiveId" clId="{4DCC5B0D-BAC6-4375-9429-466C64A6920E}" dt="2023-03-23T16:18:04.657" v="1071" actId="1076"/>
          <ac:spMkLst>
            <pc:docMk/>
            <pc:sldMk cId="3509805009" sldId="280"/>
            <ac:spMk id="117" creationId="{45B6070F-1F71-4449-A694-2422754B081C}"/>
          </ac:spMkLst>
        </pc:spChg>
        <pc:spChg chg="add mod">
          <ac:chgData name="이 준석" userId="7581758f60bc1c4f" providerId="LiveId" clId="{4DCC5B0D-BAC6-4375-9429-466C64A6920E}" dt="2023-03-23T16:18:12.430" v="1073" actId="1076"/>
          <ac:spMkLst>
            <pc:docMk/>
            <pc:sldMk cId="3509805009" sldId="280"/>
            <ac:spMk id="119" creationId="{846A0273-3F3E-4EBD-95E8-62F355827184}"/>
          </ac:spMkLst>
        </pc:spChg>
        <pc:spChg chg="add mod">
          <ac:chgData name="이 준석" userId="7581758f60bc1c4f" providerId="LiveId" clId="{4DCC5B0D-BAC6-4375-9429-466C64A6920E}" dt="2023-03-23T16:18:19.502" v="1075" actId="1076"/>
          <ac:spMkLst>
            <pc:docMk/>
            <pc:sldMk cId="3509805009" sldId="280"/>
            <ac:spMk id="121" creationId="{042E396A-5506-420D-9542-0B5C0C9CBFBF}"/>
          </ac:spMkLst>
        </pc:spChg>
        <pc:spChg chg="add mod">
          <ac:chgData name="이 준석" userId="7581758f60bc1c4f" providerId="LiveId" clId="{4DCC5B0D-BAC6-4375-9429-466C64A6920E}" dt="2023-03-23T16:18:29.362" v="1077" actId="1076"/>
          <ac:spMkLst>
            <pc:docMk/>
            <pc:sldMk cId="3509805009" sldId="280"/>
            <ac:spMk id="123" creationId="{9130AABA-7D7C-4417-B816-3CC62DE9F2CA}"/>
          </ac:spMkLst>
        </pc:spChg>
        <pc:spChg chg="add mod">
          <ac:chgData name="이 준석" userId="7581758f60bc1c4f" providerId="LiveId" clId="{4DCC5B0D-BAC6-4375-9429-466C64A6920E}" dt="2023-03-23T16:18:36.672" v="1079" actId="1076"/>
          <ac:spMkLst>
            <pc:docMk/>
            <pc:sldMk cId="3509805009" sldId="280"/>
            <ac:spMk id="125" creationId="{60494F8D-5BA2-4231-B19F-EE2DD0F907BC}"/>
          </ac:spMkLst>
        </pc:spChg>
        <pc:spChg chg="add mod">
          <ac:chgData name="이 준석" userId="7581758f60bc1c4f" providerId="LiveId" clId="{4DCC5B0D-BAC6-4375-9429-466C64A6920E}" dt="2023-03-23T16:18:51.706" v="1084" actId="14100"/>
          <ac:spMkLst>
            <pc:docMk/>
            <pc:sldMk cId="3509805009" sldId="280"/>
            <ac:spMk id="127" creationId="{003BB2A3-4BCE-4062-824F-131C8363B417}"/>
          </ac:spMkLst>
        </pc:spChg>
        <pc:spChg chg="add mod">
          <ac:chgData name="이 준석" userId="7581758f60bc1c4f" providerId="LiveId" clId="{4DCC5B0D-BAC6-4375-9429-466C64A6920E}" dt="2023-03-23T16:18:57.423" v="1086" actId="1076"/>
          <ac:spMkLst>
            <pc:docMk/>
            <pc:sldMk cId="3509805009" sldId="280"/>
            <ac:spMk id="129" creationId="{DE657AED-0064-490E-83AA-68172B603908}"/>
          </ac:spMkLst>
        </pc:spChg>
        <pc:spChg chg="add mod">
          <ac:chgData name="이 준석" userId="7581758f60bc1c4f" providerId="LiveId" clId="{4DCC5B0D-BAC6-4375-9429-466C64A6920E}" dt="2023-03-23T16:20:47.715" v="1121" actId="20577"/>
          <ac:spMkLst>
            <pc:docMk/>
            <pc:sldMk cId="3509805009" sldId="280"/>
            <ac:spMk id="131" creationId="{C111905F-944B-4B4C-8CF6-C56F5300BB67}"/>
          </ac:spMkLst>
        </pc:spChg>
        <pc:spChg chg="add mod">
          <ac:chgData name="이 준석" userId="7581758f60bc1c4f" providerId="LiveId" clId="{4DCC5B0D-BAC6-4375-9429-466C64A6920E}" dt="2023-03-23T16:19:09.634" v="1090" actId="1076"/>
          <ac:spMkLst>
            <pc:docMk/>
            <pc:sldMk cId="3509805009" sldId="280"/>
            <ac:spMk id="133" creationId="{C591B982-6092-496D-94B5-31B813BE555E}"/>
          </ac:spMkLst>
        </pc:spChg>
        <pc:spChg chg="add mod">
          <ac:chgData name="이 준석" userId="7581758f60bc1c4f" providerId="LiveId" clId="{4DCC5B0D-BAC6-4375-9429-466C64A6920E}" dt="2023-03-23T16:19:12.923" v="1092" actId="1076"/>
          <ac:spMkLst>
            <pc:docMk/>
            <pc:sldMk cId="3509805009" sldId="280"/>
            <ac:spMk id="134" creationId="{5EF5441A-E431-4E07-BF27-A23E72804CDD}"/>
          </ac:spMkLst>
        </pc:spChg>
        <pc:spChg chg="add mod">
          <ac:chgData name="이 준석" userId="7581758f60bc1c4f" providerId="LiveId" clId="{4DCC5B0D-BAC6-4375-9429-466C64A6920E}" dt="2023-03-23T16:19:19.768" v="1094" actId="1076"/>
          <ac:spMkLst>
            <pc:docMk/>
            <pc:sldMk cId="3509805009" sldId="280"/>
            <ac:spMk id="135" creationId="{DD88ED2F-A104-4726-A1A7-496B575A9ABA}"/>
          </ac:spMkLst>
        </pc:spChg>
        <pc:spChg chg="add mod">
          <ac:chgData name="이 준석" userId="7581758f60bc1c4f" providerId="LiveId" clId="{4DCC5B0D-BAC6-4375-9429-466C64A6920E}" dt="2023-03-23T16:19:23.929" v="1096" actId="1076"/>
          <ac:spMkLst>
            <pc:docMk/>
            <pc:sldMk cId="3509805009" sldId="280"/>
            <ac:spMk id="136" creationId="{E6167C77-3F21-4A86-8ADD-5FB7E1988832}"/>
          </ac:spMkLst>
        </pc:spChg>
        <pc:spChg chg="add mod">
          <ac:chgData name="이 준석" userId="7581758f60bc1c4f" providerId="LiveId" clId="{4DCC5B0D-BAC6-4375-9429-466C64A6920E}" dt="2023-03-23T16:19:31.156" v="1100" actId="1076"/>
          <ac:spMkLst>
            <pc:docMk/>
            <pc:sldMk cId="3509805009" sldId="280"/>
            <ac:spMk id="137" creationId="{33B2CAD0-46A3-443F-9942-58FE7C0859CA}"/>
          </ac:spMkLst>
        </pc:spChg>
        <pc:spChg chg="add mod">
          <ac:chgData name="이 준석" userId="7581758f60bc1c4f" providerId="LiveId" clId="{4DCC5B0D-BAC6-4375-9429-466C64A6920E}" dt="2023-03-23T16:19:36.742" v="1102" actId="1076"/>
          <ac:spMkLst>
            <pc:docMk/>
            <pc:sldMk cId="3509805009" sldId="280"/>
            <ac:spMk id="138" creationId="{62018FF5-9FC2-4853-A19B-CB7A5D39B8B3}"/>
          </ac:spMkLst>
        </pc:spChg>
        <pc:spChg chg="add mod">
          <ac:chgData name="이 준석" userId="7581758f60bc1c4f" providerId="LiveId" clId="{4DCC5B0D-BAC6-4375-9429-466C64A6920E}" dt="2023-03-23T16:19:41.047" v="1104" actId="1076"/>
          <ac:spMkLst>
            <pc:docMk/>
            <pc:sldMk cId="3509805009" sldId="280"/>
            <ac:spMk id="139" creationId="{21B6E12F-5017-4D94-A2DD-82ABD7DAF9F6}"/>
          </ac:spMkLst>
        </pc:spChg>
        <pc:spChg chg="add mod">
          <ac:chgData name="이 준석" userId="7581758f60bc1c4f" providerId="LiveId" clId="{4DCC5B0D-BAC6-4375-9429-466C64A6920E}" dt="2023-03-23T16:19:45.165" v="1106" actId="1076"/>
          <ac:spMkLst>
            <pc:docMk/>
            <pc:sldMk cId="3509805009" sldId="280"/>
            <ac:spMk id="140" creationId="{DC671970-6806-471C-B95B-0184A5E527B1}"/>
          </ac:spMkLst>
        </pc:spChg>
        <pc:spChg chg="add mod">
          <ac:chgData name="이 준석" userId="7581758f60bc1c4f" providerId="LiveId" clId="{4DCC5B0D-BAC6-4375-9429-466C64A6920E}" dt="2023-03-23T16:19:48.649" v="1108" actId="1076"/>
          <ac:spMkLst>
            <pc:docMk/>
            <pc:sldMk cId="3509805009" sldId="280"/>
            <ac:spMk id="143" creationId="{893F9FB4-E5F7-42B3-8E6C-AB47919ED16E}"/>
          </ac:spMkLst>
        </pc:spChg>
        <pc:spChg chg="add mod">
          <ac:chgData name="이 준석" userId="7581758f60bc1c4f" providerId="LiveId" clId="{4DCC5B0D-BAC6-4375-9429-466C64A6920E}" dt="2023-03-23T16:19:58.355" v="1112" actId="1076"/>
          <ac:spMkLst>
            <pc:docMk/>
            <pc:sldMk cId="3509805009" sldId="280"/>
            <ac:spMk id="145" creationId="{29110556-556F-4807-BD6B-051B85E9E572}"/>
          </ac:spMkLst>
        </pc:spChg>
        <pc:spChg chg="add mod">
          <ac:chgData name="이 준석" userId="7581758f60bc1c4f" providerId="LiveId" clId="{4DCC5B0D-BAC6-4375-9429-466C64A6920E}" dt="2023-03-23T16:20:03.925" v="1114" actId="1076"/>
          <ac:spMkLst>
            <pc:docMk/>
            <pc:sldMk cId="3509805009" sldId="280"/>
            <ac:spMk id="156" creationId="{90E08F1C-B8E5-42B4-8A98-F9102B1A55DB}"/>
          </ac:spMkLst>
        </pc:spChg>
        <pc:cxnChg chg="add">
          <ac:chgData name="이 준석" userId="7581758f60bc1c4f" providerId="LiveId" clId="{4DCC5B0D-BAC6-4375-9429-466C64A6920E}" dt="2023-03-23T16:16:01.394" v="1027" actId="11529"/>
          <ac:cxnSpMkLst>
            <pc:docMk/>
            <pc:sldMk cId="3509805009" sldId="280"/>
            <ac:cxnSpMk id="4" creationId="{48D328FF-1DE7-46CB-8972-9B8A002DC03A}"/>
          </ac:cxnSpMkLst>
        </pc:cxnChg>
        <pc:cxnChg chg="mod">
          <ac:chgData name="이 준석" userId="7581758f60bc1c4f" providerId="LiveId" clId="{4DCC5B0D-BAC6-4375-9429-466C64A6920E}" dt="2023-03-23T16:20:22.308" v="1115" actId="208"/>
          <ac:cxnSpMkLst>
            <pc:docMk/>
            <pc:sldMk cId="3509805009" sldId="280"/>
            <ac:cxnSpMk id="5" creationId="{13C6340B-14EB-4CDA-9959-379E5DDCD81F}"/>
          </ac:cxnSpMkLst>
        </pc:cxnChg>
        <pc:cxnChg chg="add">
          <ac:chgData name="이 준석" userId="7581758f60bc1c4f" providerId="LiveId" clId="{4DCC5B0D-BAC6-4375-9429-466C64A6920E}" dt="2023-03-23T16:16:06.734" v="1028" actId="11529"/>
          <ac:cxnSpMkLst>
            <pc:docMk/>
            <pc:sldMk cId="3509805009" sldId="280"/>
            <ac:cxnSpMk id="9" creationId="{29B0EB88-06B3-4893-9D4E-CCD0F1617D17}"/>
          </ac:cxnSpMkLst>
        </pc:cxnChg>
        <pc:cxnChg chg="mod">
          <ac:chgData name="이 준석" userId="7581758f60bc1c4f" providerId="LiveId" clId="{4DCC5B0D-BAC6-4375-9429-466C64A6920E}" dt="2023-03-23T16:20:25.993" v="1116" actId="208"/>
          <ac:cxnSpMkLst>
            <pc:docMk/>
            <pc:sldMk cId="3509805009" sldId="280"/>
            <ac:cxnSpMk id="12" creationId="{E7647ACC-E80A-4C01-8D19-B24B92564D0F}"/>
          </ac:cxnSpMkLst>
        </pc:cxnChg>
        <pc:cxnChg chg="add">
          <ac:chgData name="이 준석" userId="7581758f60bc1c4f" providerId="LiveId" clId="{4DCC5B0D-BAC6-4375-9429-466C64A6920E}" dt="2023-03-23T16:16:11.743" v="1029" actId="11529"/>
          <ac:cxnSpMkLst>
            <pc:docMk/>
            <pc:sldMk cId="3509805009" sldId="280"/>
            <ac:cxnSpMk id="13" creationId="{1CF78631-1D65-4B7E-98B5-1D0C1AF1E411}"/>
          </ac:cxnSpMkLst>
        </pc:cxnChg>
        <pc:cxnChg chg="add">
          <ac:chgData name="이 준석" userId="7581758f60bc1c4f" providerId="LiveId" clId="{4DCC5B0D-BAC6-4375-9429-466C64A6920E}" dt="2023-03-23T16:16:16.919" v="1030" actId="11529"/>
          <ac:cxnSpMkLst>
            <pc:docMk/>
            <pc:sldMk cId="3509805009" sldId="280"/>
            <ac:cxnSpMk id="17" creationId="{4DEB386B-B570-4E4C-BF6B-0BF6CE0B57DF}"/>
          </ac:cxnSpMkLst>
        </pc:cxnChg>
        <pc:cxnChg chg="mod">
          <ac:chgData name="이 준석" userId="7581758f60bc1c4f" providerId="LiveId" clId="{4DCC5B0D-BAC6-4375-9429-466C64A6920E}" dt="2023-03-23T16:20:29.649" v="1117" actId="208"/>
          <ac:cxnSpMkLst>
            <pc:docMk/>
            <pc:sldMk cId="3509805009" sldId="280"/>
            <ac:cxnSpMk id="36" creationId="{0DD945A7-C9F9-496B-B9BA-D43EB486A32D}"/>
          </ac:cxnSpMkLst>
        </pc:cxnChg>
        <pc:cxnChg chg="mod">
          <ac:chgData name="이 준석" userId="7581758f60bc1c4f" providerId="LiveId" clId="{4DCC5B0D-BAC6-4375-9429-466C64A6920E}" dt="2023-03-23T16:20:33.578" v="1118" actId="208"/>
          <ac:cxnSpMkLst>
            <pc:docMk/>
            <pc:sldMk cId="3509805009" sldId="280"/>
            <ac:cxnSpMk id="79" creationId="{3372B600-C330-491B-8797-C1A21E72D9FE}"/>
          </ac:cxnSpMkLst>
        </pc:cxnChg>
        <pc:cxnChg chg="mod">
          <ac:chgData name="이 준석" userId="7581758f60bc1c4f" providerId="LiveId" clId="{4DCC5B0D-BAC6-4375-9429-466C64A6920E}" dt="2023-03-23T16:19:27.524" v="1099" actId="1076"/>
          <ac:cxnSpMkLst>
            <pc:docMk/>
            <pc:sldMk cId="3509805009" sldId="280"/>
            <ac:cxnSpMk id="106" creationId="{C9A03AC7-C933-4053-82EF-5D2602ED510C}"/>
          </ac:cxnSpMkLst>
        </pc:cxnChg>
        <pc:cxnChg chg="mod">
          <ac:chgData name="이 준석" userId="7581758f60bc1c4f" providerId="LiveId" clId="{4DCC5B0D-BAC6-4375-9429-466C64A6920E}" dt="2023-03-23T16:19:51.753" v="1111" actId="1076"/>
          <ac:cxnSpMkLst>
            <pc:docMk/>
            <pc:sldMk cId="3509805009" sldId="280"/>
            <ac:cxnSpMk id="126" creationId="{BE82CA95-FA9C-4484-9589-FD98DB8DBC22}"/>
          </ac:cxnSpMkLst>
        </pc:cxnChg>
      </pc:sldChg>
      <pc:sldChg chg="modSp add">
        <pc:chgData name="이 준석" userId="7581758f60bc1c4f" providerId="LiveId" clId="{4DCC5B0D-BAC6-4375-9429-466C64A6920E}" dt="2023-03-23T16:20:56.339" v="1123" actId="20577"/>
        <pc:sldMkLst>
          <pc:docMk/>
          <pc:sldMk cId="570207596" sldId="281"/>
        </pc:sldMkLst>
        <pc:spChg chg="mod">
          <ac:chgData name="이 준석" userId="7581758f60bc1c4f" providerId="LiveId" clId="{4DCC5B0D-BAC6-4375-9429-466C64A6920E}" dt="2023-03-23T16:20:56.339" v="1123" actId="20577"/>
          <ac:spMkLst>
            <pc:docMk/>
            <pc:sldMk cId="570207596" sldId="281"/>
            <ac:spMk id="131" creationId="{C111905F-944B-4B4C-8CF6-C56F5300BB67}"/>
          </ac:spMkLst>
        </pc:spChg>
        <pc:cxnChg chg="mod">
          <ac:chgData name="이 준석" userId="7581758f60bc1c4f" providerId="LiveId" clId="{4DCC5B0D-BAC6-4375-9429-466C64A6920E}" dt="2023-03-23T16:20:53.956" v="1122" actId="208"/>
          <ac:cxnSpMkLst>
            <pc:docMk/>
            <pc:sldMk cId="570207596" sldId="281"/>
            <ac:cxnSpMk id="81" creationId="{D3AA6D6D-BE9A-4BE6-B5E4-455221D64FAB}"/>
          </ac:cxnSpMkLst>
        </pc:cxnChg>
      </pc:sldChg>
      <pc:sldChg chg="modSp add">
        <pc:chgData name="이 준석" userId="7581758f60bc1c4f" providerId="LiveId" clId="{4DCC5B0D-BAC6-4375-9429-466C64A6920E}" dt="2023-03-23T16:21:07.144" v="1125" actId="208"/>
        <pc:sldMkLst>
          <pc:docMk/>
          <pc:sldMk cId="333133578" sldId="282"/>
        </pc:sldMkLst>
        <pc:cxnChg chg="mod">
          <ac:chgData name="이 준석" userId="7581758f60bc1c4f" providerId="LiveId" clId="{4DCC5B0D-BAC6-4375-9429-466C64A6920E}" dt="2023-03-23T16:21:07.144" v="1125" actId="208"/>
          <ac:cxnSpMkLst>
            <pc:docMk/>
            <pc:sldMk cId="333133578" sldId="282"/>
            <ac:cxnSpMk id="83" creationId="{6CB06579-DA31-4147-A678-0D1992319EE1}"/>
          </ac:cxnSpMkLst>
        </pc:cxnChg>
      </pc:sldChg>
      <pc:sldChg chg="modSp add">
        <pc:chgData name="이 준석" userId="7581758f60bc1c4f" providerId="LiveId" clId="{4DCC5B0D-BAC6-4375-9429-466C64A6920E}" dt="2023-03-23T16:21:34.151" v="1130" actId="1076"/>
        <pc:sldMkLst>
          <pc:docMk/>
          <pc:sldMk cId="1144496587" sldId="283"/>
        </pc:sldMkLst>
        <pc:spChg chg="mod">
          <ac:chgData name="이 준석" userId="7581758f60bc1c4f" providerId="LiveId" clId="{4DCC5B0D-BAC6-4375-9429-466C64A6920E}" dt="2023-03-23T16:21:34.151" v="1130" actId="1076"/>
          <ac:spMkLst>
            <pc:docMk/>
            <pc:sldMk cId="1144496587" sldId="283"/>
            <ac:spMk id="133" creationId="{C591B982-6092-496D-94B5-31B813BE555E}"/>
          </ac:spMkLst>
        </pc:spChg>
        <pc:cxnChg chg="mod">
          <ac:chgData name="이 준석" userId="7581758f60bc1c4f" providerId="LiveId" clId="{4DCC5B0D-BAC6-4375-9429-466C64A6920E}" dt="2023-03-23T16:21:18.033" v="1127" actId="208"/>
          <ac:cxnSpMkLst>
            <pc:docMk/>
            <pc:sldMk cId="1144496587" sldId="283"/>
            <ac:cxnSpMk id="38" creationId="{EBAD82A9-B726-425D-9B77-1D74F48FB7FF}"/>
          </ac:cxnSpMkLst>
        </pc:cxnChg>
        <pc:cxnChg chg="mod">
          <ac:chgData name="이 준석" userId="7581758f60bc1c4f" providerId="LiveId" clId="{4DCC5B0D-BAC6-4375-9429-466C64A6920E}" dt="2023-03-23T16:21:22.006" v="1128" actId="208"/>
          <ac:cxnSpMkLst>
            <pc:docMk/>
            <pc:sldMk cId="1144496587" sldId="283"/>
            <ac:cxnSpMk id="87" creationId="{6E7BD2BC-553B-4B81-AB25-C813F7761547}"/>
          </ac:cxnSpMkLst>
        </pc:cxnChg>
      </pc:sldChg>
      <pc:sldChg chg="modSp add">
        <pc:chgData name="이 준석" userId="7581758f60bc1c4f" providerId="LiveId" clId="{4DCC5B0D-BAC6-4375-9429-466C64A6920E}" dt="2023-03-23T16:21:49.564" v="1133" actId="20577"/>
        <pc:sldMkLst>
          <pc:docMk/>
          <pc:sldMk cId="3716839532" sldId="284"/>
        </pc:sldMkLst>
        <pc:spChg chg="mod">
          <ac:chgData name="이 준석" userId="7581758f60bc1c4f" providerId="LiveId" clId="{4DCC5B0D-BAC6-4375-9429-466C64A6920E}" dt="2023-03-23T16:21:49.564" v="1133" actId="20577"/>
          <ac:spMkLst>
            <pc:docMk/>
            <pc:sldMk cId="3716839532" sldId="284"/>
            <ac:spMk id="133" creationId="{C591B982-6092-496D-94B5-31B813BE555E}"/>
          </ac:spMkLst>
        </pc:spChg>
        <pc:cxnChg chg="mod">
          <ac:chgData name="이 준석" userId="7581758f60bc1c4f" providerId="LiveId" clId="{4DCC5B0D-BAC6-4375-9429-466C64A6920E}" dt="2023-03-23T16:21:45.575" v="1132" actId="208"/>
          <ac:cxnSpMkLst>
            <pc:docMk/>
            <pc:sldMk cId="3716839532" sldId="284"/>
            <ac:cxnSpMk id="85" creationId="{FA2C52D7-ABE0-45F3-9BD1-B07A3F6923F9}"/>
          </ac:cxnSpMkLst>
        </pc:cxnChg>
      </pc:sldChg>
      <pc:sldChg chg="modSp add">
        <pc:chgData name="이 준석" userId="7581758f60bc1c4f" providerId="LiveId" clId="{4DCC5B0D-BAC6-4375-9429-466C64A6920E}" dt="2023-03-23T16:22:01.558" v="1135" actId="20577"/>
        <pc:sldMkLst>
          <pc:docMk/>
          <pc:sldMk cId="3481073698" sldId="285"/>
        </pc:sldMkLst>
        <pc:spChg chg="mod">
          <ac:chgData name="이 준석" userId="7581758f60bc1c4f" providerId="LiveId" clId="{4DCC5B0D-BAC6-4375-9429-466C64A6920E}" dt="2023-03-23T16:22:01.558" v="1135" actId="20577"/>
          <ac:spMkLst>
            <pc:docMk/>
            <pc:sldMk cId="3481073698" sldId="285"/>
            <ac:spMk id="115" creationId="{C6975F23-7F67-430A-8679-5360506ED070}"/>
          </ac:spMkLst>
        </pc:spChg>
      </pc:sldChg>
      <pc:sldChg chg="modSp add">
        <pc:chgData name="이 준석" userId="7581758f60bc1c4f" providerId="LiveId" clId="{4DCC5B0D-BAC6-4375-9429-466C64A6920E}" dt="2023-03-23T16:22:22.162" v="1140" actId="20577"/>
        <pc:sldMkLst>
          <pc:docMk/>
          <pc:sldMk cId="2974894594" sldId="286"/>
        </pc:sldMkLst>
        <pc:spChg chg="mod">
          <ac:chgData name="이 준석" userId="7581758f60bc1c4f" providerId="LiveId" clId="{4DCC5B0D-BAC6-4375-9429-466C64A6920E}" dt="2023-03-23T16:22:22.162" v="1140" actId="20577"/>
          <ac:spMkLst>
            <pc:docMk/>
            <pc:sldMk cId="2974894594" sldId="286"/>
            <ac:spMk id="134" creationId="{5EF5441A-E431-4E07-BF27-A23E72804CDD}"/>
          </ac:spMkLst>
        </pc:spChg>
        <pc:cxnChg chg="mod">
          <ac:chgData name="이 준석" userId="7581758f60bc1c4f" providerId="LiveId" clId="{4DCC5B0D-BAC6-4375-9429-466C64A6920E}" dt="2023-03-23T16:22:11.537" v="1137" actId="208"/>
          <ac:cxnSpMkLst>
            <pc:docMk/>
            <pc:sldMk cId="2974894594" sldId="286"/>
            <ac:cxnSpMk id="14" creationId="{C76948F6-CFFD-49A9-9BDB-773EEBA67500}"/>
          </ac:cxnSpMkLst>
        </pc:cxnChg>
        <pc:cxnChg chg="mod">
          <ac:chgData name="이 준석" userId="7581758f60bc1c4f" providerId="LiveId" clId="{4DCC5B0D-BAC6-4375-9429-466C64A6920E}" dt="2023-03-23T16:22:15.070" v="1138" actId="208"/>
          <ac:cxnSpMkLst>
            <pc:docMk/>
            <pc:sldMk cId="2974894594" sldId="286"/>
            <ac:cxnSpMk id="40" creationId="{7B6FBA1F-8ECB-4FEC-B9AA-7B678AECA1AC}"/>
          </ac:cxnSpMkLst>
        </pc:cxnChg>
        <pc:cxnChg chg="mod">
          <ac:chgData name="이 준석" userId="7581758f60bc1c4f" providerId="LiveId" clId="{4DCC5B0D-BAC6-4375-9429-466C64A6920E}" dt="2023-03-23T16:22:19.581" v="1139" actId="208"/>
          <ac:cxnSpMkLst>
            <pc:docMk/>
            <pc:sldMk cId="2974894594" sldId="286"/>
            <ac:cxnSpMk id="90" creationId="{F92AC9C9-E0E0-419C-AD22-4C5B50D5593B}"/>
          </ac:cxnSpMkLst>
        </pc:cxnChg>
      </pc:sldChg>
      <pc:sldChg chg="modSp add">
        <pc:chgData name="이 준석" userId="7581758f60bc1c4f" providerId="LiveId" clId="{4DCC5B0D-BAC6-4375-9429-466C64A6920E}" dt="2023-03-23T16:22:41.345" v="1144" actId="20577"/>
        <pc:sldMkLst>
          <pc:docMk/>
          <pc:sldMk cId="2162350419" sldId="287"/>
        </pc:sldMkLst>
        <pc:spChg chg="mod">
          <ac:chgData name="이 준석" userId="7581758f60bc1c4f" providerId="LiveId" clId="{4DCC5B0D-BAC6-4375-9429-466C64A6920E}" dt="2023-03-23T16:22:41.345" v="1144" actId="20577"/>
          <ac:spMkLst>
            <pc:docMk/>
            <pc:sldMk cId="2162350419" sldId="287"/>
            <ac:spMk id="134" creationId="{5EF5441A-E431-4E07-BF27-A23E72804CDD}"/>
          </ac:spMkLst>
        </pc:spChg>
        <pc:cxnChg chg="mod">
          <ac:chgData name="이 준석" userId="7581758f60bc1c4f" providerId="LiveId" clId="{4DCC5B0D-BAC6-4375-9429-466C64A6920E}" dt="2023-03-23T16:22:36.683" v="1143" actId="14100"/>
          <ac:cxnSpMkLst>
            <pc:docMk/>
            <pc:sldMk cId="2162350419" sldId="287"/>
            <ac:cxnSpMk id="92" creationId="{C757C79B-F568-4045-A993-1A9BDFC6C25B}"/>
          </ac:cxnSpMkLst>
        </pc:cxnChg>
      </pc:sldChg>
      <pc:sldChg chg="modSp add">
        <pc:chgData name="이 준석" userId="7581758f60bc1c4f" providerId="LiveId" clId="{4DCC5B0D-BAC6-4375-9429-466C64A6920E}" dt="2023-03-23T16:22:49.884" v="1146" actId="208"/>
        <pc:sldMkLst>
          <pc:docMk/>
          <pc:sldMk cId="852430564" sldId="288"/>
        </pc:sldMkLst>
        <pc:cxnChg chg="mod">
          <ac:chgData name="이 준석" userId="7581758f60bc1c4f" providerId="LiveId" clId="{4DCC5B0D-BAC6-4375-9429-466C64A6920E}" dt="2023-03-23T16:22:49.884" v="1146" actId="208"/>
          <ac:cxnSpMkLst>
            <pc:docMk/>
            <pc:sldMk cId="852430564" sldId="288"/>
            <ac:cxnSpMk id="95" creationId="{689D8E7D-FAA8-4C28-8264-E09000305971}"/>
          </ac:cxnSpMkLst>
        </pc:cxnChg>
      </pc:sldChg>
      <pc:sldChg chg="modSp add">
        <pc:chgData name="이 준석" userId="7581758f60bc1c4f" providerId="LiveId" clId="{4DCC5B0D-BAC6-4375-9429-466C64A6920E}" dt="2023-03-23T16:23:07.063" v="1148" actId="20577"/>
        <pc:sldMkLst>
          <pc:docMk/>
          <pc:sldMk cId="443533174" sldId="289"/>
        </pc:sldMkLst>
        <pc:spChg chg="mod">
          <ac:chgData name="이 준석" userId="7581758f60bc1c4f" providerId="LiveId" clId="{4DCC5B0D-BAC6-4375-9429-466C64A6920E}" dt="2023-03-23T16:23:07.063" v="1148" actId="20577"/>
          <ac:spMkLst>
            <pc:docMk/>
            <pc:sldMk cId="443533174" sldId="289"/>
            <ac:spMk id="117" creationId="{45B6070F-1F71-4449-A694-2422754B081C}"/>
          </ac:spMkLst>
        </pc:spChg>
      </pc:sldChg>
      <pc:sldChg chg="modSp add">
        <pc:chgData name="이 준석" userId="7581758f60bc1c4f" providerId="LiveId" clId="{4DCC5B0D-BAC6-4375-9429-466C64A6920E}" dt="2023-03-23T16:23:24.099" v="1153" actId="20577"/>
        <pc:sldMkLst>
          <pc:docMk/>
          <pc:sldMk cId="3469329427" sldId="290"/>
        </pc:sldMkLst>
        <pc:spChg chg="mod">
          <ac:chgData name="이 준석" userId="7581758f60bc1c4f" providerId="LiveId" clId="{4DCC5B0D-BAC6-4375-9429-466C64A6920E}" dt="2023-03-23T16:23:24.099" v="1153" actId="20577"/>
          <ac:spMkLst>
            <pc:docMk/>
            <pc:sldMk cId="3469329427" sldId="290"/>
            <ac:spMk id="135" creationId="{DD88ED2F-A104-4726-A1A7-496B575A9ABA}"/>
          </ac:spMkLst>
        </pc:spChg>
        <pc:cxnChg chg="mod">
          <ac:chgData name="이 준석" userId="7581758f60bc1c4f" providerId="LiveId" clId="{4DCC5B0D-BAC6-4375-9429-466C64A6920E}" dt="2023-03-23T16:23:14.135" v="1150" actId="208"/>
          <ac:cxnSpMkLst>
            <pc:docMk/>
            <pc:sldMk cId="3469329427" sldId="290"/>
            <ac:cxnSpMk id="16" creationId="{1EBF3B05-21DD-4B6C-8F17-25906B3CB828}"/>
          </ac:cxnSpMkLst>
        </pc:cxnChg>
        <pc:cxnChg chg="mod">
          <ac:chgData name="이 준석" userId="7581758f60bc1c4f" providerId="LiveId" clId="{4DCC5B0D-BAC6-4375-9429-466C64A6920E}" dt="2023-03-23T16:23:17.228" v="1151" actId="208"/>
          <ac:cxnSpMkLst>
            <pc:docMk/>
            <pc:sldMk cId="3469329427" sldId="290"/>
            <ac:cxnSpMk id="42" creationId="{EB1B1703-2CBF-4D06-BB25-01C6560202AE}"/>
          </ac:cxnSpMkLst>
        </pc:cxnChg>
        <pc:cxnChg chg="mod">
          <ac:chgData name="이 준석" userId="7581758f60bc1c4f" providerId="LiveId" clId="{4DCC5B0D-BAC6-4375-9429-466C64A6920E}" dt="2023-03-23T16:23:21.009" v="1152" actId="208"/>
          <ac:cxnSpMkLst>
            <pc:docMk/>
            <pc:sldMk cId="3469329427" sldId="290"/>
            <ac:cxnSpMk id="100" creationId="{8FEAA3F3-9505-4848-B946-4F1D893CAA2B}"/>
          </ac:cxnSpMkLst>
        </pc:cxnChg>
      </pc:sldChg>
      <pc:sldChg chg="modSp add">
        <pc:chgData name="이 준석" userId="7581758f60bc1c4f" providerId="LiveId" clId="{4DCC5B0D-BAC6-4375-9429-466C64A6920E}" dt="2023-03-23T16:23:37.838" v="1156" actId="20577"/>
        <pc:sldMkLst>
          <pc:docMk/>
          <pc:sldMk cId="3967456386" sldId="291"/>
        </pc:sldMkLst>
        <pc:spChg chg="mod">
          <ac:chgData name="이 준석" userId="7581758f60bc1c4f" providerId="LiveId" clId="{4DCC5B0D-BAC6-4375-9429-466C64A6920E}" dt="2023-03-23T16:23:37.838" v="1156" actId="20577"/>
          <ac:spMkLst>
            <pc:docMk/>
            <pc:sldMk cId="3967456386" sldId="291"/>
            <ac:spMk id="135" creationId="{DD88ED2F-A104-4726-A1A7-496B575A9ABA}"/>
          </ac:spMkLst>
        </pc:spChg>
        <pc:cxnChg chg="mod">
          <ac:chgData name="이 준석" userId="7581758f60bc1c4f" providerId="LiveId" clId="{4DCC5B0D-BAC6-4375-9429-466C64A6920E}" dt="2023-03-23T16:23:32.097" v="1155" actId="208"/>
          <ac:cxnSpMkLst>
            <pc:docMk/>
            <pc:sldMk cId="3967456386" sldId="291"/>
            <ac:cxnSpMk id="98" creationId="{79E84546-75B6-434D-95B0-CBC52578107F}"/>
          </ac:cxnSpMkLst>
        </pc:cxnChg>
      </pc:sldChg>
      <pc:sldChg chg="modSp add">
        <pc:chgData name="이 준석" userId="7581758f60bc1c4f" providerId="LiveId" clId="{4DCC5B0D-BAC6-4375-9429-466C64A6920E}" dt="2023-03-23T16:23:52.683" v="1160" actId="20577"/>
        <pc:sldMkLst>
          <pc:docMk/>
          <pc:sldMk cId="3739982620" sldId="292"/>
        </pc:sldMkLst>
        <pc:spChg chg="mod">
          <ac:chgData name="이 준석" userId="7581758f60bc1c4f" providerId="LiveId" clId="{4DCC5B0D-BAC6-4375-9429-466C64A6920E}" dt="2023-03-23T16:23:52.683" v="1160" actId="20577"/>
          <ac:spMkLst>
            <pc:docMk/>
            <pc:sldMk cId="3739982620" sldId="292"/>
            <ac:spMk id="136" creationId="{E6167C77-3F21-4A86-8ADD-5FB7E1988832}"/>
          </ac:spMkLst>
        </pc:spChg>
        <pc:cxnChg chg="mod">
          <ac:chgData name="이 준석" userId="7581758f60bc1c4f" providerId="LiveId" clId="{4DCC5B0D-BAC6-4375-9429-466C64A6920E}" dt="2023-03-23T16:23:45.423" v="1158" actId="208"/>
          <ac:cxnSpMkLst>
            <pc:docMk/>
            <pc:sldMk cId="3739982620" sldId="292"/>
            <ac:cxnSpMk id="44" creationId="{FDA35010-A9A2-4B96-8903-6A82B2E66544}"/>
          </ac:cxnSpMkLst>
        </pc:cxnChg>
        <pc:cxnChg chg="mod">
          <ac:chgData name="이 준석" userId="7581758f60bc1c4f" providerId="LiveId" clId="{4DCC5B0D-BAC6-4375-9429-466C64A6920E}" dt="2023-03-23T16:23:49.034" v="1159" actId="208"/>
          <ac:cxnSpMkLst>
            <pc:docMk/>
            <pc:sldMk cId="3739982620" sldId="292"/>
            <ac:cxnSpMk id="102" creationId="{11B9F407-D8D8-4C98-8A60-48244C133BF5}"/>
          </ac:cxnSpMkLst>
        </pc:cxnChg>
      </pc:sldChg>
      <pc:sldChg chg="modSp add">
        <pc:chgData name="이 준석" userId="7581758f60bc1c4f" providerId="LiveId" clId="{4DCC5B0D-BAC6-4375-9429-466C64A6920E}" dt="2023-03-23T16:24:11.674" v="1164" actId="20577"/>
        <pc:sldMkLst>
          <pc:docMk/>
          <pc:sldMk cId="3142639207" sldId="293"/>
        </pc:sldMkLst>
        <pc:spChg chg="mod">
          <ac:chgData name="이 준석" userId="7581758f60bc1c4f" providerId="LiveId" clId="{4DCC5B0D-BAC6-4375-9429-466C64A6920E}" dt="2023-03-23T16:24:11.674" v="1164" actId="20577"/>
          <ac:spMkLst>
            <pc:docMk/>
            <pc:sldMk cId="3142639207" sldId="293"/>
            <ac:spMk id="137" creationId="{33B2CAD0-46A3-443F-9942-58FE7C0859CA}"/>
          </ac:spMkLst>
        </pc:spChg>
        <pc:cxnChg chg="mod">
          <ac:chgData name="이 준석" userId="7581758f60bc1c4f" providerId="LiveId" clId="{4DCC5B0D-BAC6-4375-9429-466C64A6920E}" dt="2023-03-23T16:24:03.853" v="1162" actId="208"/>
          <ac:cxnSpMkLst>
            <pc:docMk/>
            <pc:sldMk cId="3142639207" sldId="293"/>
            <ac:cxnSpMk id="47" creationId="{09534696-1243-4178-B9AA-9968C62D102A}"/>
          </ac:cxnSpMkLst>
        </pc:cxnChg>
        <pc:cxnChg chg="mod">
          <ac:chgData name="이 준석" userId="7581758f60bc1c4f" providerId="LiveId" clId="{4DCC5B0D-BAC6-4375-9429-466C64A6920E}" dt="2023-03-23T16:24:07.490" v="1163" actId="208"/>
          <ac:cxnSpMkLst>
            <pc:docMk/>
            <pc:sldMk cId="3142639207" sldId="293"/>
            <ac:cxnSpMk id="104" creationId="{F27F3D5B-9622-4E12-9A70-67242C4F2A9C}"/>
          </ac:cxnSpMkLst>
        </pc:cxnChg>
      </pc:sldChg>
      <pc:sldChg chg="modSp add">
        <pc:chgData name="이 준석" userId="7581758f60bc1c4f" providerId="LiveId" clId="{4DCC5B0D-BAC6-4375-9429-466C64A6920E}" dt="2023-03-23T16:24:21.171" v="1167" actId="20577"/>
        <pc:sldMkLst>
          <pc:docMk/>
          <pc:sldMk cId="2280852958" sldId="294"/>
        </pc:sldMkLst>
        <pc:spChg chg="mod">
          <ac:chgData name="이 준석" userId="7581758f60bc1c4f" providerId="LiveId" clId="{4DCC5B0D-BAC6-4375-9429-466C64A6920E}" dt="2023-03-23T16:24:21.171" v="1167" actId="20577"/>
          <ac:spMkLst>
            <pc:docMk/>
            <pc:sldMk cId="2280852958" sldId="294"/>
            <ac:spMk id="137" creationId="{33B2CAD0-46A3-443F-9942-58FE7C0859CA}"/>
          </ac:spMkLst>
        </pc:spChg>
        <pc:cxnChg chg="mod">
          <ac:chgData name="이 준석" userId="7581758f60bc1c4f" providerId="LiveId" clId="{4DCC5B0D-BAC6-4375-9429-466C64A6920E}" dt="2023-03-23T16:24:18.950" v="1166" actId="208"/>
          <ac:cxnSpMkLst>
            <pc:docMk/>
            <pc:sldMk cId="2280852958" sldId="294"/>
            <ac:cxnSpMk id="106" creationId="{C9A03AC7-C933-4053-82EF-5D2602ED510C}"/>
          </ac:cxnSpMkLst>
        </pc:cxnChg>
      </pc:sldChg>
      <pc:sldChg chg="modSp add">
        <pc:chgData name="이 준석" userId="7581758f60bc1c4f" providerId="LiveId" clId="{4DCC5B0D-BAC6-4375-9429-466C64A6920E}" dt="2023-03-23T16:24:30.060" v="1169" actId="20577"/>
        <pc:sldMkLst>
          <pc:docMk/>
          <pc:sldMk cId="1834194372" sldId="295"/>
        </pc:sldMkLst>
        <pc:spChg chg="mod">
          <ac:chgData name="이 준석" userId="7581758f60bc1c4f" providerId="LiveId" clId="{4DCC5B0D-BAC6-4375-9429-466C64A6920E}" dt="2023-03-23T16:24:30.060" v="1169" actId="20577"/>
          <ac:spMkLst>
            <pc:docMk/>
            <pc:sldMk cId="1834194372" sldId="295"/>
            <ac:spMk id="119" creationId="{846A0273-3F3E-4EBD-95E8-62F355827184}"/>
          </ac:spMkLst>
        </pc:spChg>
      </pc:sldChg>
      <pc:sldChg chg="modSp add">
        <pc:chgData name="이 준석" userId="7581758f60bc1c4f" providerId="LiveId" clId="{4DCC5B0D-BAC6-4375-9429-466C64A6920E}" dt="2023-03-23T16:24:40.162" v="1171" actId="20577"/>
        <pc:sldMkLst>
          <pc:docMk/>
          <pc:sldMk cId="1638850761" sldId="296"/>
        </pc:sldMkLst>
        <pc:spChg chg="mod">
          <ac:chgData name="이 준석" userId="7581758f60bc1c4f" providerId="LiveId" clId="{4DCC5B0D-BAC6-4375-9429-466C64A6920E}" dt="2023-03-23T16:24:40.162" v="1171" actId="20577"/>
          <ac:spMkLst>
            <pc:docMk/>
            <pc:sldMk cId="1638850761" sldId="296"/>
            <ac:spMk id="127" creationId="{003BB2A3-4BCE-4062-824F-131C8363B417}"/>
          </ac:spMkLst>
        </pc:spChg>
      </pc:sldChg>
      <pc:sldChg chg="modSp add">
        <pc:chgData name="이 준석" userId="7581758f60bc1c4f" providerId="LiveId" clId="{4DCC5B0D-BAC6-4375-9429-466C64A6920E}" dt="2023-03-23T16:25:05.762" v="1177" actId="20577"/>
        <pc:sldMkLst>
          <pc:docMk/>
          <pc:sldMk cId="962737363" sldId="297"/>
        </pc:sldMkLst>
        <pc:spChg chg="mod">
          <ac:chgData name="이 준석" userId="7581758f60bc1c4f" providerId="LiveId" clId="{4DCC5B0D-BAC6-4375-9429-466C64A6920E}" dt="2023-03-23T16:25:05.762" v="1177" actId="20577"/>
          <ac:spMkLst>
            <pc:docMk/>
            <pc:sldMk cId="962737363" sldId="297"/>
            <ac:spMk id="138" creationId="{62018FF5-9FC2-4853-A19B-CB7A5D39B8B3}"/>
          </ac:spMkLst>
        </pc:spChg>
        <pc:cxnChg chg="mod">
          <ac:chgData name="이 준석" userId="7581758f60bc1c4f" providerId="LiveId" clId="{4DCC5B0D-BAC6-4375-9429-466C64A6920E}" dt="2023-03-23T16:24:53.058" v="1173" actId="208"/>
          <ac:cxnSpMkLst>
            <pc:docMk/>
            <pc:sldMk cId="962737363" sldId="297"/>
            <ac:cxnSpMk id="7" creationId="{4ECB6089-4FBC-4376-9E76-E466FCD1383C}"/>
          </ac:cxnSpMkLst>
        </pc:cxnChg>
        <pc:cxnChg chg="mod">
          <ac:chgData name="이 준석" userId="7581758f60bc1c4f" providerId="LiveId" clId="{4DCC5B0D-BAC6-4375-9429-466C64A6920E}" dt="2023-03-23T16:24:56.425" v="1174" actId="208"/>
          <ac:cxnSpMkLst>
            <pc:docMk/>
            <pc:sldMk cId="962737363" sldId="297"/>
            <ac:cxnSpMk id="18" creationId="{AB6C7689-BBDD-477D-B65B-8CA9F49F9F97}"/>
          </ac:cxnSpMkLst>
        </pc:cxnChg>
        <pc:cxnChg chg="mod">
          <ac:chgData name="이 준석" userId="7581758f60bc1c4f" providerId="LiveId" clId="{4DCC5B0D-BAC6-4375-9429-466C64A6920E}" dt="2023-03-23T16:24:59.646" v="1175" actId="208"/>
          <ac:cxnSpMkLst>
            <pc:docMk/>
            <pc:sldMk cId="962737363" sldId="297"/>
            <ac:cxnSpMk id="53" creationId="{4E0B733D-058A-4283-BC3D-6BCBE282E80C}"/>
          </ac:cxnSpMkLst>
        </pc:cxnChg>
        <pc:cxnChg chg="mod">
          <ac:chgData name="이 준석" userId="7581758f60bc1c4f" providerId="LiveId" clId="{4DCC5B0D-BAC6-4375-9429-466C64A6920E}" dt="2023-03-23T16:25:03.261" v="1176" actId="208"/>
          <ac:cxnSpMkLst>
            <pc:docMk/>
            <pc:sldMk cId="962737363" sldId="297"/>
            <ac:cxnSpMk id="108" creationId="{281697C0-22F4-4D77-AEC5-AD3AEBDBECC5}"/>
          </ac:cxnSpMkLst>
        </pc:cxnChg>
      </pc:sldChg>
      <pc:sldChg chg="modSp add">
        <pc:chgData name="이 준석" userId="7581758f60bc1c4f" providerId="LiveId" clId="{4DCC5B0D-BAC6-4375-9429-466C64A6920E}" dt="2023-03-23T16:25:13.823" v="1179" actId="208"/>
        <pc:sldMkLst>
          <pc:docMk/>
          <pc:sldMk cId="676941698" sldId="298"/>
        </pc:sldMkLst>
        <pc:cxnChg chg="mod">
          <ac:chgData name="이 준석" userId="7581758f60bc1c4f" providerId="LiveId" clId="{4DCC5B0D-BAC6-4375-9429-466C64A6920E}" dt="2023-03-23T16:25:13.823" v="1179" actId="208"/>
          <ac:cxnSpMkLst>
            <pc:docMk/>
            <pc:sldMk cId="676941698" sldId="298"/>
            <ac:cxnSpMk id="110" creationId="{50350B68-2131-4FA1-A76B-7EAE86159529}"/>
          </ac:cxnSpMkLst>
        </pc:cxnChg>
      </pc:sldChg>
      <pc:sldChg chg="modSp add">
        <pc:chgData name="이 준석" userId="7581758f60bc1c4f" providerId="LiveId" clId="{4DCC5B0D-BAC6-4375-9429-466C64A6920E}" dt="2023-03-23T16:26:17.232" v="1192" actId="20577"/>
        <pc:sldMkLst>
          <pc:docMk/>
          <pc:sldMk cId="3410727883" sldId="299"/>
        </pc:sldMkLst>
        <pc:spChg chg="mod">
          <ac:chgData name="이 준석" userId="7581758f60bc1c4f" providerId="LiveId" clId="{4DCC5B0D-BAC6-4375-9429-466C64A6920E}" dt="2023-03-23T16:26:17.232" v="1192" actId="20577"/>
          <ac:spMkLst>
            <pc:docMk/>
            <pc:sldMk cId="3410727883" sldId="299"/>
            <ac:spMk id="138" creationId="{62018FF5-9FC2-4853-A19B-CB7A5D39B8B3}"/>
          </ac:spMkLst>
        </pc:spChg>
        <pc:cxnChg chg="mod">
          <ac:chgData name="이 준석" userId="7581758f60bc1c4f" providerId="LiveId" clId="{4DCC5B0D-BAC6-4375-9429-466C64A6920E}" dt="2023-03-23T16:26:09.859" v="1191" actId="208"/>
          <ac:cxnSpMkLst>
            <pc:docMk/>
            <pc:sldMk cId="3410727883" sldId="299"/>
            <ac:cxnSpMk id="112" creationId="{965B5875-A3E3-44A8-ABF5-E3FE6F6BEB67}"/>
          </ac:cxnSpMkLst>
        </pc:cxnChg>
      </pc:sldChg>
      <pc:sldChg chg="modSp add">
        <pc:chgData name="이 준석" userId="7581758f60bc1c4f" providerId="LiveId" clId="{4DCC5B0D-BAC6-4375-9429-466C64A6920E}" dt="2023-03-23T16:26:27.206" v="1194" actId="20577"/>
        <pc:sldMkLst>
          <pc:docMk/>
          <pc:sldMk cId="179366201" sldId="300"/>
        </pc:sldMkLst>
        <pc:spChg chg="mod">
          <ac:chgData name="이 준석" userId="7581758f60bc1c4f" providerId="LiveId" clId="{4DCC5B0D-BAC6-4375-9429-466C64A6920E}" dt="2023-03-23T16:26:27.206" v="1194" actId="20577"/>
          <ac:spMkLst>
            <pc:docMk/>
            <pc:sldMk cId="179366201" sldId="300"/>
            <ac:spMk id="121" creationId="{042E396A-5506-420D-9542-0B5C0C9CBFBF}"/>
          </ac:spMkLst>
        </pc:spChg>
      </pc:sldChg>
      <pc:sldChg chg="modSp add">
        <pc:chgData name="이 준석" userId="7581758f60bc1c4f" providerId="LiveId" clId="{4DCC5B0D-BAC6-4375-9429-466C64A6920E}" dt="2023-03-23T16:26:45.216" v="1199" actId="20577"/>
        <pc:sldMkLst>
          <pc:docMk/>
          <pc:sldMk cId="2966865891" sldId="301"/>
        </pc:sldMkLst>
        <pc:spChg chg="mod">
          <ac:chgData name="이 준석" userId="7581758f60bc1c4f" providerId="LiveId" clId="{4DCC5B0D-BAC6-4375-9429-466C64A6920E}" dt="2023-03-23T16:26:45.216" v="1199" actId="20577"/>
          <ac:spMkLst>
            <pc:docMk/>
            <pc:sldMk cId="2966865891" sldId="301"/>
            <ac:spMk id="139" creationId="{21B6E12F-5017-4D94-A2DD-82ABD7DAF9F6}"/>
          </ac:spMkLst>
        </pc:spChg>
        <pc:cxnChg chg="mod">
          <ac:chgData name="이 준석" userId="7581758f60bc1c4f" providerId="LiveId" clId="{4DCC5B0D-BAC6-4375-9429-466C64A6920E}" dt="2023-03-23T16:26:35.076" v="1196" actId="208"/>
          <ac:cxnSpMkLst>
            <pc:docMk/>
            <pc:sldMk cId="2966865891" sldId="301"/>
            <ac:cxnSpMk id="20" creationId="{81A987A3-251E-48B3-A7B3-A85B0CF8155A}"/>
          </ac:cxnSpMkLst>
        </pc:cxnChg>
        <pc:cxnChg chg="mod">
          <ac:chgData name="이 준석" userId="7581758f60bc1c4f" providerId="LiveId" clId="{4DCC5B0D-BAC6-4375-9429-466C64A6920E}" dt="2023-03-23T16:26:38.264" v="1197" actId="208"/>
          <ac:cxnSpMkLst>
            <pc:docMk/>
            <pc:sldMk cId="2966865891" sldId="301"/>
            <ac:cxnSpMk id="55" creationId="{046070F4-384E-45E1-98F2-6C780E7DF869}"/>
          </ac:cxnSpMkLst>
        </pc:cxnChg>
        <pc:cxnChg chg="mod">
          <ac:chgData name="이 준석" userId="7581758f60bc1c4f" providerId="LiveId" clId="{4DCC5B0D-BAC6-4375-9429-466C64A6920E}" dt="2023-03-23T16:26:41.961" v="1198" actId="208"/>
          <ac:cxnSpMkLst>
            <pc:docMk/>
            <pc:sldMk cId="2966865891" sldId="301"/>
            <ac:cxnSpMk id="114" creationId="{9BFEFD8A-1AFA-4FD9-8DCC-00F2D9D58F76}"/>
          </ac:cxnSpMkLst>
        </pc:cxnChg>
      </pc:sldChg>
      <pc:sldChg chg="modSp add">
        <pc:chgData name="이 준석" userId="7581758f60bc1c4f" providerId="LiveId" clId="{4DCC5B0D-BAC6-4375-9429-466C64A6920E}" dt="2023-03-23T16:26:57.248" v="1202" actId="20577"/>
        <pc:sldMkLst>
          <pc:docMk/>
          <pc:sldMk cId="3884562998" sldId="302"/>
        </pc:sldMkLst>
        <pc:spChg chg="mod">
          <ac:chgData name="이 준석" userId="7581758f60bc1c4f" providerId="LiveId" clId="{4DCC5B0D-BAC6-4375-9429-466C64A6920E}" dt="2023-03-23T16:26:57.248" v="1202" actId="20577"/>
          <ac:spMkLst>
            <pc:docMk/>
            <pc:sldMk cId="3884562998" sldId="302"/>
            <ac:spMk id="139" creationId="{21B6E12F-5017-4D94-A2DD-82ABD7DAF9F6}"/>
          </ac:spMkLst>
        </pc:spChg>
        <pc:cxnChg chg="mod">
          <ac:chgData name="이 준석" userId="7581758f60bc1c4f" providerId="LiveId" clId="{4DCC5B0D-BAC6-4375-9429-466C64A6920E}" dt="2023-03-23T16:26:53.662" v="1201" actId="208"/>
          <ac:cxnSpMkLst>
            <pc:docMk/>
            <pc:sldMk cId="3884562998" sldId="302"/>
            <ac:cxnSpMk id="116" creationId="{B0C6612C-6754-4BAD-8673-0CB30B6BC93B}"/>
          </ac:cxnSpMkLst>
        </pc:cxnChg>
      </pc:sldChg>
      <pc:sldChg chg="modSp add">
        <pc:chgData name="이 준석" userId="7581758f60bc1c4f" providerId="LiveId" clId="{4DCC5B0D-BAC6-4375-9429-466C64A6920E}" dt="2023-03-23T16:27:20.961" v="1206" actId="20577"/>
        <pc:sldMkLst>
          <pc:docMk/>
          <pc:sldMk cId="3235897176" sldId="303"/>
        </pc:sldMkLst>
        <pc:spChg chg="mod">
          <ac:chgData name="이 준석" userId="7581758f60bc1c4f" providerId="LiveId" clId="{4DCC5B0D-BAC6-4375-9429-466C64A6920E}" dt="2023-03-23T16:27:20.961" v="1206" actId="20577"/>
          <ac:spMkLst>
            <pc:docMk/>
            <pc:sldMk cId="3235897176" sldId="303"/>
            <ac:spMk id="140" creationId="{DC671970-6806-471C-B95B-0184A5E527B1}"/>
          </ac:spMkLst>
        </pc:spChg>
        <pc:cxnChg chg="mod">
          <ac:chgData name="이 준석" userId="7581758f60bc1c4f" providerId="LiveId" clId="{4DCC5B0D-BAC6-4375-9429-466C64A6920E}" dt="2023-03-23T16:27:11.657" v="1204" actId="208"/>
          <ac:cxnSpMkLst>
            <pc:docMk/>
            <pc:sldMk cId="3235897176" sldId="303"/>
            <ac:cxnSpMk id="57" creationId="{1A47B21B-84E7-4897-81A9-E6387649381F}"/>
          </ac:cxnSpMkLst>
        </pc:cxnChg>
        <pc:cxnChg chg="mod">
          <ac:chgData name="이 준석" userId="7581758f60bc1c4f" providerId="LiveId" clId="{4DCC5B0D-BAC6-4375-9429-466C64A6920E}" dt="2023-03-23T16:27:18.567" v="1205" actId="208"/>
          <ac:cxnSpMkLst>
            <pc:docMk/>
            <pc:sldMk cId="3235897176" sldId="303"/>
            <ac:cxnSpMk id="118" creationId="{EDE9A1DF-FA94-422C-9F46-E1AD8A660262}"/>
          </ac:cxnSpMkLst>
        </pc:cxnChg>
      </pc:sldChg>
      <pc:sldChg chg="modSp add">
        <pc:chgData name="이 준석" userId="7581758f60bc1c4f" providerId="LiveId" clId="{4DCC5B0D-BAC6-4375-9429-466C64A6920E}" dt="2023-03-23T16:30:43.706" v="1238" actId="20577"/>
        <pc:sldMkLst>
          <pc:docMk/>
          <pc:sldMk cId="2242559943" sldId="304"/>
        </pc:sldMkLst>
        <pc:spChg chg="mod">
          <ac:chgData name="이 준석" userId="7581758f60bc1c4f" providerId="LiveId" clId="{4DCC5B0D-BAC6-4375-9429-466C64A6920E}" dt="2023-03-23T16:30:43.706" v="1238" actId="20577"/>
          <ac:spMkLst>
            <pc:docMk/>
            <pc:sldMk cId="2242559943" sldId="304"/>
            <ac:spMk id="123" creationId="{9130AABA-7D7C-4417-B816-3CC62DE9F2CA}"/>
          </ac:spMkLst>
        </pc:spChg>
      </pc:sldChg>
      <pc:sldChg chg="modSp add">
        <pc:chgData name="이 준석" userId="7581758f60bc1c4f" providerId="LiveId" clId="{4DCC5B0D-BAC6-4375-9429-466C64A6920E}" dt="2023-03-23T16:30:53.045" v="1239" actId="20577"/>
        <pc:sldMkLst>
          <pc:docMk/>
          <pc:sldMk cId="4203044591" sldId="305"/>
        </pc:sldMkLst>
        <pc:spChg chg="mod">
          <ac:chgData name="이 준석" userId="7581758f60bc1c4f" providerId="LiveId" clId="{4DCC5B0D-BAC6-4375-9429-466C64A6920E}" dt="2023-03-23T16:30:53.045" v="1239" actId="20577"/>
          <ac:spMkLst>
            <pc:docMk/>
            <pc:sldMk cId="4203044591" sldId="305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27:45.047" v="1213" actId="20577"/>
          <ac:spMkLst>
            <pc:docMk/>
            <pc:sldMk cId="4203044591" sldId="305"/>
            <ac:spMk id="143" creationId="{893F9FB4-E5F7-42B3-8E6C-AB47919ED16E}"/>
          </ac:spMkLst>
        </pc:spChg>
        <pc:cxnChg chg="mod">
          <ac:chgData name="이 준석" userId="7581758f60bc1c4f" providerId="LiveId" clId="{4DCC5B0D-BAC6-4375-9429-466C64A6920E}" dt="2023-03-23T16:27:35.371" v="1210" actId="208"/>
          <ac:cxnSpMkLst>
            <pc:docMk/>
            <pc:sldMk cId="4203044591" sldId="305"/>
            <ac:cxnSpMk id="25" creationId="{2829FA9F-6900-4597-8F94-DF9D39AD9FAF}"/>
          </ac:cxnSpMkLst>
        </pc:cxnChg>
        <pc:cxnChg chg="mod">
          <ac:chgData name="이 준석" userId="7581758f60bc1c4f" providerId="LiveId" clId="{4DCC5B0D-BAC6-4375-9429-466C64A6920E}" dt="2023-03-23T16:27:38.575" v="1211" actId="208"/>
          <ac:cxnSpMkLst>
            <pc:docMk/>
            <pc:sldMk cId="4203044591" sldId="305"/>
            <ac:cxnSpMk id="60" creationId="{7F9B29C9-4261-49D9-84BA-BA07D81EE0EF}"/>
          </ac:cxnSpMkLst>
        </pc:cxnChg>
        <pc:cxnChg chg="mod">
          <ac:chgData name="이 준석" userId="7581758f60bc1c4f" providerId="LiveId" clId="{4DCC5B0D-BAC6-4375-9429-466C64A6920E}" dt="2023-03-23T16:27:41.717" v="1212" actId="208"/>
          <ac:cxnSpMkLst>
            <pc:docMk/>
            <pc:sldMk cId="4203044591" sldId="305"/>
            <ac:cxnSpMk id="120" creationId="{138F7A3B-378E-4451-BDB2-5C761A123963}"/>
          </ac:cxnSpMkLst>
        </pc:cxnChg>
        <pc:cxnChg chg="mod">
          <ac:chgData name="이 준석" userId="7581758f60bc1c4f" providerId="LiveId" clId="{4DCC5B0D-BAC6-4375-9429-466C64A6920E}" dt="2023-03-23T16:28:20.361" v="1218" actId="14100"/>
          <ac:cxnSpMkLst>
            <pc:docMk/>
            <pc:sldMk cId="4203044591" sldId="305"/>
            <ac:cxnSpMk id="122" creationId="{09F0BE64-718A-4117-ACC6-C1A04B571AEA}"/>
          </ac:cxnSpMkLst>
        </pc:cxnChg>
      </pc:sldChg>
      <pc:sldChg chg="modSp add">
        <pc:chgData name="이 준석" userId="7581758f60bc1c4f" providerId="LiveId" clId="{4DCC5B0D-BAC6-4375-9429-466C64A6920E}" dt="2023-03-23T16:30:57.910" v="1240" actId="20577"/>
        <pc:sldMkLst>
          <pc:docMk/>
          <pc:sldMk cId="3733217769" sldId="306"/>
        </pc:sldMkLst>
        <pc:spChg chg="mod">
          <ac:chgData name="이 준석" userId="7581758f60bc1c4f" providerId="LiveId" clId="{4DCC5B0D-BAC6-4375-9429-466C64A6920E}" dt="2023-03-23T16:30:57.910" v="1240" actId="20577"/>
          <ac:spMkLst>
            <pc:docMk/>
            <pc:sldMk cId="3733217769" sldId="306"/>
            <ac:spMk id="123" creationId="{9130AABA-7D7C-4417-B816-3CC62DE9F2CA}"/>
          </ac:spMkLst>
        </pc:spChg>
        <pc:cxnChg chg="mod">
          <ac:chgData name="이 준석" userId="7581758f60bc1c4f" providerId="LiveId" clId="{4DCC5B0D-BAC6-4375-9429-466C64A6920E}" dt="2023-03-23T16:28:05.333" v="1217" actId="14100"/>
          <ac:cxnSpMkLst>
            <pc:docMk/>
            <pc:sldMk cId="3733217769" sldId="306"/>
            <ac:cxnSpMk id="122" creationId="{09F0BE64-718A-4117-ACC6-C1A04B571AEA}"/>
          </ac:cxnSpMkLst>
        </pc:cxnChg>
      </pc:sldChg>
      <pc:sldChg chg="modSp add">
        <pc:chgData name="이 준석" userId="7581758f60bc1c4f" providerId="LiveId" clId="{4DCC5B0D-BAC6-4375-9429-466C64A6920E}" dt="2023-03-23T16:31:01.998" v="1241" actId="20577"/>
        <pc:sldMkLst>
          <pc:docMk/>
          <pc:sldMk cId="79169143" sldId="307"/>
        </pc:sldMkLst>
        <pc:spChg chg="mod">
          <ac:chgData name="이 준석" userId="7581758f60bc1c4f" providerId="LiveId" clId="{4DCC5B0D-BAC6-4375-9429-466C64A6920E}" dt="2023-03-23T16:31:01.998" v="1241" actId="20577"/>
          <ac:spMkLst>
            <pc:docMk/>
            <pc:sldMk cId="79169143" sldId="307"/>
            <ac:spMk id="123" creationId="{9130AABA-7D7C-4417-B816-3CC62DE9F2CA}"/>
          </ac:spMkLst>
        </pc:spChg>
        <pc:cxnChg chg="mod">
          <ac:chgData name="이 준석" userId="7581758f60bc1c4f" providerId="LiveId" clId="{4DCC5B0D-BAC6-4375-9429-466C64A6920E}" dt="2023-03-23T16:28:44.803" v="1220" actId="208"/>
          <ac:cxnSpMkLst>
            <pc:docMk/>
            <pc:sldMk cId="79169143" sldId="307"/>
            <ac:cxnSpMk id="124" creationId="{A1179167-DA08-4D8C-8569-9B664D2C5023}"/>
          </ac:cxnSpMkLst>
        </pc:cxnChg>
      </pc:sldChg>
      <pc:sldChg chg="modSp add">
        <pc:chgData name="이 준석" userId="7581758f60bc1c4f" providerId="LiveId" clId="{4DCC5B0D-BAC6-4375-9429-466C64A6920E}" dt="2023-03-23T16:31:11.728" v="1242" actId="20577"/>
        <pc:sldMkLst>
          <pc:docMk/>
          <pc:sldMk cId="1721822898" sldId="308"/>
        </pc:sldMkLst>
        <pc:spChg chg="mod">
          <ac:chgData name="이 준석" userId="7581758f60bc1c4f" providerId="LiveId" clId="{4DCC5B0D-BAC6-4375-9429-466C64A6920E}" dt="2023-03-23T16:31:11.728" v="1242" actId="20577"/>
          <ac:spMkLst>
            <pc:docMk/>
            <pc:sldMk cId="1721822898" sldId="308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29:03.988" v="1224" actId="20577"/>
          <ac:spMkLst>
            <pc:docMk/>
            <pc:sldMk cId="1721822898" sldId="308"/>
            <ac:spMk id="145" creationId="{29110556-556F-4807-BD6B-051B85E9E572}"/>
          </ac:spMkLst>
        </pc:spChg>
        <pc:cxnChg chg="mod">
          <ac:chgData name="이 준석" userId="7581758f60bc1c4f" providerId="LiveId" clId="{4DCC5B0D-BAC6-4375-9429-466C64A6920E}" dt="2023-03-23T16:28:56.426" v="1222" actId="208"/>
          <ac:cxnSpMkLst>
            <pc:docMk/>
            <pc:sldMk cId="1721822898" sldId="308"/>
            <ac:cxnSpMk id="62" creationId="{32BB3780-D02C-45B6-846C-B7E275FA89F9}"/>
          </ac:cxnSpMkLst>
        </pc:cxnChg>
        <pc:cxnChg chg="mod">
          <ac:chgData name="이 준석" userId="7581758f60bc1c4f" providerId="LiveId" clId="{4DCC5B0D-BAC6-4375-9429-466C64A6920E}" dt="2023-03-23T16:29:00.595" v="1223" actId="208"/>
          <ac:cxnSpMkLst>
            <pc:docMk/>
            <pc:sldMk cId="1721822898" sldId="308"/>
            <ac:cxnSpMk id="126" creationId="{BE82CA95-FA9C-4484-9589-FD98DB8DBC22}"/>
          </ac:cxnSpMkLst>
        </pc:cxnChg>
      </pc:sldChg>
      <pc:sldChg chg="modSp add">
        <pc:chgData name="이 준석" userId="7581758f60bc1c4f" providerId="LiveId" clId="{4DCC5B0D-BAC6-4375-9429-466C64A6920E}" dt="2023-03-23T16:31:15.454" v="1243" actId="20577"/>
        <pc:sldMkLst>
          <pc:docMk/>
          <pc:sldMk cId="3592879133" sldId="309"/>
        </pc:sldMkLst>
        <pc:spChg chg="mod">
          <ac:chgData name="이 준석" userId="7581758f60bc1c4f" providerId="LiveId" clId="{4DCC5B0D-BAC6-4375-9429-466C64A6920E}" dt="2023-03-23T16:31:15.454" v="1243" actId="20577"/>
          <ac:spMkLst>
            <pc:docMk/>
            <pc:sldMk cId="3592879133" sldId="309"/>
            <ac:spMk id="123" creationId="{9130AABA-7D7C-4417-B816-3CC62DE9F2CA}"/>
          </ac:spMkLst>
        </pc:spChg>
        <pc:cxnChg chg="mod">
          <ac:chgData name="이 준석" userId="7581758f60bc1c4f" providerId="LiveId" clId="{4DCC5B0D-BAC6-4375-9429-466C64A6920E}" dt="2023-03-23T16:29:14.568" v="1226" actId="208"/>
          <ac:cxnSpMkLst>
            <pc:docMk/>
            <pc:sldMk cId="3592879133" sldId="309"/>
            <ac:cxnSpMk id="128" creationId="{76E17566-394E-4BBD-B39A-E943783EBF3E}"/>
          </ac:cxnSpMkLst>
        </pc:cxnChg>
      </pc:sldChg>
      <pc:sldChg chg="modSp add">
        <pc:chgData name="이 준석" userId="7581758f60bc1c4f" providerId="LiveId" clId="{4DCC5B0D-BAC6-4375-9429-466C64A6920E}" dt="2023-03-23T16:31:24.230" v="1244" actId="20577"/>
        <pc:sldMkLst>
          <pc:docMk/>
          <pc:sldMk cId="3633571430" sldId="310"/>
        </pc:sldMkLst>
        <pc:spChg chg="mod">
          <ac:chgData name="이 준석" userId="7581758f60bc1c4f" providerId="LiveId" clId="{4DCC5B0D-BAC6-4375-9429-466C64A6920E}" dt="2023-03-23T16:31:24.230" v="1244" actId="20577"/>
          <ac:spMkLst>
            <pc:docMk/>
            <pc:sldMk cId="3633571430" sldId="310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29:32.028" v="1230" actId="20577"/>
          <ac:spMkLst>
            <pc:docMk/>
            <pc:sldMk cId="3633571430" sldId="310"/>
            <ac:spMk id="156" creationId="{90E08F1C-B8E5-42B4-8A98-F9102B1A55DB}"/>
          </ac:spMkLst>
        </pc:spChg>
        <pc:cxnChg chg="mod">
          <ac:chgData name="이 준석" userId="7581758f60bc1c4f" providerId="LiveId" clId="{4DCC5B0D-BAC6-4375-9429-466C64A6920E}" dt="2023-03-23T16:29:25.433" v="1228" actId="208"/>
          <ac:cxnSpMkLst>
            <pc:docMk/>
            <pc:sldMk cId="3633571430" sldId="310"/>
            <ac:cxnSpMk id="64" creationId="{B3699A8E-E35E-4D48-B334-CFC0A209A14B}"/>
          </ac:cxnSpMkLst>
        </pc:cxnChg>
        <pc:cxnChg chg="mod">
          <ac:chgData name="이 준석" userId="7581758f60bc1c4f" providerId="LiveId" clId="{4DCC5B0D-BAC6-4375-9429-466C64A6920E}" dt="2023-03-23T16:29:29.042" v="1229" actId="208"/>
          <ac:cxnSpMkLst>
            <pc:docMk/>
            <pc:sldMk cId="3633571430" sldId="310"/>
            <ac:cxnSpMk id="130" creationId="{6E15AF0A-1FBE-42BC-8A69-4A6D3C38FD61}"/>
          </ac:cxnSpMkLst>
        </pc:cxnChg>
      </pc:sldChg>
      <pc:sldChg chg="modSp add">
        <pc:chgData name="이 준석" userId="7581758f60bc1c4f" providerId="LiveId" clId="{4DCC5B0D-BAC6-4375-9429-466C64A6920E}" dt="2023-03-23T16:31:30.236" v="1245" actId="20577"/>
        <pc:sldMkLst>
          <pc:docMk/>
          <pc:sldMk cId="933029466" sldId="311"/>
        </pc:sldMkLst>
        <pc:spChg chg="mod">
          <ac:chgData name="이 준석" userId="7581758f60bc1c4f" providerId="LiveId" clId="{4DCC5B0D-BAC6-4375-9429-466C64A6920E}" dt="2023-03-23T16:31:30.236" v="1245" actId="20577"/>
          <ac:spMkLst>
            <pc:docMk/>
            <pc:sldMk cId="933029466" sldId="311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29:48.385" v="1233" actId="20577"/>
          <ac:spMkLst>
            <pc:docMk/>
            <pc:sldMk cId="933029466" sldId="311"/>
            <ac:spMk id="156" creationId="{90E08F1C-B8E5-42B4-8A98-F9102B1A55DB}"/>
          </ac:spMkLst>
        </pc:spChg>
        <pc:cxnChg chg="mod">
          <ac:chgData name="이 준석" userId="7581758f60bc1c4f" providerId="LiveId" clId="{4DCC5B0D-BAC6-4375-9429-466C64A6920E}" dt="2023-03-23T16:29:40.978" v="1232" actId="208"/>
          <ac:cxnSpMkLst>
            <pc:docMk/>
            <pc:sldMk cId="933029466" sldId="311"/>
            <ac:cxnSpMk id="132" creationId="{30EC2A03-1389-4EB8-9C9A-04F62E952446}"/>
          </ac:cxnSpMkLst>
        </pc:cxnChg>
      </pc:sldChg>
      <pc:sldChg chg="modSp add">
        <pc:chgData name="이 준석" userId="7581758f60bc1c4f" providerId="LiveId" clId="{4DCC5B0D-BAC6-4375-9429-466C64A6920E}" dt="2023-03-23T16:31:33.081" v="1246" actId="20577"/>
        <pc:sldMkLst>
          <pc:docMk/>
          <pc:sldMk cId="2883996872" sldId="312"/>
        </pc:sldMkLst>
        <pc:spChg chg="mod">
          <ac:chgData name="이 준석" userId="7581758f60bc1c4f" providerId="LiveId" clId="{4DCC5B0D-BAC6-4375-9429-466C64A6920E}" dt="2023-03-23T16:31:33.081" v="1246" actId="20577"/>
          <ac:spMkLst>
            <pc:docMk/>
            <pc:sldMk cId="2883996872" sldId="312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29:59.927" v="1236" actId="20577"/>
          <ac:spMkLst>
            <pc:docMk/>
            <pc:sldMk cId="2883996872" sldId="312"/>
            <ac:spMk id="156" creationId="{90E08F1C-B8E5-42B4-8A98-F9102B1A55DB}"/>
          </ac:spMkLst>
        </pc:spChg>
        <pc:cxnChg chg="mod">
          <ac:chgData name="이 준석" userId="7581758f60bc1c4f" providerId="LiveId" clId="{4DCC5B0D-BAC6-4375-9429-466C64A6920E}" dt="2023-03-23T16:29:56.991" v="1235" actId="208"/>
          <ac:cxnSpMkLst>
            <pc:docMk/>
            <pc:sldMk cId="2883996872" sldId="312"/>
            <ac:cxnSpMk id="141" creationId="{649C32C5-8FC0-4B3B-A786-7FC68D7EB3F0}"/>
          </ac:cxnSpMkLst>
        </pc:cxnChg>
      </pc:sldChg>
      <pc:sldChg chg="modSp add">
        <pc:chgData name="이 준석" userId="7581758f60bc1c4f" providerId="LiveId" clId="{4DCC5B0D-BAC6-4375-9429-466C64A6920E}" dt="2023-03-23T16:31:52.607" v="1248" actId="20577"/>
        <pc:sldMkLst>
          <pc:docMk/>
          <pc:sldMk cId="3928497809" sldId="313"/>
        </pc:sldMkLst>
        <pc:spChg chg="mod">
          <ac:chgData name="이 준석" userId="7581758f60bc1c4f" providerId="LiveId" clId="{4DCC5B0D-BAC6-4375-9429-466C64A6920E}" dt="2023-03-23T16:31:39.697" v="1247" actId="20577"/>
          <ac:spMkLst>
            <pc:docMk/>
            <pc:sldMk cId="3928497809" sldId="313"/>
            <ac:spMk id="123" creationId="{9130AABA-7D7C-4417-B816-3CC62DE9F2CA}"/>
          </ac:spMkLst>
        </pc:spChg>
        <pc:spChg chg="mod">
          <ac:chgData name="이 준석" userId="7581758f60bc1c4f" providerId="LiveId" clId="{4DCC5B0D-BAC6-4375-9429-466C64A6920E}" dt="2023-03-23T16:31:52.607" v="1248" actId="20577"/>
          <ac:spMkLst>
            <pc:docMk/>
            <pc:sldMk cId="3928497809" sldId="313"/>
            <ac:spMk id="125" creationId="{60494F8D-5BA2-4231-B19F-EE2DD0F907BC}"/>
          </ac:spMkLst>
        </pc:spChg>
      </pc:sldChg>
      <pc:sldChg chg="modSp add">
        <pc:chgData name="이 준석" userId="7581758f60bc1c4f" providerId="LiveId" clId="{4DCC5B0D-BAC6-4375-9429-466C64A6920E}" dt="2023-03-23T16:31:58.644" v="1250" actId="20577"/>
        <pc:sldMkLst>
          <pc:docMk/>
          <pc:sldMk cId="61589965" sldId="314"/>
        </pc:sldMkLst>
        <pc:spChg chg="mod">
          <ac:chgData name="이 준석" userId="7581758f60bc1c4f" providerId="LiveId" clId="{4DCC5B0D-BAC6-4375-9429-466C64A6920E}" dt="2023-03-23T16:31:58.644" v="1250" actId="20577"/>
          <ac:spMkLst>
            <pc:docMk/>
            <pc:sldMk cId="61589965" sldId="314"/>
            <ac:spMk id="129" creationId="{DE657AED-0064-490E-83AA-68172B603908}"/>
          </ac:spMkLst>
        </pc:spChg>
      </pc:sldChg>
      <pc:sldChg chg="modSp add">
        <pc:chgData name="이 준석" userId="7581758f60bc1c4f" providerId="LiveId" clId="{4DCC5B0D-BAC6-4375-9429-466C64A6920E}" dt="2023-03-23T16:32:08.840" v="1252" actId="20577"/>
        <pc:sldMkLst>
          <pc:docMk/>
          <pc:sldMk cId="442251267" sldId="315"/>
        </pc:sldMkLst>
        <pc:spChg chg="mod">
          <ac:chgData name="이 준석" userId="7581758f60bc1c4f" providerId="LiveId" clId="{4DCC5B0D-BAC6-4375-9429-466C64A6920E}" dt="2023-03-23T16:32:08.840" v="1252" actId="20577"/>
          <ac:spMkLst>
            <pc:docMk/>
            <pc:sldMk cId="442251267" sldId="315"/>
            <ac:spMk id="113" creationId="{C66B8C82-F548-47BB-BC0A-A474ACA72C5F}"/>
          </ac:spMkLst>
        </pc:spChg>
      </pc:sldChg>
      <pc:sldChg chg="addSp delSp modSp new add">
        <pc:chgData name="이 준석" userId="7581758f60bc1c4f" providerId="LiveId" clId="{4DCC5B0D-BAC6-4375-9429-466C64A6920E}" dt="2023-03-26T07:45:50.199" v="3636" actId="1076"/>
        <pc:sldMkLst>
          <pc:docMk/>
          <pc:sldMk cId="3726437457" sldId="316"/>
        </pc:sldMkLst>
        <pc:spChg chg="del mod">
          <ac:chgData name="이 준석" userId="7581758f60bc1c4f" providerId="LiveId" clId="{4DCC5B0D-BAC6-4375-9429-466C64A6920E}" dt="2023-03-26T07:43:19.012" v="3361" actId="478"/>
          <ac:spMkLst>
            <pc:docMk/>
            <pc:sldMk cId="3726437457" sldId="316"/>
            <ac:spMk id="2" creationId="{B3D4A5D3-39F1-4031-9801-65E9489671F0}"/>
          </ac:spMkLst>
        </pc:spChg>
        <pc:spChg chg="del">
          <ac:chgData name="이 준석" userId="7581758f60bc1c4f" providerId="LiveId" clId="{4DCC5B0D-BAC6-4375-9429-466C64A6920E}" dt="2023-03-26T07:43:21.851" v="3363" actId="478"/>
          <ac:spMkLst>
            <pc:docMk/>
            <pc:sldMk cId="3726437457" sldId="316"/>
            <ac:spMk id="3" creationId="{AE55F848-7D4C-44DB-935B-F8C76AF5A10F}"/>
          </ac:spMkLst>
        </pc:spChg>
        <pc:spChg chg="add del mod">
          <ac:chgData name="이 준석" userId="7581758f60bc1c4f" providerId="LiveId" clId="{4DCC5B0D-BAC6-4375-9429-466C64A6920E}" dt="2023-03-26T07:43:21.139" v="3362" actId="478"/>
          <ac:spMkLst>
            <pc:docMk/>
            <pc:sldMk cId="3726437457" sldId="316"/>
            <ac:spMk id="5" creationId="{8EFCFB83-6845-4476-A0A8-2BB0E0877856}"/>
          </ac:spMkLst>
        </pc:spChg>
        <pc:spChg chg="add mod">
          <ac:chgData name="이 준석" userId="7581758f60bc1c4f" providerId="LiveId" clId="{4DCC5B0D-BAC6-4375-9429-466C64A6920E}" dt="2023-03-26T07:44:14.971" v="3625" actId="20577"/>
          <ac:spMkLst>
            <pc:docMk/>
            <pc:sldMk cId="3726437457" sldId="316"/>
            <ac:spMk id="6" creationId="{2C415509-CC24-4D3B-B229-3BC4B76DFBAD}"/>
          </ac:spMkLst>
        </pc:spChg>
        <pc:picChg chg="add mod">
          <ac:chgData name="이 준석" userId="7581758f60bc1c4f" providerId="LiveId" clId="{4DCC5B0D-BAC6-4375-9429-466C64A6920E}" dt="2023-03-26T07:45:50.199" v="3636" actId="1076"/>
          <ac:picMkLst>
            <pc:docMk/>
            <pc:sldMk cId="3726437457" sldId="316"/>
            <ac:picMk id="7" creationId="{A38175C6-D740-4F9A-BFCC-900FB8EC8D06}"/>
          </ac:picMkLst>
        </pc:picChg>
      </pc:sldChg>
      <pc:sldChg chg="addSp delSp modSp new add">
        <pc:chgData name="이 준석" userId="7581758f60bc1c4f" providerId="LiveId" clId="{4DCC5B0D-BAC6-4375-9429-466C64A6920E}" dt="2023-03-25T03:29:13.648" v="1575" actId="1076"/>
        <pc:sldMkLst>
          <pc:docMk/>
          <pc:sldMk cId="1368504870" sldId="317"/>
        </pc:sldMkLst>
        <pc:spChg chg="add mod">
          <ac:chgData name="이 준석" userId="7581758f60bc1c4f" providerId="LiveId" clId="{4DCC5B0D-BAC6-4375-9429-466C64A6920E}" dt="2023-03-25T03:22:53.620" v="1518" actId="20577"/>
          <ac:spMkLst>
            <pc:docMk/>
            <pc:sldMk cId="1368504870" sldId="317"/>
            <ac:spMk id="2" creationId="{D4BE00AD-E9AB-4FFA-BDA4-5BE2E52823EB}"/>
          </ac:spMkLst>
        </pc:spChg>
        <pc:spChg chg="add mod">
          <ac:chgData name="이 준석" userId="7581758f60bc1c4f" providerId="LiveId" clId="{4DCC5B0D-BAC6-4375-9429-466C64A6920E}" dt="2023-03-25T03:22:55.429" v="1519" actId="20577"/>
          <ac:spMkLst>
            <pc:docMk/>
            <pc:sldMk cId="1368504870" sldId="317"/>
            <ac:spMk id="9" creationId="{6293BC26-28A2-440D-B8B5-D324A6DBA963}"/>
          </ac:spMkLst>
        </pc:spChg>
        <pc:spChg chg="add mod">
          <ac:chgData name="이 준석" userId="7581758f60bc1c4f" providerId="LiveId" clId="{4DCC5B0D-BAC6-4375-9429-466C64A6920E}" dt="2023-03-25T03:22:57.623" v="1520" actId="20577"/>
          <ac:spMkLst>
            <pc:docMk/>
            <pc:sldMk cId="1368504870" sldId="317"/>
            <ac:spMk id="10" creationId="{8B439945-9449-4C76-A642-960B40787F65}"/>
          </ac:spMkLst>
        </pc:spChg>
        <pc:spChg chg="add mod">
          <ac:chgData name="이 준석" userId="7581758f60bc1c4f" providerId="LiveId" clId="{4DCC5B0D-BAC6-4375-9429-466C64A6920E}" dt="2023-03-25T03:22:59.488" v="1521" actId="20577"/>
          <ac:spMkLst>
            <pc:docMk/>
            <pc:sldMk cId="1368504870" sldId="317"/>
            <ac:spMk id="11" creationId="{0B4E62FD-4A6F-4400-9E53-12927CFB8AAC}"/>
          </ac:spMkLst>
        </pc:spChg>
        <pc:spChg chg="add mod">
          <ac:chgData name="이 준석" userId="7581758f60bc1c4f" providerId="LiveId" clId="{4DCC5B0D-BAC6-4375-9429-466C64A6920E}" dt="2023-03-25T03:23:06.775" v="1527" actId="20577"/>
          <ac:spMkLst>
            <pc:docMk/>
            <pc:sldMk cId="1368504870" sldId="317"/>
            <ac:spMk id="27" creationId="{79036814-4448-482E-9DA0-0806ACB1C842}"/>
          </ac:spMkLst>
        </pc:spChg>
        <pc:spChg chg="add mod">
          <ac:chgData name="이 준석" userId="7581758f60bc1c4f" providerId="LiveId" clId="{4DCC5B0D-BAC6-4375-9429-466C64A6920E}" dt="2023-03-25T03:23:05.793" v="1526" actId="20577"/>
          <ac:spMkLst>
            <pc:docMk/>
            <pc:sldMk cId="1368504870" sldId="317"/>
            <ac:spMk id="28" creationId="{B609308E-6086-41AE-AE59-54748A17D85F}"/>
          </ac:spMkLst>
        </pc:spChg>
        <pc:spChg chg="add mod">
          <ac:chgData name="이 준석" userId="7581758f60bc1c4f" providerId="LiveId" clId="{4DCC5B0D-BAC6-4375-9429-466C64A6920E}" dt="2023-03-25T03:23:04.529" v="1525" actId="20577"/>
          <ac:spMkLst>
            <pc:docMk/>
            <pc:sldMk cId="1368504870" sldId="317"/>
            <ac:spMk id="29" creationId="{53FD0D4A-A76F-43CF-B69C-766F94D5A850}"/>
          </ac:spMkLst>
        </pc:spChg>
        <pc:spChg chg="add mod">
          <ac:chgData name="이 준석" userId="7581758f60bc1c4f" providerId="LiveId" clId="{4DCC5B0D-BAC6-4375-9429-466C64A6920E}" dt="2023-03-25T03:23:03.571" v="1524" actId="20577"/>
          <ac:spMkLst>
            <pc:docMk/>
            <pc:sldMk cId="1368504870" sldId="317"/>
            <ac:spMk id="31" creationId="{4ADAA39D-0295-4BCA-A903-B3287F7C0A7D}"/>
          </ac:spMkLst>
        </pc:spChg>
        <pc:spChg chg="add mod">
          <ac:chgData name="이 준석" userId="7581758f60bc1c4f" providerId="LiveId" clId="{4DCC5B0D-BAC6-4375-9429-466C64A6920E}" dt="2023-03-25T03:23:02.529" v="1523" actId="20577"/>
          <ac:spMkLst>
            <pc:docMk/>
            <pc:sldMk cId="1368504870" sldId="317"/>
            <ac:spMk id="33" creationId="{D91FA4F2-DA5F-4C48-9C08-8FABB4358542}"/>
          </ac:spMkLst>
        </pc:spChg>
        <pc:spChg chg="add mod">
          <ac:chgData name="이 준석" userId="7581758f60bc1c4f" providerId="LiveId" clId="{4DCC5B0D-BAC6-4375-9429-466C64A6920E}" dt="2023-03-25T03:23:00.791" v="1522" actId="20577"/>
          <ac:spMkLst>
            <pc:docMk/>
            <pc:sldMk cId="1368504870" sldId="317"/>
            <ac:spMk id="34" creationId="{E2DC4F1A-4441-4E49-8CDA-43E1DA65668C}"/>
          </ac:spMkLst>
        </pc:spChg>
        <pc:spChg chg="add mod">
          <ac:chgData name="이 준석" userId="7581758f60bc1c4f" providerId="LiveId" clId="{4DCC5B0D-BAC6-4375-9429-466C64A6920E}" dt="2023-03-25T03:25:49.575" v="1556" actId="207"/>
          <ac:spMkLst>
            <pc:docMk/>
            <pc:sldMk cId="1368504870" sldId="317"/>
            <ac:spMk id="65" creationId="{BD166706-7E7C-4935-B5EB-DEED95943AEB}"/>
          </ac:spMkLst>
        </pc:spChg>
        <pc:spChg chg="add mod">
          <ac:chgData name="이 준석" userId="7581758f60bc1c4f" providerId="LiveId" clId="{4DCC5B0D-BAC6-4375-9429-466C64A6920E}" dt="2023-03-25T03:23:09.690" v="1529" actId="20577"/>
          <ac:spMkLst>
            <pc:docMk/>
            <pc:sldMk cId="1368504870" sldId="317"/>
            <ac:spMk id="66" creationId="{F4F7EE30-EF34-4E60-A5C1-88C8200863B5}"/>
          </ac:spMkLst>
        </pc:spChg>
        <pc:spChg chg="add mod">
          <ac:chgData name="이 준석" userId="7581758f60bc1c4f" providerId="LiveId" clId="{4DCC5B0D-BAC6-4375-9429-466C64A6920E}" dt="2023-03-25T03:23:11.670" v="1530" actId="20577"/>
          <ac:spMkLst>
            <pc:docMk/>
            <pc:sldMk cId="1368504870" sldId="317"/>
            <ac:spMk id="67" creationId="{793FA04A-3B64-4C54-904F-511A0314D1F5}"/>
          </ac:spMkLst>
        </pc:spChg>
        <pc:spChg chg="add mod">
          <ac:chgData name="이 준석" userId="7581758f60bc1c4f" providerId="LiveId" clId="{4DCC5B0D-BAC6-4375-9429-466C64A6920E}" dt="2023-03-25T03:23:13.026" v="1531" actId="20577"/>
          <ac:spMkLst>
            <pc:docMk/>
            <pc:sldMk cId="1368504870" sldId="317"/>
            <ac:spMk id="69" creationId="{65B0689F-7F16-47DF-BADE-B35F9A4ECDEB}"/>
          </ac:spMkLst>
        </pc:spChg>
        <pc:spChg chg="add mod">
          <ac:chgData name="이 준석" userId="7581758f60bc1c4f" providerId="LiveId" clId="{4DCC5B0D-BAC6-4375-9429-466C64A6920E}" dt="2023-03-25T03:23:13.913" v="1532" actId="20577"/>
          <ac:spMkLst>
            <pc:docMk/>
            <pc:sldMk cId="1368504870" sldId="317"/>
            <ac:spMk id="71" creationId="{0699A8FA-9007-41A9-A540-D1DFADF374BA}"/>
          </ac:spMkLst>
        </pc:spChg>
        <pc:spChg chg="add mod">
          <ac:chgData name="이 준석" userId="7581758f60bc1c4f" providerId="LiveId" clId="{4DCC5B0D-BAC6-4375-9429-466C64A6920E}" dt="2023-03-25T03:23:15.260" v="1533" actId="20577"/>
          <ac:spMkLst>
            <pc:docMk/>
            <pc:sldMk cId="1368504870" sldId="317"/>
            <ac:spMk id="73" creationId="{9D5FFB2F-28ED-412B-95FC-EFFA09233C87}"/>
          </ac:spMkLst>
        </pc:spChg>
        <pc:spChg chg="add mod">
          <ac:chgData name="이 준석" userId="7581758f60bc1c4f" providerId="LiveId" clId="{4DCC5B0D-BAC6-4375-9429-466C64A6920E}" dt="2023-03-25T03:23:16.384" v="1534" actId="20577"/>
          <ac:spMkLst>
            <pc:docMk/>
            <pc:sldMk cId="1368504870" sldId="317"/>
            <ac:spMk id="75" creationId="{A87C18A7-0DC6-43D2-BE3D-4A2089E63403}"/>
          </ac:spMkLst>
        </pc:spChg>
        <pc:spChg chg="add mod">
          <ac:chgData name="이 준석" userId="7581758f60bc1c4f" providerId="LiveId" clId="{4DCC5B0D-BAC6-4375-9429-466C64A6920E}" dt="2023-03-25T03:23:17.439" v="1535" actId="20577"/>
          <ac:spMkLst>
            <pc:docMk/>
            <pc:sldMk cId="1368504870" sldId="317"/>
            <ac:spMk id="76" creationId="{83D03CCF-8ACB-442E-9079-7F5801D02E86}"/>
          </ac:spMkLst>
        </pc:spChg>
        <pc:spChg chg="add mod">
          <ac:chgData name="이 준석" userId="7581758f60bc1c4f" providerId="LiveId" clId="{4DCC5B0D-BAC6-4375-9429-466C64A6920E}" dt="2023-03-25T03:23:19.790" v="1536" actId="20577"/>
          <ac:spMkLst>
            <pc:docMk/>
            <pc:sldMk cId="1368504870" sldId="317"/>
            <ac:spMk id="79" creationId="{14C59C02-8A57-4ACF-8FE7-C33EFC71787F}"/>
          </ac:spMkLst>
        </pc:spChg>
        <pc:spChg chg="add mod">
          <ac:chgData name="이 준석" userId="7581758f60bc1c4f" providerId="LiveId" clId="{4DCC5B0D-BAC6-4375-9429-466C64A6920E}" dt="2023-03-25T03:25:25.282" v="1553" actId="208"/>
          <ac:spMkLst>
            <pc:docMk/>
            <pc:sldMk cId="1368504870" sldId="317"/>
            <ac:spMk id="112" creationId="{5FA57FB4-8036-4743-AD24-7E7A67737889}"/>
          </ac:spMkLst>
        </pc:spChg>
        <pc:spChg chg="add mod">
          <ac:chgData name="이 준석" userId="7581758f60bc1c4f" providerId="LiveId" clId="{4DCC5B0D-BAC6-4375-9429-466C64A6920E}" dt="2023-03-25T03:25:28.919" v="1554" actId="208"/>
          <ac:spMkLst>
            <pc:docMk/>
            <pc:sldMk cId="1368504870" sldId="317"/>
            <ac:spMk id="113" creationId="{69D921E5-25BE-4AAA-A0E4-538AACEFC3EB}"/>
          </ac:spMkLst>
        </pc:spChg>
        <pc:spChg chg="add mod">
          <ac:chgData name="이 준석" userId="7581758f60bc1c4f" providerId="LiveId" clId="{4DCC5B0D-BAC6-4375-9429-466C64A6920E}" dt="2023-03-25T03:18:23.995" v="1461" actId="20577"/>
          <ac:spMkLst>
            <pc:docMk/>
            <pc:sldMk cId="1368504870" sldId="317"/>
            <ac:spMk id="114" creationId="{611F6CC6-C4C7-4A53-975D-CA8D50F87181}"/>
          </ac:spMkLst>
        </pc:spChg>
        <pc:spChg chg="add mod">
          <ac:chgData name="이 준석" userId="7581758f60bc1c4f" providerId="LiveId" clId="{4DCC5B0D-BAC6-4375-9429-466C64A6920E}" dt="2023-03-25T03:18:25.561" v="1462" actId="20577"/>
          <ac:spMkLst>
            <pc:docMk/>
            <pc:sldMk cId="1368504870" sldId="317"/>
            <ac:spMk id="115" creationId="{7E344ADF-1CE5-4C3C-B856-F5A04FD6C30F}"/>
          </ac:spMkLst>
        </pc:spChg>
        <pc:spChg chg="add mod">
          <ac:chgData name="이 준석" userId="7581758f60bc1c4f" providerId="LiveId" clId="{4DCC5B0D-BAC6-4375-9429-466C64A6920E}" dt="2023-03-25T03:16:24.787" v="1421" actId="1076"/>
          <ac:spMkLst>
            <pc:docMk/>
            <pc:sldMk cId="1368504870" sldId="317"/>
            <ac:spMk id="116" creationId="{9E82AFBE-C38C-481A-8BE9-F1DF7B0CC4A5}"/>
          </ac:spMkLst>
        </pc:spChg>
        <pc:spChg chg="add mod">
          <ac:chgData name="이 준석" userId="7581758f60bc1c4f" providerId="LiveId" clId="{4DCC5B0D-BAC6-4375-9429-466C64A6920E}" dt="2023-03-25T03:18:29.892" v="1463" actId="20577"/>
          <ac:spMkLst>
            <pc:docMk/>
            <pc:sldMk cId="1368504870" sldId="317"/>
            <ac:spMk id="118" creationId="{5C727B43-E611-4D6C-AAD8-940228132125}"/>
          </ac:spMkLst>
        </pc:spChg>
        <pc:spChg chg="add mod">
          <ac:chgData name="이 준석" userId="7581758f60bc1c4f" providerId="LiveId" clId="{4DCC5B0D-BAC6-4375-9429-466C64A6920E}" dt="2023-03-25T03:18:34.560" v="1464" actId="20577"/>
          <ac:spMkLst>
            <pc:docMk/>
            <pc:sldMk cId="1368504870" sldId="317"/>
            <ac:spMk id="120" creationId="{4C94A288-CFA7-4DC2-A09B-5D0529973661}"/>
          </ac:spMkLst>
        </pc:spChg>
        <pc:spChg chg="add mod">
          <ac:chgData name="이 준석" userId="7581758f60bc1c4f" providerId="LiveId" clId="{4DCC5B0D-BAC6-4375-9429-466C64A6920E}" dt="2023-03-25T03:18:38.374" v="1465" actId="20577"/>
          <ac:spMkLst>
            <pc:docMk/>
            <pc:sldMk cId="1368504870" sldId="317"/>
            <ac:spMk id="122" creationId="{EC11E7DB-C47D-442F-BB5E-7DF1A09123E9}"/>
          </ac:spMkLst>
        </pc:spChg>
        <pc:spChg chg="add mod">
          <ac:chgData name="이 준석" userId="7581758f60bc1c4f" providerId="LiveId" clId="{4DCC5B0D-BAC6-4375-9429-466C64A6920E}" dt="2023-03-25T03:18:40.585" v="1466" actId="20577"/>
          <ac:spMkLst>
            <pc:docMk/>
            <pc:sldMk cId="1368504870" sldId="317"/>
            <ac:spMk id="124" creationId="{B4A290D0-D393-4F51-9577-9416985E26EF}"/>
          </ac:spMkLst>
        </pc:spChg>
        <pc:spChg chg="add mod">
          <ac:chgData name="이 준석" userId="7581758f60bc1c4f" providerId="LiveId" clId="{4DCC5B0D-BAC6-4375-9429-466C64A6920E}" dt="2023-03-25T03:18:44.954" v="1467" actId="20577"/>
          <ac:spMkLst>
            <pc:docMk/>
            <pc:sldMk cId="1368504870" sldId="317"/>
            <ac:spMk id="126" creationId="{E8109768-920B-463F-8A6D-818FB9F38195}"/>
          </ac:spMkLst>
        </pc:spChg>
        <pc:spChg chg="add mod">
          <ac:chgData name="이 준석" userId="7581758f60bc1c4f" providerId="LiveId" clId="{4DCC5B0D-BAC6-4375-9429-466C64A6920E}" dt="2023-03-25T03:17:37.440" v="1444" actId="1076"/>
          <ac:spMkLst>
            <pc:docMk/>
            <pc:sldMk cId="1368504870" sldId="317"/>
            <ac:spMk id="128" creationId="{F392AB09-0BB6-4660-A37A-483151A4340B}"/>
          </ac:spMkLst>
        </pc:spChg>
        <pc:spChg chg="add mod">
          <ac:chgData name="이 준석" userId="7581758f60bc1c4f" providerId="LiveId" clId="{4DCC5B0D-BAC6-4375-9429-466C64A6920E}" dt="2023-03-25T03:18:51.186" v="1468" actId="20577"/>
          <ac:spMkLst>
            <pc:docMk/>
            <pc:sldMk cId="1368504870" sldId="317"/>
            <ac:spMk id="129" creationId="{426D8B77-E774-4019-AF7E-2D8CA1E05CFB}"/>
          </ac:spMkLst>
        </pc:spChg>
        <pc:spChg chg="add mod">
          <ac:chgData name="이 준석" userId="7581758f60bc1c4f" providerId="LiveId" clId="{4DCC5B0D-BAC6-4375-9429-466C64A6920E}" dt="2023-03-25T03:18:52.638" v="1469" actId="20577"/>
          <ac:spMkLst>
            <pc:docMk/>
            <pc:sldMk cId="1368504870" sldId="317"/>
            <ac:spMk id="130" creationId="{B54E618B-CC34-4E27-93F1-668468394BAE}"/>
          </ac:spMkLst>
        </pc:spChg>
        <pc:spChg chg="add mod">
          <ac:chgData name="이 준석" userId="7581758f60bc1c4f" providerId="LiveId" clId="{4DCC5B0D-BAC6-4375-9429-466C64A6920E}" dt="2023-03-25T03:18:54.315" v="1470" actId="20577"/>
          <ac:spMkLst>
            <pc:docMk/>
            <pc:sldMk cId="1368504870" sldId="317"/>
            <ac:spMk id="131" creationId="{DC793143-27A4-41ED-A6A5-982FF287992D}"/>
          </ac:spMkLst>
        </pc:spChg>
        <pc:spChg chg="add mod">
          <ac:chgData name="이 준석" userId="7581758f60bc1c4f" providerId="LiveId" clId="{4DCC5B0D-BAC6-4375-9429-466C64A6920E}" dt="2023-03-25T03:20:16.946" v="1499" actId="20577"/>
          <ac:spMkLst>
            <pc:docMk/>
            <pc:sldMk cId="1368504870" sldId="317"/>
            <ac:spMk id="144" creationId="{32A11B88-EBC9-49FA-BE14-773958AAC9A9}"/>
          </ac:spMkLst>
        </pc:spChg>
        <pc:spChg chg="add mod">
          <ac:chgData name="이 준석" userId="7581758f60bc1c4f" providerId="LiveId" clId="{4DCC5B0D-BAC6-4375-9429-466C64A6920E}" dt="2023-03-25T03:20:39.283" v="1510" actId="20577"/>
          <ac:spMkLst>
            <pc:docMk/>
            <pc:sldMk cId="1368504870" sldId="317"/>
            <ac:spMk id="145" creationId="{FF2D48E2-BB83-449F-9466-27E02B8839F1}"/>
          </ac:spMkLst>
        </pc:spChg>
        <pc:spChg chg="add mod">
          <ac:chgData name="이 준석" userId="7581758f60bc1c4f" providerId="LiveId" clId="{4DCC5B0D-BAC6-4375-9429-466C64A6920E}" dt="2023-03-25T03:20:26.229" v="1503" actId="1076"/>
          <ac:spMkLst>
            <pc:docMk/>
            <pc:sldMk cId="1368504870" sldId="317"/>
            <ac:spMk id="146" creationId="{DA587E8B-A3BA-489A-99A3-1D7C7BBE0ACE}"/>
          </ac:spMkLst>
        </pc:spChg>
        <pc:spChg chg="add mod">
          <ac:chgData name="이 준석" userId="7581758f60bc1c4f" providerId="LiveId" clId="{4DCC5B0D-BAC6-4375-9429-466C64A6920E}" dt="2023-03-25T03:20:44.416" v="1516" actId="20577"/>
          <ac:spMkLst>
            <pc:docMk/>
            <pc:sldMk cId="1368504870" sldId="317"/>
            <ac:spMk id="147" creationId="{7693070B-E909-4CFA-A565-D45CE890FF96}"/>
          </ac:spMkLst>
        </pc:spChg>
        <pc:spChg chg="add mod">
          <ac:chgData name="이 준석" userId="7581758f60bc1c4f" providerId="LiveId" clId="{4DCC5B0D-BAC6-4375-9429-466C64A6920E}" dt="2023-03-25T03:20:33.380" v="1507" actId="1076"/>
          <ac:spMkLst>
            <pc:docMk/>
            <pc:sldMk cId="1368504870" sldId="317"/>
            <ac:spMk id="148" creationId="{AB2F1232-B9D4-4BDE-8526-A80ADBAA967E}"/>
          </ac:spMkLst>
        </pc:spChg>
        <pc:spChg chg="add del mod">
          <ac:chgData name="이 준석" userId="7581758f60bc1c4f" providerId="LiveId" clId="{4DCC5B0D-BAC6-4375-9429-466C64A6920E}" dt="2023-03-25T03:25:17.618" v="1547" actId="47"/>
          <ac:spMkLst>
            <pc:docMk/>
            <pc:sldMk cId="1368504870" sldId="317"/>
            <ac:spMk id="149" creationId="{67659C6C-28CE-471C-8270-CD7CFFE05EB0}"/>
          </ac:spMkLst>
        </pc:spChg>
        <pc:spChg chg="add mod">
          <ac:chgData name="이 준석" userId="7581758f60bc1c4f" providerId="LiveId" clId="{4DCC5B0D-BAC6-4375-9429-466C64A6920E}" dt="2023-03-25T03:28:05.396" v="1571" actId="207"/>
          <ac:spMkLst>
            <pc:docMk/>
            <pc:sldMk cId="1368504870" sldId="317"/>
            <ac:spMk id="150" creationId="{ED3E5592-2DFE-4D2C-8F8D-50DFD63E5DFB}"/>
          </ac:spMkLst>
        </pc:spChg>
        <pc:spChg chg="add mod">
          <ac:chgData name="이 준석" userId="7581758f60bc1c4f" providerId="LiveId" clId="{4DCC5B0D-BAC6-4375-9429-466C64A6920E}" dt="2023-03-25T03:28:14.665" v="1573" actId="1076"/>
          <ac:spMkLst>
            <pc:docMk/>
            <pc:sldMk cId="1368504870" sldId="317"/>
            <ac:spMk id="151" creationId="{B16ED79C-4C64-4517-ACEB-F7D9B6F5032E}"/>
          </ac:spMkLst>
        </pc:spChg>
        <pc:spChg chg="add mod">
          <ac:chgData name="이 준석" userId="7581758f60bc1c4f" providerId="LiveId" clId="{4DCC5B0D-BAC6-4375-9429-466C64A6920E}" dt="2023-03-25T03:29:13.648" v="1575" actId="1076"/>
          <ac:spMkLst>
            <pc:docMk/>
            <pc:sldMk cId="1368504870" sldId="317"/>
            <ac:spMk id="152" creationId="{C7C62E58-BD51-42C0-A0EE-6C827359A8F7}"/>
          </ac:spMkLst>
        </pc:spChg>
        <pc:cxnChg chg="add mod">
          <ac:chgData name="이 준석" userId="7581758f60bc1c4f" providerId="LiveId" clId="{4DCC5B0D-BAC6-4375-9429-466C64A6920E}" dt="2023-03-25T03:25:18.623" v="1552" actId="208"/>
          <ac:cxnSpMkLst>
            <pc:docMk/>
            <pc:sldMk cId="1368504870" sldId="317"/>
            <ac:cxnSpMk id="4" creationId="{070DD241-C8A7-4762-B538-6FE138964DDE}"/>
          </ac:cxnSpMkLst>
        </pc:cxnChg>
        <pc:cxnChg chg="add">
          <ac:chgData name="이 준석" userId="7581758f60bc1c4f" providerId="LiveId" clId="{4DCC5B0D-BAC6-4375-9429-466C64A6920E}" dt="2023-03-25T03:04:13.622" v="1281" actId="11529"/>
          <ac:cxnSpMkLst>
            <pc:docMk/>
            <pc:sldMk cId="1368504870" sldId="317"/>
            <ac:cxnSpMk id="6" creationId="{9A0D9E28-E604-4D39-A730-73E41DCAC994}"/>
          </ac:cxnSpMkLst>
        </pc:cxnChg>
        <pc:cxnChg chg="add">
          <ac:chgData name="이 준석" userId="7581758f60bc1c4f" providerId="LiveId" clId="{4DCC5B0D-BAC6-4375-9429-466C64A6920E}" dt="2023-03-25T03:04:20.665" v="1282" actId="11529"/>
          <ac:cxnSpMkLst>
            <pc:docMk/>
            <pc:sldMk cId="1368504870" sldId="317"/>
            <ac:cxnSpMk id="8" creationId="{3807CBB7-AC56-454C-BAB9-BC97FD129EEB}"/>
          </ac:cxnSpMkLst>
        </pc:cxnChg>
        <pc:cxnChg chg="add mod">
          <ac:chgData name="이 준석" userId="7581758f60bc1c4f" providerId="LiveId" clId="{4DCC5B0D-BAC6-4375-9429-466C64A6920E}" dt="2023-03-25T03:25:18.470" v="1551" actId="208"/>
          <ac:cxnSpMkLst>
            <pc:docMk/>
            <pc:sldMk cId="1368504870" sldId="317"/>
            <ac:cxnSpMk id="13" creationId="{D14F20A6-F110-41DE-929B-4B7394C94CF7}"/>
          </ac:cxnSpMkLst>
        </pc:cxnChg>
        <pc:cxnChg chg="add mod">
          <ac:chgData name="이 준석" userId="7581758f60bc1c4f" providerId="LiveId" clId="{4DCC5B0D-BAC6-4375-9429-466C64A6920E}" dt="2023-03-25T03:06:14.708" v="1303" actId="14100"/>
          <ac:cxnSpMkLst>
            <pc:docMk/>
            <pc:sldMk cId="1368504870" sldId="317"/>
            <ac:cxnSpMk id="15" creationId="{AE2E415C-918C-4E3B-82DE-45B313FD1383}"/>
          </ac:cxnSpMkLst>
        </pc:cxnChg>
        <pc:cxnChg chg="add mod">
          <ac:chgData name="이 준석" userId="7581758f60bc1c4f" providerId="LiveId" clId="{4DCC5B0D-BAC6-4375-9429-466C64A6920E}" dt="2023-03-25T03:07:00.630" v="1313" actId="14100"/>
          <ac:cxnSpMkLst>
            <pc:docMk/>
            <pc:sldMk cId="1368504870" sldId="317"/>
            <ac:cxnSpMk id="18" creationId="{CDC56683-E041-4628-9CBF-135012F1A2A8}"/>
          </ac:cxnSpMkLst>
        </pc:cxnChg>
        <pc:cxnChg chg="add mod">
          <ac:chgData name="이 준석" userId="7581758f60bc1c4f" providerId="LiveId" clId="{4DCC5B0D-BAC6-4375-9429-466C64A6920E}" dt="2023-03-25T03:07:24.257" v="1320" actId="14100"/>
          <ac:cxnSpMkLst>
            <pc:docMk/>
            <pc:sldMk cId="1368504870" sldId="317"/>
            <ac:cxnSpMk id="20" creationId="{DC8D3744-B71D-4757-9658-38359246A54D}"/>
          </ac:cxnSpMkLst>
        </pc:cxnChg>
        <pc:cxnChg chg="add mod">
          <ac:chgData name="이 준석" userId="7581758f60bc1c4f" providerId="LiveId" clId="{4DCC5B0D-BAC6-4375-9429-466C64A6920E}" dt="2023-03-25T03:08:21.201" v="1331" actId="1076"/>
          <ac:cxnSpMkLst>
            <pc:docMk/>
            <pc:sldMk cId="1368504870" sldId="317"/>
            <ac:cxnSpMk id="23" creationId="{CE0B847A-5F12-4452-BD4A-7D129963EDCE}"/>
          </ac:cxnSpMkLst>
        </pc:cxnChg>
        <pc:cxnChg chg="add mod">
          <ac:chgData name="이 준석" userId="7581758f60bc1c4f" providerId="LiveId" clId="{4DCC5B0D-BAC6-4375-9429-466C64A6920E}" dt="2023-03-25T03:08:08.708" v="1330" actId="14100"/>
          <ac:cxnSpMkLst>
            <pc:docMk/>
            <pc:sldMk cId="1368504870" sldId="317"/>
            <ac:cxnSpMk id="25" creationId="{BEAD733E-3EEC-4695-A223-F5AFE42D75D7}"/>
          </ac:cxnSpMkLst>
        </pc:cxnChg>
        <pc:cxnChg chg="add del">
          <ac:chgData name="이 준석" userId="7581758f60bc1c4f" providerId="LiveId" clId="{4DCC5B0D-BAC6-4375-9429-466C64A6920E}" dt="2023-03-25T03:08:35.888" v="1333" actId="11529"/>
          <ac:cxnSpMkLst>
            <pc:docMk/>
            <pc:sldMk cId="1368504870" sldId="317"/>
            <ac:cxnSpMk id="41" creationId="{D63A3E8C-1D02-4555-82F7-81263AD13C99}"/>
          </ac:cxnSpMkLst>
        </pc:cxnChg>
        <pc:cxnChg chg="add mod">
          <ac:chgData name="이 준석" userId="7581758f60bc1c4f" providerId="LiveId" clId="{4DCC5B0D-BAC6-4375-9429-466C64A6920E}" dt="2023-03-25T03:25:18.227" v="1550" actId="208"/>
          <ac:cxnSpMkLst>
            <pc:docMk/>
            <pc:sldMk cId="1368504870" sldId="317"/>
            <ac:cxnSpMk id="43" creationId="{8BDC89A6-1E8D-4F31-9D65-C1D588136024}"/>
          </ac:cxnSpMkLst>
        </pc:cxnChg>
        <pc:cxnChg chg="add mod">
          <ac:chgData name="이 준석" userId="7581758f60bc1c4f" providerId="LiveId" clId="{4DCC5B0D-BAC6-4375-9429-466C64A6920E}" dt="2023-03-25T03:09:45.238" v="1348" actId="14100"/>
          <ac:cxnSpMkLst>
            <pc:docMk/>
            <pc:sldMk cId="1368504870" sldId="317"/>
            <ac:cxnSpMk id="45" creationId="{CA068E42-7ACC-4D42-9616-7847DC4D72B1}"/>
          </ac:cxnSpMkLst>
        </pc:cxnChg>
        <pc:cxnChg chg="add mod">
          <ac:chgData name="이 준석" userId="7581758f60bc1c4f" providerId="LiveId" clId="{4DCC5B0D-BAC6-4375-9429-466C64A6920E}" dt="2023-03-25T03:11:15.707" v="1364" actId="14100"/>
          <ac:cxnSpMkLst>
            <pc:docMk/>
            <pc:sldMk cId="1368504870" sldId="317"/>
            <ac:cxnSpMk id="50" creationId="{0B3B4BF9-C146-4CFA-91F0-FE3B40504D4D}"/>
          </ac:cxnSpMkLst>
        </pc:cxnChg>
        <pc:cxnChg chg="add mod">
          <ac:chgData name="이 준석" userId="7581758f60bc1c4f" providerId="LiveId" clId="{4DCC5B0D-BAC6-4375-9429-466C64A6920E}" dt="2023-03-25T03:11:24.436" v="1367" actId="14100"/>
          <ac:cxnSpMkLst>
            <pc:docMk/>
            <pc:sldMk cId="1368504870" sldId="317"/>
            <ac:cxnSpMk id="52" creationId="{A455F7F4-D627-4737-BAB4-57D24D5E4B1D}"/>
          </ac:cxnSpMkLst>
        </pc:cxnChg>
        <pc:cxnChg chg="add mod">
          <ac:chgData name="이 준석" userId="7581758f60bc1c4f" providerId="LiveId" clId="{4DCC5B0D-BAC6-4375-9429-466C64A6920E}" dt="2023-03-25T03:11:33.390" v="1370" actId="14100"/>
          <ac:cxnSpMkLst>
            <pc:docMk/>
            <pc:sldMk cId="1368504870" sldId="317"/>
            <ac:cxnSpMk id="54" creationId="{B5E839A2-EF43-46CA-AFB1-739F12C7B055}"/>
          </ac:cxnSpMkLst>
        </pc:cxnChg>
        <pc:cxnChg chg="add mod">
          <ac:chgData name="이 준석" userId="7581758f60bc1c4f" providerId="LiveId" clId="{4DCC5B0D-BAC6-4375-9429-466C64A6920E}" dt="2023-03-25T03:12:24.972" v="1388" actId="1076"/>
          <ac:cxnSpMkLst>
            <pc:docMk/>
            <pc:sldMk cId="1368504870" sldId="317"/>
            <ac:cxnSpMk id="56" creationId="{FF3F7FF2-87FC-4692-B62D-F533A9774111}"/>
          </ac:cxnSpMkLst>
        </pc:cxnChg>
        <pc:cxnChg chg="add mod">
          <ac:chgData name="이 준석" userId="7581758f60bc1c4f" providerId="LiveId" clId="{4DCC5B0D-BAC6-4375-9429-466C64A6920E}" dt="2023-03-25T03:11:56.992" v="1378" actId="14100"/>
          <ac:cxnSpMkLst>
            <pc:docMk/>
            <pc:sldMk cId="1368504870" sldId="317"/>
            <ac:cxnSpMk id="60" creationId="{1CE26FC6-F0F9-4856-97B9-D111CB4C5509}"/>
          </ac:cxnSpMkLst>
        </pc:cxnChg>
        <pc:cxnChg chg="add mod">
          <ac:chgData name="이 준석" userId="7581758f60bc1c4f" providerId="LiveId" clId="{4DCC5B0D-BAC6-4375-9429-466C64A6920E}" dt="2023-03-25T03:11:58.885" v="1379" actId="14100"/>
          <ac:cxnSpMkLst>
            <pc:docMk/>
            <pc:sldMk cId="1368504870" sldId="317"/>
            <ac:cxnSpMk id="62" creationId="{7429074A-EFE4-4A33-87C6-9EB7F15928AC}"/>
          </ac:cxnSpMkLst>
        </pc:cxnChg>
        <pc:cxnChg chg="add mod">
          <ac:chgData name="이 준석" userId="7581758f60bc1c4f" providerId="LiveId" clId="{4DCC5B0D-BAC6-4375-9429-466C64A6920E}" dt="2023-03-25T03:12:05.368" v="1382" actId="14100"/>
          <ac:cxnSpMkLst>
            <pc:docMk/>
            <pc:sldMk cId="1368504870" sldId="317"/>
            <ac:cxnSpMk id="64" creationId="{BEF79381-697C-407F-BB9D-08E97A1310A4}"/>
          </ac:cxnSpMkLst>
        </pc:cxnChg>
        <pc:cxnChg chg="add mod">
          <ac:chgData name="이 준석" userId="7581758f60bc1c4f" providerId="LiveId" clId="{4DCC5B0D-BAC6-4375-9429-466C64A6920E}" dt="2023-03-25T03:25:17.820" v="1548" actId="208"/>
          <ac:cxnSpMkLst>
            <pc:docMk/>
            <pc:sldMk cId="1368504870" sldId="317"/>
            <ac:cxnSpMk id="83" creationId="{E0B8F7F5-D016-49B6-9584-59DBB760311C}"/>
          </ac:cxnSpMkLst>
        </pc:cxnChg>
        <pc:cxnChg chg="add mod">
          <ac:chgData name="이 준석" userId="7581758f60bc1c4f" providerId="LiveId" clId="{4DCC5B0D-BAC6-4375-9429-466C64A6920E}" dt="2023-03-25T03:25:18.108" v="1549" actId="208"/>
          <ac:cxnSpMkLst>
            <pc:docMk/>
            <pc:sldMk cId="1368504870" sldId="317"/>
            <ac:cxnSpMk id="85" creationId="{8CBA342E-D77F-46B0-A9C8-59BFC0733F85}"/>
          </ac:cxnSpMkLst>
        </pc:cxnChg>
        <pc:cxnChg chg="add">
          <ac:chgData name="이 준석" userId="7581758f60bc1c4f" providerId="LiveId" clId="{4DCC5B0D-BAC6-4375-9429-466C64A6920E}" dt="2023-03-25T03:14:22.619" v="1395" actId="11529"/>
          <ac:cxnSpMkLst>
            <pc:docMk/>
            <pc:sldMk cId="1368504870" sldId="317"/>
            <ac:cxnSpMk id="87" creationId="{2FB9D7A8-764D-4CB0-B67E-2A5F934AF1D4}"/>
          </ac:cxnSpMkLst>
        </pc:cxnChg>
        <pc:cxnChg chg="add">
          <ac:chgData name="이 준석" userId="7581758f60bc1c4f" providerId="LiveId" clId="{4DCC5B0D-BAC6-4375-9429-466C64A6920E}" dt="2023-03-25T03:14:27.989" v="1396" actId="11529"/>
          <ac:cxnSpMkLst>
            <pc:docMk/>
            <pc:sldMk cId="1368504870" sldId="317"/>
            <ac:cxnSpMk id="89" creationId="{3DAC996F-DDB4-425B-919B-B55A7066C0A8}"/>
          </ac:cxnSpMkLst>
        </pc:cxnChg>
        <pc:cxnChg chg="add mod">
          <ac:chgData name="이 준석" userId="7581758f60bc1c4f" providerId="LiveId" clId="{4DCC5B0D-BAC6-4375-9429-466C64A6920E}" dt="2023-03-25T03:16:26.712" v="1422" actId="14100"/>
          <ac:cxnSpMkLst>
            <pc:docMk/>
            <pc:sldMk cId="1368504870" sldId="317"/>
            <ac:cxnSpMk id="91" creationId="{BF638C61-8868-4B78-8C3D-A81BAC267711}"/>
          </ac:cxnSpMkLst>
        </pc:cxnChg>
        <pc:cxnChg chg="add mod">
          <ac:chgData name="이 준석" userId="7581758f60bc1c4f" providerId="LiveId" clId="{4DCC5B0D-BAC6-4375-9429-466C64A6920E}" dt="2023-03-25T03:16:35.696" v="1425" actId="14100"/>
          <ac:cxnSpMkLst>
            <pc:docMk/>
            <pc:sldMk cId="1368504870" sldId="317"/>
            <ac:cxnSpMk id="94" creationId="{AF25561F-5A52-495A-8895-F00D1DE5FA7C}"/>
          </ac:cxnSpMkLst>
        </pc:cxnChg>
        <pc:cxnChg chg="add mod">
          <ac:chgData name="이 준석" userId="7581758f60bc1c4f" providerId="LiveId" clId="{4DCC5B0D-BAC6-4375-9429-466C64A6920E}" dt="2023-03-25T03:16:49.870" v="1431" actId="14100"/>
          <ac:cxnSpMkLst>
            <pc:docMk/>
            <pc:sldMk cId="1368504870" sldId="317"/>
            <ac:cxnSpMk id="96" creationId="{7C6C1797-3CA8-4FD9-A2B7-F074C942A98B}"/>
          </ac:cxnSpMkLst>
        </pc:cxnChg>
        <pc:cxnChg chg="add mod">
          <ac:chgData name="이 준석" userId="7581758f60bc1c4f" providerId="LiveId" clId="{4DCC5B0D-BAC6-4375-9429-466C64A6920E}" dt="2023-03-25T03:17:20.801" v="1439" actId="14100"/>
          <ac:cxnSpMkLst>
            <pc:docMk/>
            <pc:sldMk cId="1368504870" sldId="317"/>
            <ac:cxnSpMk id="98" creationId="{33915611-A238-4104-B6CB-F9CC9A618065}"/>
          </ac:cxnSpMkLst>
        </pc:cxnChg>
        <pc:cxnChg chg="add mod">
          <ac:chgData name="이 준석" userId="7581758f60bc1c4f" providerId="LiveId" clId="{4DCC5B0D-BAC6-4375-9429-466C64A6920E}" dt="2023-03-25T03:17:02.744" v="1434" actId="14100"/>
          <ac:cxnSpMkLst>
            <pc:docMk/>
            <pc:sldMk cId="1368504870" sldId="317"/>
            <ac:cxnSpMk id="101" creationId="{1BF48C77-AEE0-4FAD-A488-995DA0B7CCA4}"/>
          </ac:cxnSpMkLst>
        </pc:cxnChg>
        <pc:cxnChg chg="add mod">
          <ac:chgData name="이 준석" userId="7581758f60bc1c4f" providerId="LiveId" clId="{4DCC5B0D-BAC6-4375-9429-466C64A6920E}" dt="2023-03-25T03:17:31.200" v="1442" actId="14100"/>
          <ac:cxnSpMkLst>
            <pc:docMk/>
            <pc:sldMk cId="1368504870" sldId="317"/>
            <ac:cxnSpMk id="103" creationId="{2148D567-26FE-44C0-8E32-DA8EEE21CBE2}"/>
          </ac:cxnSpMkLst>
        </pc:cxnChg>
        <pc:cxnChg chg="add mod">
          <ac:chgData name="이 준석" userId="7581758f60bc1c4f" providerId="LiveId" clId="{4DCC5B0D-BAC6-4375-9429-466C64A6920E}" dt="2023-03-25T03:17:58.478" v="1451" actId="14100"/>
          <ac:cxnSpMkLst>
            <pc:docMk/>
            <pc:sldMk cId="1368504870" sldId="317"/>
            <ac:cxnSpMk id="105" creationId="{BCC086D5-8050-4CD3-8F4B-9C71DB27C611}"/>
          </ac:cxnSpMkLst>
        </pc:cxnChg>
        <pc:cxnChg chg="add mod">
          <ac:chgData name="이 준석" userId="7581758f60bc1c4f" providerId="LiveId" clId="{4DCC5B0D-BAC6-4375-9429-466C64A6920E}" dt="2023-03-25T03:18:02.122" v="1452" actId="14100"/>
          <ac:cxnSpMkLst>
            <pc:docMk/>
            <pc:sldMk cId="1368504870" sldId="317"/>
            <ac:cxnSpMk id="107" creationId="{8C404E66-4169-42A4-9A0D-C73F068C5A1F}"/>
          </ac:cxnSpMkLst>
        </pc:cxnChg>
        <pc:cxnChg chg="add mod">
          <ac:chgData name="이 준석" userId="7581758f60bc1c4f" providerId="LiveId" clId="{4DCC5B0D-BAC6-4375-9429-466C64A6920E}" dt="2023-03-25T03:18:04.153" v="1453" actId="14100"/>
          <ac:cxnSpMkLst>
            <pc:docMk/>
            <pc:sldMk cId="1368504870" sldId="317"/>
            <ac:cxnSpMk id="109" creationId="{AA246297-7536-436E-8B0E-55DEBFCAA93C}"/>
          </ac:cxnSpMkLst>
        </pc:cxnChg>
        <pc:cxnChg chg="add mod">
          <ac:chgData name="이 준석" userId="7581758f60bc1c4f" providerId="LiveId" clId="{4DCC5B0D-BAC6-4375-9429-466C64A6920E}" dt="2023-03-25T03:18:06.244" v="1454" actId="14100"/>
          <ac:cxnSpMkLst>
            <pc:docMk/>
            <pc:sldMk cId="1368504870" sldId="317"/>
            <ac:cxnSpMk id="111" creationId="{CAC888D0-0A2E-460D-B1CB-3631D13DC8BD}"/>
          </ac:cxnSpMkLst>
        </pc:cxnChg>
        <pc:cxnChg chg="add del">
          <ac:chgData name="이 준석" userId="7581758f60bc1c4f" providerId="LiveId" clId="{4DCC5B0D-BAC6-4375-9429-466C64A6920E}" dt="2023-03-25T03:19:50.202" v="1477" actId="478"/>
          <ac:cxnSpMkLst>
            <pc:docMk/>
            <pc:sldMk cId="1368504870" sldId="317"/>
            <ac:cxnSpMk id="137" creationId="{15529715-3B75-4FE9-A51B-51F3BBA64F39}"/>
          </ac:cxnSpMkLst>
        </pc:cxnChg>
        <pc:cxnChg chg="add">
          <ac:chgData name="이 준석" userId="7581758f60bc1c4f" providerId="LiveId" clId="{4DCC5B0D-BAC6-4375-9429-466C64A6920E}" dt="2023-03-25T03:19:38.748" v="1472" actId="11529"/>
          <ac:cxnSpMkLst>
            <pc:docMk/>
            <pc:sldMk cId="1368504870" sldId="317"/>
            <ac:cxnSpMk id="139" creationId="{3B9E550E-974D-4941-8A50-E552570FE05F}"/>
          </ac:cxnSpMkLst>
        </pc:cxnChg>
        <pc:cxnChg chg="add mod">
          <ac:chgData name="이 준석" userId="7581758f60bc1c4f" providerId="LiveId" clId="{4DCC5B0D-BAC6-4375-9429-466C64A6920E}" dt="2023-03-25T03:19:44.735" v="1474" actId="1076"/>
          <ac:cxnSpMkLst>
            <pc:docMk/>
            <pc:sldMk cId="1368504870" sldId="317"/>
            <ac:cxnSpMk id="140" creationId="{4C0F0618-C456-4AD7-A01B-EDA535A08060}"/>
          </ac:cxnSpMkLst>
        </pc:cxnChg>
        <pc:cxnChg chg="add mod">
          <ac:chgData name="이 준석" userId="7581758f60bc1c4f" providerId="LiveId" clId="{4DCC5B0D-BAC6-4375-9429-466C64A6920E}" dt="2023-03-25T03:19:48.268" v="1476" actId="1076"/>
          <ac:cxnSpMkLst>
            <pc:docMk/>
            <pc:sldMk cId="1368504870" sldId="317"/>
            <ac:cxnSpMk id="141" creationId="{C19F926A-F69F-477A-B2DE-8FCD8D6CEEDE}"/>
          </ac:cxnSpMkLst>
        </pc:cxnChg>
        <pc:cxnChg chg="add mod">
          <ac:chgData name="이 준석" userId="7581758f60bc1c4f" providerId="LiveId" clId="{4DCC5B0D-BAC6-4375-9429-466C64A6920E}" dt="2023-03-25T03:19:55.986" v="1479" actId="1076"/>
          <ac:cxnSpMkLst>
            <pc:docMk/>
            <pc:sldMk cId="1368504870" sldId="317"/>
            <ac:cxnSpMk id="142" creationId="{A294BE93-2744-4633-B8C9-C08D68DA09D3}"/>
          </ac:cxnSpMkLst>
        </pc:cxnChg>
        <pc:cxnChg chg="add mod">
          <ac:chgData name="이 준석" userId="7581758f60bc1c4f" providerId="LiveId" clId="{4DCC5B0D-BAC6-4375-9429-466C64A6920E}" dt="2023-03-25T03:20:01.837" v="1481" actId="1076"/>
          <ac:cxnSpMkLst>
            <pc:docMk/>
            <pc:sldMk cId="1368504870" sldId="317"/>
            <ac:cxnSpMk id="143" creationId="{46C2B20D-FA8C-465F-B349-B11F11B3BB20}"/>
          </ac:cxnSpMkLst>
        </pc:cxnChg>
      </pc:sldChg>
      <pc:sldChg chg="modSp add del">
        <pc:chgData name="이 준석" userId="7581758f60bc1c4f" providerId="LiveId" clId="{4DCC5B0D-BAC6-4375-9429-466C64A6920E}" dt="2023-03-26T07:45:56.054" v="3637" actId="47"/>
        <pc:sldMkLst>
          <pc:docMk/>
          <pc:sldMk cId="960308500" sldId="318"/>
        </pc:sldMkLst>
        <pc:spChg chg="mod">
          <ac:chgData name="이 준석" userId="7581758f60bc1c4f" providerId="LiveId" clId="{4DCC5B0D-BAC6-4375-9429-466C64A6920E}" dt="2023-03-26T07:45:19.906" v="3629" actId="207"/>
          <ac:spMkLst>
            <pc:docMk/>
            <pc:sldMk cId="960308500" sldId="318"/>
            <ac:spMk id="34" creationId="{E2DC4F1A-4441-4E49-8CDA-43E1DA65668C}"/>
          </ac:spMkLst>
        </pc:spChg>
        <pc:spChg chg="mod">
          <ac:chgData name="이 준석" userId="7581758f60bc1c4f" providerId="LiveId" clId="{4DCC5B0D-BAC6-4375-9429-466C64A6920E}" dt="2023-03-26T07:45:22.593" v="3630" actId="207"/>
          <ac:spMkLst>
            <pc:docMk/>
            <pc:sldMk cId="960308500" sldId="318"/>
            <ac:spMk id="76" creationId="{83D03CCF-8ACB-442E-9079-7F5801D02E86}"/>
          </ac:spMkLst>
        </pc:spChg>
        <pc:spChg chg="mod">
          <ac:chgData name="이 준석" userId="7581758f60bc1c4f" providerId="LiveId" clId="{4DCC5B0D-BAC6-4375-9429-466C64A6920E}" dt="2023-03-26T07:45:25.002" v="3631" actId="207"/>
          <ac:spMkLst>
            <pc:docMk/>
            <pc:sldMk cId="960308500" sldId="318"/>
            <ac:spMk id="79" creationId="{14C59C02-8A57-4ACF-8FE7-C33EFC71787F}"/>
          </ac:spMkLst>
        </pc:spChg>
        <pc:spChg chg="mod">
          <ac:chgData name="이 준석" userId="7581758f60bc1c4f" providerId="LiveId" clId="{4DCC5B0D-BAC6-4375-9429-466C64A6920E}" dt="2023-03-26T07:45:03.384" v="3626" actId="207"/>
          <ac:spMkLst>
            <pc:docMk/>
            <pc:sldMk cId="960308500" sldId="318"/>
            <ac:spMk id="116" creationId="{9E82AFBE-C38C-481A-8BE9-F1DF7B0CC4A5}"/>
          </ac:spMkLst>
        </pc:spChg>
        <pc:spChg chg="mod">
          <ac:chgData name="이 준석" userId="7581758f60bc1c4f" providerId="LiveId" clId="{4DCC5B0D-BAC6-4375-9429-466C64A6920E}" dt="2023-03-26T07:45:10.113" v="3628" actId="207"/>
          <ac:spMkLst>
            <pc:docMk/>
            <pc:sldMk cId="960308500" sldId="318"/>
            <ac:spMk id="124" creationId="{B4A290D0-D393-4F51-9577-9416985E26EF}"/>
          </ac:spMkLst>
        </pc:spChg>
        <pc:spChg chg="mod">
          <ac:chgData name="이 준석" userId="7581758f60bc1c4f" providerId="LiveId" clId="{4DCC5B0D-BAC6-4375-9429-466C64A6920E}" dt="2023-03-26T07:45:27.767" v="3632" actId="207"/>
          <ac:spMkLst>
            <pc:docMk/>
            <pc:sldMk cId="960308500" sldId="318"/>
            <ac:spMk id="129" creationId="{426D8B77-E774-4019-AF7E-2D8CA1E05CFB}"/>
          </ac:spMkLst>
        </pc:spChg>
        <pc:spChg chg="mod">
          <ac:chgData name="이 준석" userId="7581758f60bc1c4f" providerId="LiveId" clId="{4DCC5B0D-BAC6-4375-9429-466C64A6920E}" dt="2023-03-26T07:45:30.731" v="3633" actId="207"/>
          <ac:spMkLst>
            <pc:docMk/>
            <pc:sldMk cId="960308500" sldId="318"/>
            <ac:spMk id="130" creationId="{B54E618B-CC34-4E27-93F1-668468394BAE}"/>
          </ac:spMkLst>
        </pc:spChg>
        <pc:spChg chg="mod">
          <ac:chgData name="이 준석" userId="7581758f60bc1c4f" providerId="LiveId" clId="{4DCC5B0D-BAC6-4375-9429-466C64A6920E}" dt="2023-03-26T07:45:34.211" v="3634" actId="207"/>
          <ac:spMkLst>
            <pc:docMk/>
            <pc:sldMk cId="960308500" sldId="318"/>
            <ac:spMk id="131" creationId="{DC793143-27A4-41ED-A6A5-982FF287992D}"/>
          </ac:spMkLst>
        </pc:spChg>
      </pc:sldChg>
      <pc:sldChg chg="add del">
        <pc:chgData name="이 준석" userId="7581758f60bc1c4f" providerId="LiveId" clId="{4DCC5B0D-BAC6-4375-9429-466C64A6920E}" dt="2023-03-25T03:32:39.325" v="1594" actId="47"/>
        <pc:sldMkLst>
          <pc:docMk/>
          <pc:sldMk cId="1223616936" sldId="319"/>
        </pc:sldMkLst>
      </pc:sldChg>
      <pc:sldChg chg="addSp modSp add">
        <pc:chgData name="이 준석" userId="7581758f60bc1c4f" providerId="LiveId" clId="{4DCC5B0D-BAC6-4375-9429-466C64A6920E}" dt="2023-03-25T03:38:38.815" v="1647" actId="207"/>
        <pc:sldMkLst>
          <pc:docMk/>
          <pc:sldMk cId="4159344220" sldId="320"/>
        </pc:sldMkLst>
        <pc:spChg chg="add mod">
          <ac:chgData name="이 준석" userId="7581758f60bc1c4f" providerId="LiveId" clId="{4DCC5B0D-BAC6-4375-9429-466C64A6920E}" dt="2023-03-25T03:32:17.963" v="1591" actId="207"/>
          <ac:spMkLst>
            <pc:docMk/>
            <pc:sldMk cId="4159344220" sldId="320"/>
            <ac:spMk id="3" creationId="{68902F50-EC0D-4930-856E-2FD95BDDFA0E}"/>
          </ac:spMkLst>
        </pc:spChg>
        <pc:spChg chg="mod">
          <ac:chgData name="이 준석" userId="7581758f60bc1c4f" providerId="LiveId" clId="{4DCC5B0D-BAC6-4375-9429-466C64A6920E}" dt="2023-03-25T03:38:38.815" v="1647" actId="207"/>
          <ac:spMkLst>
            <pc:docMk/>
            <pc:sldMk cId="4159344220" sldId="320"/>
            <ac:spMk id="27" creationId="{79036814-4448-482E-9DA0-0806ACB1C842}"/>
          </ac:spMkLst>
        </pc:spChg>
        <pc:spChg chg="mod">
          <ac:chgData name="이 준석" userId="7581758f60bc1c4f" providerId="LiveId" clId="{4DCC5B0D-BAC6-4375-9429-466C64A6920E}" dt="2023-03-25T03:29:29.195" v="1577" actId="207"/>
          <ac:spMkLst>
            <pc:docMk/>
            <pc:sldMk cId="4159344220" sldId="320"/>
            <ac:spMk id="65" creationId="{BD166706-7E7C-4935-B5EB-DEED95943AEB}"/>
          </ac:spMkLst>
        </pc:spChg>
        <pc:spChg chg="mod">
          <ac:chgData name="이 준석" userId="7581758f60bc1c4f" providerId="LiveId" clId="{4DCC5B0D-BAC6-4375-9429-466C64A6920E}" dt="2023-03-25T03:30:18.225" v="1579" actId="207"/>
          <ac:spMkLst>
            <pc:docMk/>
            <pc:sldMk cId="4159344220" sldId="320"/>
            <ac:spMk id="66" creationId="{F4F7EE30-EF34-4E60-A5C1-88C8200863B5}"/>
          </ac:spMkLst>
        </pc:spChg>
        <pc:spChg chg="mod">
          <ac:chgData name="이 준석" userId="7581758f60bc1c4f" providerId="LiveId" clId="{4DCC5B0D-BAC6-4375-9429-466C64A6920E}" dt="2023-03-25T03:30:56.766" v="1581" actId="208"/>
          <ac:spMkLst>
            <pc:docMk/>
            <pc:sldMk cId="4159344220" sldId="320"/>
            <ac:spMk id="112" creationId="{5FA57FB4-8036-4743-AD24-7E7A67737889}"/>
          </ac:spMkLst>
        </pc:spChg>
        <pc:spChg chg="mod">
          <ac:chgData name="이 준석" userId="7581758f60bc1c4f" providerId="LiveId" clId="{4DCC5B0D-BAC6-4375-9429-466C64A6920E}" dt="2023-03-25T03:30:53.143" v="1580" actId="208"/>
          <ac:spMkLst>
            <pc:docMk/>
            <pc:sldMk cId="4159344220" sldId="320"/>
            <ac:spMk id="113" creationId="{69D921E5-25BE-4AAA-A0E4-538AACEFC3EB}"/>
          </ac:spMkLst>
        </pc:spChg>
        <pc:spChg chg="mod">
          <ac:chgData name="이 준석" userId="7581758f60bc1c4f" providerId="LiveId" clId="{4DCC5B0D-BAC6-4375-9429-466C64A6920E}" dt="2023-03-25T03:31:01.611" v="1582" actId="208"/>
          <ac:spMkLst>
            <pc:docMk/>
            <pc:sldMk cId="4159344220" sldId="320"/>
            <ac:spMk id="114" creationId="{611F6CC6-C4C7-4A53-975D-CA8D50F87181}"/>
          </ac:spMkLst>
        </pc:spChg>
        <pc:spChg chg="mod">
          <ac:chgData name="이 준석" userId="7581758f60bc1c4f" providerId="LiveId" clId="{4DCC5B0D-BAC6-4375-9429-466C64A6920E}" dt="2023-03-25T03:31:04.204" v="1583" actId="208"/>
          <ac:spMkLst>
            <pc:docMk/>
            <pc:sldMk cId="4159344220" sldId="320"/>
            <ac:spMk id="115" creationId="{7E344ADF-1CE5-4C3C-B856-F5A04FD6C30F}"/>
          </ac:spMkLst>
        </pc:spChg>
        <pc:spChg chg="mod">
          <ac:chgData name="이 준석" userId="7581758f60bc1c4f" providerId="LiveId" clId="{4DCC5B0D-BAC6-4375-9429-466C64A6920E}" dt="2023-03-25T03:31:24.418" v="1585" actId="208"/>
          <ac:spMkLst>
            <pc:docMk/>
            <pc:sldMk cId="4159344220" sldId="320"/>
            <ac:spMk id="116" creationId="{9E82AFBE-C38C-481A-8BE9-F1DF7B0CC4A5}"/>
          </ac:spMkLst>
        </pc:spChg>
        <pc:spChg chg="mod">
          <ac:chgData name="이 준석" userId="7581758f60bc1c4f" providerId="LiveId" clId="{4DCC5B0D-BAC6-4375-9429-466C64A6920E}" dt="2023-03-25T03:33:20.673" v="1603" actId="207"/>
          <ac:spMkLst>
            <pc:docMk/>
            <pc:sldMk cId="4159344220" sldId="320"/>
            <ac:spMk id="150" creationId="{ED3E5592-2DFE-4D2C-8F8D-50DFD63E5DFB}"/>
          </ac:spMkLst>
        </pc:spChg>
        <pc:spChg chg="mod">
          <ac:chgData name="이 준석" userId="7581758f60bc1c4f" providerId="LiveId" clId="{4DCC5B0D-BAC6-4375-9429-466C64A6920E}" dt="2023-03-25T03:33:23.303" v="1604" actId="207"/>
          <ac:spMkLst>
            <pc:docMk/>
            <pc:sldMk cId="4159344220" sldId="320"/>
            <ac:spMk id="151" creationId="{B16ED79C-4C64-4517-ACEB-F7D9B6F5032E}"/>
          </ac:spMkLst>
        </pc:spChg>
        <pc:spChg chg="mod">
          <ac:chgData name="이 준석" userId="7581758f60bc1c4f" providerId="LiveId" clId="{4DCC5B0D-BAC6-4375-9429-466C64A6920E}" dt="2023-03-25T03:33:29.020" v="1607" actId="207"/>
          <ac:spMkLst>
            <pc:docMk/>
            <pc:sldMk cId="4159344220" sldId="320"/>
            <ac:spMk id="152" creationId="{C7C62E58-BD51-42C0-A0EE-6C827359A8F7}"/>
          </ac:spMkLst>
        </pc:spChg>
      </pc:sldChg>
      <pc:sldChg chg="modSp add">
        <pc:chgData name="이 준석" userId="7581758f60bc1c4f" providerId="LiveId" clId="{4DCC5B0D-BAC6-4375-9429-466C64A6920E}" dt="2023-03-25T03:39:26.786" v="1653" actId="207"/>
        <pc:sldMkLst>
          <pc:docMk/>
          <pc:sldMk cId="2706652311" sldId="321"/>
        </pc:sldMkLst>
        <pc:spChg chg="mod">
          <ac:chgData name="이 준석" userId="7581758f60bc1c4f" providerId="LiveId" clId="{4DCC5B0D-BAC6-4375-9429-466C64A6920E}" dt="2023-03-25T03:39:26.786" v="1653" actId="207"/>
          <ac:spMkLst>
            <pc:docMk/>
            <pc:sldMk cId="2706652311" sldId="321"/>
            <ac:spMk id="9" creationId="{6293BC26-28A2-440D-B8B5-D324A6DBA963}"/>
          </ac:spMkLst>
        </pc:spChg>
        <pc:spChg chg="mod">
          <ac:chgData name="이 준석" userId="7581758f60bc1c4f" providerId="LiveId" clId="{4DCC5B0D-BAC6-4375-9429-466C64A6920E}" dt="2023-03-25T03:38:53.380" v="1648" actId="20577"/>
          <ac:spMkLst>
            <pc:docMk/>
            <pc:sldMk cId="2706652311" sldId="321"/>
            <ac:spMk id="27" creationId="{79036814-4448-482E-9DA0-0806ACB1C842}"/>
          </ac:spMkLst>
        </pc:spChg>
        <pc:spChg chg="mod">
          <ac:chgData name="이 준석" userId="7581758f60bc1c4f" providerId="LiveId" clId="{4DCC5B0D-BAC6-4375-9429-466C64A6920E}" dt="2023-03-25T03:34:32.975" v="1620" actId="207"/>
          <ac:spMkLst>
            <pc:docMk/>
            <pc:sldMk cId="2706652311" sldId="321"/>
            <ac:spMk id="28" creationId="{B609308E-6086-41AE-AE59-54748A17D85F}"/>
          </ac:spMkLst>
        </pc:spChg>
        <pc:spChg chg="mod">
          <ac:chgData name="이 준석" userId="7581758f60bc1c4f" providerId="LiveId" clId="{4DCC5B0D-BAC6-4375-9429-466C64A6920E}" dt="2023-03-25T03:32:49.350" v="1596" actId="207"/>
          <ac:spMkLst>
            <pc:docMk/>
            <pc:sldMk cId="2706652311" sldId="321"/>
            <ac:spMk id="66" creationId="{F4F7EE30-EF34-4E60-A5C1-88C8200863B5}"/>
          </ac:spMkLst>
        </pc:spChg>
        <pc:spChg chg="mod">
          <ac:chgData name="이 준석" userId="7581758f60bc1c4f" providerId="LiveId" clId="{4DCC5B0D-BAC6-4375-9429-466C64A6920E}" dt="2023-03-25T03:33:50.172" v="1611" actId="207"/>
          <ac:spMkLst>
            <pc:docMk/>
            <pc:sldMk cId="2706652311" sldId="321"/>
            <ac:spMk id="67" creationId="{793FA04A-3B64-4C54-904F-511A0314D1F5}"/>
          </ac:spMkLst>
        </pc:spChg>
        <pc:spChg chg="mod">
          <ac:chgData name="이 준석" userId="7581758f60bc1c4f" providerId="LiveId" clId="{4DCC5B0D-BAC6-4375-9429-466C64A6920E}" dt="2023-03-25T03:32:55.833" v="1597" actId="208"/>
          <ac:spMkLst>
            <pc:docMk/>
            <pc:sldMk cId="2706652311" sldId="321"/>
            <ac:spMk id="114" creationId="{611F6CC6-C4C7-4A53-975D-CA8D50F87181}"/>
          </ac:spMkLst>
        </pc:spChg>
        <pc:spChg chg="mod">
          <ac:chgData name="이 준석" userId="7581758f60bc1c4f" providerId="LiveId" clId="{4DCC5B0D-BAC6-4375-9429-466C64A6920E}" dt="2023-03-25T03:33:00.125" v="1598" actId="208"/>
          <ac:spMkLst>
            <pc:docMk/>
            <pc:sldMk cId="2706652311" sldId="321"/>
            <ac:spMk id="115" creationId="{7E344ADF-1CE5-4C3C-B856-F5A04FD6C30F}"/>
          </ac:spMkLst>
        </pc:spChg>
        <pc:spChg chg="mod">
          <ac:chgData name="이 준석" userId="7581758f60bc1c4f" providerId="LiveId" clId="{4DCC5B0D-BAC6-4375-9429-466C64A6920E}" dt="2023-03-25T03:33:05.923" v="1601" actId="208"/>
          <ac:spMkLst>
            <pc:docMk/>
            <pc:sldMk cId="2706652311" sldId="321"/>
            <ac:spMk id="118" creationId="{5C727B43-E611-4D6C-AAD8-940228132125}"/>
          </ac:spMkLst>
        </pc:spChg>
        <pc:spChg chg="mod">
          <ac:chgData name="이 준석" userId="7581758f60bc1c4f" providerId="LiveId" clId="{4DCC5B0D-BAC6-4375-9429-466C64A6920E}" dt="2023-03-25T03:33:37.147" v="1608" actId="207"/>
          <ac:spMkLst>
            <pc:docMk/>
            <pc:sldMk cId="2706652311" sldId="321"/>
            <ac:spMk id="150" creationId="{ED3E5592-2DFE-4D2C-8F8D-50DFD63E5DFB}"/>
          </ac:spMkLst>
        </pc:spChg>
        <pc:spChg chg="mod">
          <ac:chgData name="이 준석" userId="7581758f60bc1c4f" providerId="LiveId" clId="{4DCC5B0D-BAC6-4375-9429-466C64A6920E}" dt="2023-03-25T03:34:39.992" v="1623" actId="20577"/>
          <ac:spMkLst>
            <pc:docMk/>
            <pc:sldMk cId="2706652311" sldId="321"/>
            <ac:spMk id="151" creationId="{B16ED79C-4C64-4517-ACEB-F7D9B6F5032E}"/>
          </ac:spMkLst>
        </pc:spChg>
        <pc:spChg chg="mod">
          <ac:chgData name="이 준석" userId="7581758f60bc1c4f" providerId="LiveId" clId="{4DCC5B0D-BAC6-4375-9429-466C64A6920E}" dt="2023-03-25T03:34:57.825" v="1626" actId="20577"/>
          <ac:spMkLst>
            <pc:docMk/>
            <pc:sldMk cId="2706652311" sldId="321"/>
            <ac:spMk id="152" creationId="{C7C62E58-BD51-42C0-A0EE-6C827359A8F7}"/>
          </ac:spMkLst>
        </pc:spChg>
        <pc:cxnChg chg="mod">
          <ac:chgData name="이 준석" userId="7581758f60bc1c4f" providerId="LiveId" clId="{4DCC5B0D-BAC6-4375-9429-466C64A6920E}" dt="2023-03-25T03:34:19.827" v="1613" actId="1038"/>
          <ac:cxnSpMkLst>
            <pc:docMk/>
            <pc:sldMk cId="2706652311" sldId="321"/>
            <ac:cxnSpMk id="50" creationId="{0B3B4BF9-C146-4CFA-91F0-FE3B40504D4D}"/>
          </ac:cxnSpMkLst>
        </pc:cxnChg>
      </pc:sldChg>
      <pc:sldChg chg="add del">
        <pc:chgData name="이 준석" userId="7581758f60bc1c4f" providerId="LiveId" clId="{4DCC5B0D-BAC6-4375-9429-466C64A6920E}" dt="2023-03-25T03:32:30.859" v="1593" actId="47"/>
        <pc:sldMkLst>
          <pc:docMk/>
          <pc:sldMk cId="4155248266" sldId="321"/>
        </pc:sldMkLst>
      </pc:sldChg>
      <pc:sldChg chg="new add del">
        <pc:chgData name="이 준석" userId="7581758f60bc1c4f" providerId="LiveId" clId="{4DCC5B0D-BAC6-4375-9429-466C64A6920E}" dt="2023-03-25T03:34:28.639" v="1619" actId="47"/>
        <pc:sldMkLst>
          <pc:docMk/>
          <pc:sldMk cId="1129506128" sldId="322"/>
        </pc:sldMkLst>
      </pc:sldChg>
      <pc:sldChg chg="addSp modSp add">
        <pc:chgData name="이 준석" userId="7581758f60bc1c4f" providerId="LiveId" clId="{4DCC5B0D-BAC6-4375-9429-466C64A6920E}" dt="2023-03-25T03:39:30.097" v="1655" actId="20577"/>
        <pc:sldMkLst>
          <pc:docMk/>
          <pc:sldMk cId="3341595958" sldId="322"/>
        </pc:sldMkLst>
        <pc:spChg chg="mod">
          <ac:chgData name="이 준석" userId="7581758f60bc1c4f" providerId="LiveId" clId="{4DCC5B0D-BAC6-4375-9429-466C64A6920E}" dt="2023-03-25T03:39:30.097" v="1655" actId="20577"/>
          <ac:spMkLst>
            <pc:docMk/>
            <pc:sldMk cId="3341595958" sldId="322"/>
            <ac:spMk id="9" creationId="{6293BC26-28A2-440D-B8B5-D324A6DBA963}"/>
          </ac:spMkLst>
        </pc:spChg>
        <pc:spChg chg="mod">
          <ac:chgData name="이 준석" userId="7581758f60bc1c4f" providerId="LiveId" clId="{4DCC5B0D-BAC6-4375-9429-466C64A6920E}" dt="2023-03-25T03:39:00.340" v="1651" actId="20577"/>
          <ac:spMkLst>
            <pc:docMk/>
            <pc:sldMk cId="3341595958" sldId="322"/>
            <ac:spMk id="27" creationId="{79036814-4448-482E-9DA0-0806ACB1C842}"/>
          </ac:spMkLst>
        </pc:spChg>
        <pc:spChg chg="mod">
          <ac:chgData name="이 준석" userId="7581758f60bc1c4f" providerId="LiveId" clId="{4DCC5B0D-BAC6-4375-9429-466C64A6920E}" dt="2023-03-25T03:35:31.532" v="1629" actId="207"/>
          <ac:spMkLst>
            <pc:docMk/>
            <pc:sldMk cId="3341595958" sldId="322"/>
            <ac:spMk id="28" creationId="{B609308E-6086-41AE-AE59-54748A17D85F}"/>
          </ac:spMkLst>
        </pc:spChg>
        <pc:spChg chg="mod">
          <ac:chgData name="이 준석" userId="7581758f60bc1c4f" providerId="LiveId" clId="{4DCC5B0D-BAC6-4375-9429-466C64A6920E}" dt="2023-03-25T03:35:34.074" v="1630" actId="207"/>
          <ac:spMkLst>
            <pc:docMk/>
            <pc:sldMk cId="3341595958" sldId="322"/>
            <ac:spMk id="67" creationId="{793FA04A-3B64-4C54-904F-511A0314D1F5}"/>
          </ac:spMkLst>
        </pc:spChg>
        <pc:spChg chg="mod">
          <ac:chgData name="이 준석" userId="7581758f60bc1c4f" providerId="LiveId" clId="{4DCC5B0D-BAC6-4375-9429-466C64A6920E}" dt="2023-03-25T03:35:54.580" v="1635" actId="207"/>
          <ac:spMkLst>
            <pc:docMk/>
            <pc:sldMk cId="3341595958" sldId="322"/>
            <ac:spMk id="69" creationId="{65B0689F-7F16-47DF-BADE-B35F9A4ECDEB}"/>
          </ac:spMkLst>
        </pc:spChg>
        <pc:spChg chg="add mod">
          <ac:chgData name="이 준석" userId="7581758f60bc1c4f" providerId="LiveId" clId="{4DCC5B0D-BAC6-4375-9429-466C64A6920E}" dt="2023-03-25T03:36:24.833" v="1640" actId="207"/>
          <ac:spMkLst>
            <pc:docMk/>
            <pc:sldMk cId="3341595958" sldId="322"/>
            <ac:spMk id="82" creationId="{64D27EEA-DB80-41C8-9DC3-979DDEEBCF20}"/>
          </ac:spMkLst>
        </pc:spChg>
        <pc:spChg chg="add mod">
          <ac:chgData name="이 준석" userId="7581758f60bc1c4f" providerId="LiveId" clId="{4DCC5B0D-BAC6-4375-9429-466C64A6920E}" dt="2023-03-25T03:36:56.399" v="1645" actId="207"/>
          <ac:spMkLst>
            <pc:docMk/>
            <pc:sldMk cId="3341595958" sldId="322"/>
            <ac:spMk id="84" creationId="{96A4B587-7986-405B-A60D-55E0F24B32E0}"/>
          </ac:spMkLst>
        </pc:spChg>
        <pc:spChg chg="mod">
          <ac:chgData name="이 준석" userId="7581758f60bc1c4f" providerId="LiveId" clId="{4DCC5B0D-BAC6-4375-9429-466C64A6920E}" dt="2023-03-25T03:35:37.843" v="1631" actId="208"/>
          <ac:spMkLst>
            <pc:docMk/>
            <pc:sldMk cId="3341595958" sldId="322"/>
            <ac:spMk id="118" creationId="{5C727B43-E611-4D6C-AAD8-940228132125}"/>
          </ac:spMkLst>
        </pc:spChg>
        <pc:spChg chg="mod">
          <ac:chgData name="이 준석" userId="7581758f60bc1c4f" providerId="LiveId" clId="{4DCC5B0D-BAC6-4375-9429-466C64A6920E}" dt="2023-03-25T03:35:43.869" v="1633" actId="208"/>
          <ac:spMkLst>
            <pc:docMk/>
            <pc:sldMk cId="3341595958" sldId="322"/>
            <ac:spMk id="120" creationId="{4C94A288-CFA7-4DC2-A09B-5D0529973661}"/>
          </ac:spMkLst>
        </pc:spChg>
        <pc:spChg chg="mod">
          <ac:chgData name="이 준석" userId="7581758f60bc1c4f" providerId="LiveId" clId="{4DCC5B0D-BAC6-4375-9429-466C64A6920E}" dt="2023-03-25T03:38:57.434" v="1650" actId="20577"/>
          <ac:spMkLst>
            <pc:docMk/>
            <pc:sldMk cId="3341595958" sldId="322"/>
            <ac:spMk id="150" creationId="{ED3E5592-2DFE-4D2C-8F8D-50DFD63E5DFB}"/>
          </ac:spMkLst>
        </pc:spChg>
        <pc:spChg chg="mod">
          <ac:chgData name="이 준석" userId="7581758f60bc1c4f" providerId="LiveId" clId="{4DCC5B0D-BAC6-4375-9429-466C64A6920E}" dt="2023-03-25T03:35:29.100" v="1628" actId="207"/>
          <ac:spMkLst>
            <pc:docMk/>
            <pc:sldMk cId="3341595958" sldId="322"/>
            <ac:spMk id="151" creationId="{B16ED79C-4C64-4517-ACEB-F7D9B6F5032E}"/>
          </ac:spMkLst>
        </pc:spChg>
        <pc:spChg chg="mod">
          <ac:chgData name="이 준석" userId="7581758f60bc1c4f" providerId="LiveId" clId="{4DCC5B0D-BAC6-4375-9429-466C64A6920E}" dt="2023-03-25T03:35:39.762" v="1632" actId="207"/>
          <ac:spMkLst>
            <pc:docMk/>
            <pc:sldMk cId="3341595958" sldId="322"/>
            <ac:spMk id="152" creationId="{C7C62E58-BD51-42C0-A0EE-6C827359A8F7}"/>
          </ac:spMkLst>
        </pc:spChg>
      </pc:sldChg>
      <pc:sldChg chg="addSp modSp add">
        <pc:chgData name="이 준석" userId="7581758f60bc1c4f" providerId="LiveId" clId="{4DCC5B0D-BAC6-4375-9429-466C64A6920E}" dt="2023-03-25T03:42:14.784" v="1674" actId="208"/>
        <pc:sldMkLst>
          <pc:docMk/>
          <pc:sldMk cId="3151296358" sldId="323"/>
        </pc:sldMkLst>
        <pc:spChg chg="mod">
          <ac:chgData name="이 준석" userId="7581758f60bc1c4f" providerId="LiveId" clId="{4DCC5B0D-BAC6-4375-9429-466C64A6920E}" dt="2023-03-25T03:41:28.048" v="1666" actId="207"/>
          <ac:spMkLst>
            <pc:docMk/>
            <pc:sldMk cId="3151296358" sldId="323"/>
            <ac:spMk id="29" creationId="{53FD0D4A-A76F-43CF-B69C-766F94D5A850}"/>
          </ac:spMkLst>
        </pc:spChg>
        <pc:spChg chg="mod">
          <ac:chgData name="이 준석" userId="7581758f60bc1c4f" providerId="LiveId" clId="{4DCC5B0D-BAC6-4375-9429-466C64A6920E}" dt="2023-03-25T03:40:11.864" v="1661" actId="207"/>
          <ac:spMkLst>
            <pc:docMk/>
            <pc:sldMk cId="3151296358" sldId="323"/>
            <ac:spMk id="69" creationId="{65B0689F-7F16-47DF-BADE-B35F9A4ECDEB}"/>
          </ac:spMkLst>
        </pc:spChg>
        <pc:spChg chg="mod">
          <ac:chgData name="이 준석" userId="7581758f60bc1c4f" providerId="LiveId" clId="{4DCC5B0D-BAC6-4375-9429-466C64A6920E}" dt="2023-03-25T03:40:22.735" v="1664" actId="207"/>
          <ac:spMkLst>
            <pc:docMk/>
            <pc:sldMk cId="3151296358" sldId="323"/>
            <ac:spMk id="71" creationId="{0699A8FA-9007-41A9-A540-D1DFADF374BA}"/>
          </ac:spMkLst>
        </pc:spChg>
        <pc:spChg chg="mod">
          <ac:chgData name="이 준석" userId="7581758f60bc1c4f" providerId="LiveId" clId="{4DCC5B0D-BAC6-4375-9429-466C64A6920E}" dt="2023-03-25T03:40:14.873" v="1662" actId="207"/>
          <ac:spMkLst>
            <pc:docMk/>
            <pc:sldMk cId="3151296358" sldId="323"/>
            <ac:spMk id="82" creationId="{64D27EEA-DB80-41C8-9DC3-979DDEEBCF20}"/>
          </ac:spMkLst>
        </pc:spChg>
        <pc:spChg chg="mod">
          <ac:chgData name="이 준석" userId="7581758f60bc1c4f" providerId="LiveId" clId="{4DCC5B0D-BAC6-4375-9429-466C64A6920E}" dt="2023-03-25T03:40:16.718" v="1663" actId="207"/>
          <ac:spMkLst>
            <pc:docMk/>
            <pc:sldMk cId="3151296358" sldId="323"/>
            <ac:spMk id="84" creationId="{96A4B587-7986-405B-A60D-55E0F24B32E0}"/>
          </ac:spMkLst>
        </pc:spChg>
        <pc:spChg chg="add mod">
          <ac:chgData name="이 준석" userId="7581758f60bc1c4f" providerId="LiveId" clId="{4DCC5B0D-BAC6-4375-9429-466C64A6920E}" dt="2023-03-25T03:41:48.578" v="1670" actId="207"/>
          <ac:spMkLst>
            <pc:docMk/>
            <pc:sldMk cId="3151296358" sldId="323"/>
            <ac:spMk id="86" creationId="{D3D15693-515A-4873-B4F7-02010F4A862E}"/>
          </ac:spMkLst>
        </pc:spChg>
        <pc:spChg chg="add mod">
          <ac:chgData name="이 준석" userId="7581758f60bc1c4f" providerId="LiveId" clId="{4DCC5B0D-BAC6-4375-9429-466C64A6920E}" dt="2023-03-25T03:42:09.734" v="1673" actId="688"/>
          <ac:spMkLst>
            <pc:docMk/>
            <pc:sldMk cId="3151296358" sldId="323"/>
            <ac:spMk id="88" creationId="{CDF185D4-BF13-488F-B5B2-937964E2CC32}"/>
          </ac:spMkLst>
        </pc:spChg>
        <pc:spChg chg="mod">
          <ac:chgData name="이 준석" userId="7581758f60bc1c4f" providerId="LiveId" clId="{4DCC5B0D-BAC6-4375-9429-466C64A6920E}" dt="2023-03-25T03:39:52.368" v="1658" actId="208"/>
          <ac:spMkLst>
            <pc:docMk/>
            <pc:sldMk cId="3151296358" sldId="323"/>
            <ac:spMk id="120" creationId="{4C94A288-CFA7-4DC2-A09B-5D0529973661}"/>
          </ac:spMkLst>
        </pc:spChg>
        <pc:spChg chg="mod">
          <ac:chgData name="이 준석" userId="7581758f60bc1c4f" providerId="LiveId" clId="{4DCC5B0D-BAC6-4375-9429-466C64A6920E}" dt="2023-03-25T03:39:45.833" v="1657" actId="208"/>
          <ac:spMkLst>
            <pc:docMk/>
            <pc:sldMk cId="3151296358" sldId="323"/>
            <ac:spMk id="122" creationId="{EC11E7DB-C47D-442F-BB5E-7DF1A09123E9}"/>
          </ac:spMkLst>
        </pc:spChg>
        <pc:spChg chg="mod">
          <ac:chgData name="이 준석" userId="7581758f60bc1c4f" providerId="LiveId" clId="{4DCC5B0D-BAC6-4375-9429-466C64A6920E}" dt="2023-03-25T03:42:14.784" v="1674" actId="208"/>
          <ac:spMkLst>
            <pc:docMk/>
            <pc:sldMk cId="3151296358" sldId="323"/>
            <ac:spMk id="124" creationId="{B4A290D0-D393-4F51-9577-9416985E26EF}"/>
          </ac:spMkLst>
        </pc:spChg>
      </pc:sldChg>
      <pc:sldChg chg="modSp add">
        <pc:chgData name="이 준석" userId="7581758f60bc1c4f" providerId="LiveId" clId="{4DCC5B0D-BAC6-4375-9429-466C64A6920E}" dt="2023-03-25T03:43:49.349" v="1689" actId="207"/>
        <pc:sldMkLst>
          <pc:docMk/>
          <pc:sldMk cId="496481072" sldId="324"/>
        </pc:sldMkLst>
        <pc:spChg chg="mod">
          <ac:chgData name="이 준석" userId="7581758f60bc1c4f" providerId="LiveId" clId="{4DCC5B0D-BAC6-4375-9429-466C64A6920E}" dt="2023-03-25T03:43:34.560" v="1686" actId="207"/>
          <ac:spMkLst>
            <pc:docMk/>
            <pc:sldMk cId="496481072" sldId="324"/>
            <ac:spMk id="10" creationId="{8B439945-9449-4C76-A642-960B40787F65}"/>
          </ac:spMkLst>
        </pc:spChg>
        <pc:spChg chg="mod">
          <ac:chgData name="이 준석" userId="7581758f60bc1c4f" providerId="LiveId" clId="{4DCC5B0D-BAC6-4375-9429-466C64A6920E}" dt="2023-03-25T03:42:40.170" v="1677" actId="207"/>
          <ac:spMkLst>
            <pc:docMk/>
            <pc:sldMk cId="496481072" sldId="324"/>
            <ac:spMk id="29" creationId="{53FD0D4A-A76F-43CF-B69C-766F94D5A850}"/>
          </ac:spMkLst>
        </pc:spChg>
        <pc:spChg chg="mod">
          <ac:chgData name="이 준석" userId="7581758f60bc1c4f" providerId="LiveId" clId="{4DCC5B0D-BAC6-4375-9429-466C64A6920E}" dt="2023-03-25T03:43:16.592" v="1684" actId="207"/>
          <ac:spMkLst>
            <pc:docMk/>
            <pc:sldMk cId="496481072" sldId="324"/>
            <ac:spMk id="31" creationId="{4ADAA39D-0295-4BCA-A903-B3287F7C0A7D}"/>
          </ac:spMkLst>
        </pc:spChg>
        <pc:spChg chg="mod">
          <ac:chgData name="이 준석" userId="7581758f60bc1c4f" providerId="LiveId" clId="{4DCC5B0D-BAC6-4375-9429-466C64A6920E}" dt="2023-03-25T03:42:42.681" v="1678" actId="207"/>
          <ac:spMkLst>
            <pc:docMk/>
            <pc:sldMk cId="496481072" sldId="324"/>
            <ac:spMk id="71" creationId="{0699A8FA-9007-41A9-A540-D1DFADF374BA}"/>
          </ac:spMkLst>
        </pc:spChg>
        <pc:spChg chg="mod">
          <ac:chgData name="이 준석" userId="7581758f60bc1c4f" providerId="LiveId" clId="{4DCC5B0D-BAC6-4375-9429-466C64A6920E}" dt="2023-03-25T03:42:59.536" v="1682" actId="207"/>
          <ac:spMkLst>
            <pc:docMk/>
            <pc:sldMk cId="496481072" sldId="324"/>
            <ac:spMk id="73" creationId="{9D5FFB2F-28ED-412B-95FC-EFFA09233C87}"/>
          </ac:spMkLst>
        </pc:spChg>
        <pc:spChg chg="mod">
          <ac:chgData name="이 준석" userId="7581758f60bc1c4f" providerId="LiveId" clId="{4DCC5B0D-BAC6-4375-9429-466C64A6920E}" dt="2023-03-25T03:42:44.869" v="1679" actId="207"/>
          <ac:spMkLst>
            <pc:docMk/>
            <pc:sldMk cId="496481072" sldId="324"/>
            <ac:spMk id="86" creationId="{D3D15693-515A-4873-B4F7-02010F4A862E}"/>
          </ac:spMkLst>
        </pc:spChg>
        <pc:spChg chg="mod">
          <ac:chgData name="이 준석" userId="7581758f60bc1c4f" providerId="LiveId" clId="{4DCC5B0D-BAC6-4375-9429-466C64A6920E}" dt="2023-03-25T03:42:36.248" v="1676" actId="208"/>
          <ac:spMkLst>
            <pc:docMk/>
            <pc:sldMk cId="496481072" sldId="324"/>
            <ac:spMk id="122" creationId="{EC11E7DB-C47D-442F-BB5E-7DF1A09123E9}"/>
          </ac:spMkLst>
        </pc:spChg>
        <pc:spChg chg="mod">
          <ac:chgData name="이 준석" userId="7581758f60bc1c4f" providerId="LiveId" clId="{4DCC5B0D-BAC6-4375-9429-466C64A6920E}" dt="2023-03-25T03:42:50.988" v="1680" actId="208"/>
          <ac:spMkLst>
            <pc:docMk/>
            <pc:sldMk cId="496481072" sldId="324"/>
            <ac:spMk id="126" creationId="{E8109768-920B-463F-8A6D-818FB9F38195}"/>
          </ac:spMkLst>
        </pc:spChg>
        <pc:spChg chg="mod">
          <ac:chgData name="이 준석" userId="7581758f60bc1c4f" providerId="LiveId" clId="{4DCC5B0D-BAC6-4375-9429-466C64A6920E}" dt="2023-03-25T03:43:49.349" v="1689" actId="207"/>
          <ac:spMkLst>
            <pc:docMk/>
            <pc:sldMk cId="496481072" sldId="324"/>
            <ac:spMk id="152" creationId="{C7C62E58-BD51-42C0-A0EE-6C827359A8F7}"/>
          </ac:spMkLst>
        </pc:spChg>
      </pc:sldChg>
      <pc:sldChg chg="add del">
        <pc:chgData name="이 준석" userId="7581758f60bc1c4f" providerId="LiveId" clId="{4DCC5B0D-BAC6-4375-9429-466C64A6920E}" dt="2023-03-25T03:44:14.879" v="1691" actId="47"/>
        <pc:sldMkLst>
          <pc:docMk/>
          <pc:sldMk cId="1668667693" sldId="325"/>
        </pc:sldMkLst>
      </pc:sldChg>
      <pc:sldChg chg="addSp delSp modSp add">
        <pc:chgData name="이 준석" userId="7581758f60bc1c4f" providerId="LiveId" clId="{4DCC5B0D-BAC6-4375-9429-466C64A6920E}" dt="2023-03-25T03:46:20.835" v="1712"/>
        <pc:sldMkLst>
          <pc:docMk/>
          <pc:sldMk cId="2310679313" sldId="325"/>
        </pc:sldMkLst>
        <pc:spChg chg="mod">
          <ac:chgData name="이 준석" userId="7581758f60bc1c4f" providerId="LiveId" clId="{4DCC5B0D-BAC6-4375-9429-466C64A6920E}" dt="2023-03-25T03:44:30.927" v="1696" actId="207"/>
          <ac:spMkLst>
            <pc:docMk/>
            <pc:sldMk cId="2310679313" sldId="325"/>
            <ac:spMk id="10" creationId="{8B439945-9449-4C76-A642-960B40787F65}"/>
          </ac:spMkLst>
        </pc:spChg>
        <pc:spChg chg="mod">
          <ac:chgData name="이 준석" userId="7581758f60bc1c4f" providerId="LiveId" clId="{4DCC5B0D-BAC6-4375-9429-466C64A6920E}" dt="2023-03-25T03:44:28.666" v="1695" actId="207"/>
          <ac:spMkLst>
            <pc:docMk/>
            <pc:sldMk cId="2310679313" sldId="325"/>
            <ac:spMk id="31" creationId="{4ADAA39D-0295-4BCA-A903-B3287F7C0A7D}"/>
          </ac:spMkLst>
        </pc:spChg>
        <pc:spChg chg="mod">
          <ac:chgData name="이 준석" userId="7581758f60bc1c4f" providerId="LiveId" clId="{4DCC5B0D-BAC6-4375-9429-466C64A6920E}" dt="2023-03-25T03:44:56.864" v="1702" actId="207"/>
          <ac:spMkLst>
            <pc:docMk/>
            <pc:sldMk cId="2310679313" sldId="325"/>
            <ac:spMk id="33" creationId="{D91FA4F2-DA5F-4C48-9C08-8FABB4358542}"/>
          </ac:spMkLst>
        </pc:spChg>
        <pc:spChg chg="mod">
          <ac:chgData name="이 준석" userId="7581758f60bc1c4f" providerId="LiveId" clId="{4DCC5B0D-BAC6-4375-9429-466C64A6920E}" dt="2023-03-25T03:44:26.699" v="1694" actId="207"/>
          <ac:spMkLst>
            <pc:docMk/>
            <pc:sldMk cId="2310679313" sldId="325"/>
            <ac:spMk id="73" creationId="{9D5FFB2F-28ED-412B-95FC-EFFA09233C87}"/>
          </ac:spMkLst>
        </pc:spChg>
        <pc:spChg chg="mod">
          <ac:chgData name="이 준석" userId="7581758f60bc1c4f" providerId="LiveId" clId="{4DCC5B0D-BAC6-4375-9429-466C64A6920E}" dt="2023-03-25T03:44:53.397" v="1700" actId="207"/>
          <ac:spMkLst>
            <pc:docMk/>
            <pc:sldMk cId="2310679313" sldId="325"/>
            <ac:spMk id="75" creationId="{A87C18A7-0DC6-43D2-BE3D-4A2089E63403}"/>
          </ac:spMkLst>
        </pc:spChg>
        <pc:spChg chg="add mod">
          <ac:chgData name="이 준석" userId="7581758f60bc1c4f" providerId="LiveId" clId="{4DCC5B0D-BAC6-4375-9429-466C64A6920E}" dt="2023-03-25T03:45:24.479" v="1706" actId="207"/>
          <ac:spMkLst>
            <pc:docMk/>
            <pc:sldMk cId="2310679313" sldId="325"/>
            <ac:spMk id="90" creationId="{30AEC6AD-ADDB-44A5-93E9-BBD404661C4A}"/>
          </ac:spMkLst>
        </pc:spChg>
        <pc:spChg chg="add mod">
          <ac:chgData name="이 준석" userId="7581758f60bc1c4f" providerId="LiveId" clId="{4DCC5B0D-BAC6-4375-9429-466C64A6920E}" dt="2023-03-25T03:46:13.410" v="1710" actId="1076"/>
          <ac:spMkLst>
            <pc:docMk/>
            <pc:sldMk cId="2310679313" sldId="325"/>
            <ac:spMk id="92" creationId="{1C642FF8-B655-487C-83EF-EC5EFBF6ADFA}"/>
          </ac:spMkLst>
        </pc:spChg>
        <pc:spChg chg="add del">
          <ac:chgData name="이 준석" userId="7581758f60bc1c4f" providerId="LiveId" clId="{4DCC5B0D-BAC6-4375-9429-466C64A6920E}" dt="2023-03-25T03:46:20.835" v="1712"/>
          <ac:spMkLst>
            <pc:docMk/>
            <pc:sldMk cId="2310679313" sldId="325"/>
            <ac:spMk id="93" creationId="{6AFB350F-1BCE-44C7-8405-EB8202E3CBE1}"/>
          </ac:spMkLst>
        </pc:spChg>
        <pc:spChg chg="mod">
          <ac:chgData name="이 준석" userId="7581758f60bc1c4f" providerId="LiveId" clId="{4DCC5B0D-BAC6-4375-9429-466C64A6920E}" dt="2023-03-25T03:46:06.222" v="1709" actId="1076"/>
          <ac:spMkLst>
            <pc:docMk/>
            <pc:sldMk cId="2310679313" sldId="325"/>
            <ac:spMk id="124" creationId="{B4A290D0-D393-4F51-9577-9416985E26EF}"/>
          </ac:spMkLst>
        </pc:spChg>
        <pc:spChg chg="mod">
          <ac:chgData name="이 준석" userId="7581758f60bc1c4f" providerId="LiveId" clId="{4DCC5B0D-BAC6-4375-9429-466C64A6920E}" dt="2023-03-25T03:44:23.138" v="1693" actId="208"/>
          <ac:spMkLst>
            <pc:docMk/>
            <pc:sldMk cId="2310679313" sldId="325"/>
            <ac:spMk id="126" creationId="{E8109768-920B-463F-8A6D-818FB9F38195}"/>
          </ac:spMkLst>
        </pc:spChg>
        <pc:spChg chg="mod">
          <ac:chgData name="이 준석" userId="7581758f60bc1c4f" providerId="LiveId" clId="{4DCC5B0D-BAC6-4375-9429-466C64A6920E}" dt="2023-03-25T03:44:45.711" v="1698" actId="208"/>
          <ac:spMkLst>
            <pc:docMk/>
            <pc:sldMk cId="2310679313" sldId="325"/>
            <ac:spMk id="128" creationId="{F392AB09-0BB6-4660-A37A-483151A4340B}"/>
          </ac:spMkLst>
        </pc:spChg>
        <pc:spChg chg="mod">
          <ac:chgData name="이 준석" userId="7581758f60bc1c4f" providerId="LiveId" clId="{4DCC5B0D-BAC6-4375-9429-466C64A6920E}" dt="2023-03-25T03:44:33.027" v="1697" actId="207"/>
          <ac:spMkLst>
            <pc:docMk/>
            <pc:sldMk cId="2310679313" sldId="325"/>
            <ac:spMk id="152" creationId="{C7C62E58-BD51-42C0-A0EE-6C827359A8F7}"/>
          </ac:spMkLst>
        </pc:spChg>
        <pc:cxnChg chg="mod">
          <ac:chgData name="이 준석" userId="7581758f60bc1c4f" providerId="LiveId" clId="{4DCC5B0D-BAC6-4375-9429-466C64A6920E}" dt="2023-03-25T03:46:06.222" v="1709" actId="1076"/>
          <ac:cxnSpMkLst>
            <pc:docMk/>
            <pc:sldMk cId="2310679313" sldId="325"/>
            <ac:cxnSpMk id="98" creationId="{33915611-A238-4104-B6CB-F9CC9A618065}"/>
          </ac:cxnSpMkLst>
        </pc:cxnChg>
      </pc:sldChg>
      <pc:sldChg chg="addSp modSp add">
        <pc:chgData name="이 준석" userId="7581758f60bc1c4f" providerId="LiveId" clId="{4DCC5B0D-BAC6-4375-9429-466C64A6920E}" dt="2023-03-26T08:00:51.742" v="4900" actId="113"/>
        <pc:sldMkLst>
          <pc:docMk/>
          <pc:sldMk cId="4269894769" sldId="326"/>
        </pc:sldMkLst>
        <pc:spChg chg="mod">
          <ac:chgData name="이 준석" userId="7581758f60bc1c4f" providerId="LiveId" clId="{4DCC5B0D-BAC6-4375-9429-466C64A6920E}" dt="2023-03-25T03:46:50.412" v="1719" actId="207"/>
          <ac:spMkLst>
            <pc:docMk/>
            <pc:sldMk cId="4269894769" sldId="326"/>
            <ac:spMk id="2" creationId="{D4BE00AD-E9AB-4FFA-BDA4-5BE2E52823EB}"/>
          </ac:spMkLst>
        </pc:spChg>
        <pc:spChg chg="add mod">
          <ac:chgData name="이 준석" userId="7581758f60bc1c4f" providerId="LiveId" clId="{4DCC5B0D-BAC6-4375-9429-466C64A6920E}" dt="2023-03-26T08:00:51.742" v="4900" actId="113"/>
          <ac:spMkLst>
            <pc:docMk/>
            <pc:sldMk cId="4269894769" sldId="326"/>
            <ac:spMk id="5" creationId="{0787A376-6BD9-47F0-B9F0-B71BABAEC3E0}"/>
          </ac:spMkLst>
        </pc:spChg>
        <pc:spChg chg="mod">
          <ac:chgData name="이 준석" userId="7581758f60bc1c4f" providerId="LiveId" clId="{4DCC5B0D-BAC6-4375-9429-466C64A6920E}" dt="2023-03-25T03:46:31.009" v="1714" actId="207"/>
          <ac:spMkLst>
            <pc:docMk/>
            <pc:sldMk cId="4269894769" sldId="326"/>
            <ac:spMk id="33" creationId="{D91FA4F2-DA5F-4C48-9C08-8FABB4358542}"/>
          </ac:spMkLst>
        </pc:spChg>
        <pc:spChg chg="mod">
          <ac:chgData name="이 준석" userId="7581758f60bc1c4f" providerId="LiveId" clId="{4DCC5B0D-BAC6-4375-9429-466C64A6920E}" dt="2023-03-25T03:46:35.508" v="1715" actId="207"/>
          <ac:spMkLst>
            <pc:docMk/>
            <pc:sldMk cId="4269894769" sldId="326"/>
            <ac:spMk id="75" creationId="{A87C18A7-0DC6-43D2-BE3D-4A2089E63403}"/>
          </ac:spMkLst>
        </pc:spChg>
        <pc:spChg chg="mod">
          <ac:chgData name="이 준석" userId="7581758f60bc1c4f" providerId="LiveId" clId="{4DCC5B0D-BAC6-4375-9429-466C64A6920E}" dt="2023-03-25T03:46:42.786" v="1717" actId="207"/>
          <ac:spMkLst>
            <pc:docMk/>
            <pc:sldMk cId="4269894769" sldId="326"/>
            <ac:spMk id="90" creationId="{30AEC6AD-ADDB-44A5-93E9-BBD404661C4A}"/>
          </ac:spMkLst>
        </pc:spChg>
        <pc:spChg chg="add mod">
          <ac:chgData name="이 준석" userId="7581758f60bc1c4f" providerId="LiveId" clId="{4DCC5B0D-BAC6-4375-9429-466C64A6920E}" dt="2023-03-26T07:59:53.478" v="4678" actId="1076"/>
          <ac:spMkLst>
            <pc:docMk/>
            <pc:sldMk cId="4269894769" sldId="326"/>
            <ac:spMk id="93" creationId="{07BF32B9-078C-494D-8FE3-E41667700450}"/>
          </ac:spMkLst>
        </pc:spChg>
        <pc:spChg chg="mod">
          <ac:chgData name="이 준석" userId="7581758f60bc1c4f" providerId="LiveId" clId="{4DCC5B0D-BAC6-4375-9429-466C64A6920E}" dt="2023-03-25T03:46:39.143" v="1716" actId="208"/>
          <ac:spMkLst>
            <pc:docMk/>
            <pc:sldMk cId="4269894769" sldId="326"/>
            <ac:spMk id="128" creationId="{F392AB09-0BB6-4660-A37A-483151A4340B}"/>
          </ac:spMkLst>
        </pc:spChg>
      </pc:sldChg>
      <pc:sldChg chg="addSp delSp modSp new add">
        <pc:chgData name="이 준석" userId="7581758f60bc1c4f" providerId="LiveId" clId="{4DCC5B0D-BAC6-4375-9429-466C64A6920E}" dt="2023-03-26T07:52:01.828" v="4611" actId="20577"/>
        <pc:sldMkLst>
          <pc:docMk/>
          <pc:sldMk cId="428335855" sldId="327"/>
        </pc:sldMkLst>
        <pc:spChg chg="del mod">
          <ac:chgData name="이 준석" userId="7581758f60bc1c4f" providerId="LiveId" clId="{4DCC5B0D-BAC6-4375-9429-466C64A6920E}" dt="2023-03-26T07:46:10.324" v="3638" actId="478"/>
          <ac:spMkLst>
            <pc:docMk/>
            <pc:sldMk cId="428335855" sldId="327"/>
            <ac:spMk id="2" creationId="{B43FEE19-6F2C-4F05-B9E5-C87E567055AE}"/>
          </ac:spMkLst>
        </pc:spChg>
        <pc:spChg chg="del">
          <ac:chgData name="이 준석" userId="7581758f60bc1c4f" providerId="LiveId" clId="{4DCC5B0D-BAC6-4375-9429-466C64A6920E}" dt="2023-03-26T07:46:12.707" v="3640" actId="478"/>
          <ac:spMkLst>
            <pc:docMk/>
            <pc:sldMk cId="428335855" sldId="327"/>
            <ac:spMk id="3" creationId="{53B24CA7-6B18-430A-A1EF-42B76333F413}"/>
          </ac:spMkLst>
        </pc:spChg>
        <pc:spChg chg="add del mod">
          <ac:chgData name="이 준석" userId="7581758f60bc1c4f" providerId="LiveId" clId="{4DCC5B0D-BAC6-4375-9429-466C64A6920E}" dt="2023-03-26T07:46:11.990" v="3639" actId="478"/>
          <ac:spMkLst>
            <pc:docMk/>
            <pc:sldMk cId="428335855" sldId="327"/>
            <ac:spMk id="5" creationId="{124DBDCE-B291-4C3C-803E-59733B700D0F}"/>
          </ac:spMkLst>
        </pc:spChg>
        <pc:spChg chg="add mod">
          <ac:chgData name="이 준석" userId="7581758f60bc1c4f" providerId="LiveId" clId="{4DCC5B0D-BAC6-4375-9429-466C64A6920E}" dt="2023-03-26T07:48:53.550" v="4348" actId="20577"/>
          <ac:spMkLst>
            <pc:docMk/>
            <pc:sldMk cId="428335855" sldId="327"/>
            <ac:spMk id="6" creationId="{6DAA7ECA-AFA5-4696-985F-D514DB191861}"/>
          </ac:spMkLst>
        </pc:spChg>
        <pc:spChg chg="add mod">
          <ac:chgData name="이 준석" userId="7581758f60bc1c4f" providerId="LiveId" clId="{4DCC5B0D-BAC6-4375-9429-466C64A6920E}" dt="2023-03-26T07:50:39.537" v="4414" actId="208"/>
          <ac:spMkLst>
            <pc:docMk/>
            <pc:sldMk cId="428335855" sldId="327"/>
            <ac:spMk id="7" creationId="{B2714CFC-1FC7-48BE-9DA2-E44E50F22BB8}"/>
          </ac:spMkLst>
        </pc:spChg>
        <pc:spChg chg="add mod">
          <ac:chgData name="이 준석" userId="7581758f60bc1c4f" providerId="LiveId" clId="{4DCC5B0D-BAC6-4375-9429-466C64A6920E}" dt="2023-03-26T07:50:42.525" v="4415" actId="208"/>
          <ac:spMkLst>
            <pc:docMk/>
            <pc:sldMk cId="428335855" sldId="327"/>
            <ac:spMk id="8" creationId="{F0B0EDF5-2897-49B3-BB40-276C3C30C446}"/>
          </ac:spMkLst>
        </pc:spChg>
        <pc:spChg chg="add mod">
          <ac:chgData name="이 준석" userId="7581758f60bc1c4f" providerId="LiveId" clId="{4DCC5B0D-BAC6-4375-9429-466C64A6920E}" dt="2023-03-26T07:50:44.283" v="4416" actId="208"/>
          <ac:spMkLst>
            <pc:docMk/>
            <pc:sldMk cId="428335855" sldId="327"/>
            <ac:spMk id="9" creationId="{4C444F88-DE82-4546-961B-5071DC8B4B0E}"/>
          </ac:spMkLst>
        </pc:spChg>
        <pc:spChg chg="add del">
          <ac:chgData name="이 준석" userId="7581758f60bc1c4f" providerId="LiveId" clId="{4DCC5B0D-BAC6-4375-9429-466C64A6920E}" dt="2023-03-26T07:50:04.926" v="4401"/>
          <ac:spMkLst>
            <pc:docMk/>
            <pc:sldMk cId="428335855" sldId="327"/>
            <ac:spMk id="10" creationId="{28AE39B2-D25E-456B-9965-8B3A55166435}"/>
          </ac:spMkLst>
        </pc:spChg>
        <pc:spChg chg="add mod">
          <ac:chgData name="이 준석" userId="7581758f60bc1c4f" providerId="LiveId" clId="{4DCC5B0D-BAC6-4375-9429-466C64A6920E}" dt="2023-03-26T07:51:18.119" v="4444" actId="1076"/>
          <ac:spMkLst>
            <pc:docMk/>
            <pc:sldMk cId="428335855" sldId="327"/>
            <ac:spMk id="11" creationId="{33665470-EE73-45E1-A1BE-2E572D9DB23F}"/>
          </ac:spMkLst>
        </pc:spChg>
        <pc:spChg chg="add del mod">
          <ac:chgData name="이 준석" userId="7581758f60bc1c4f" providerId="LiveId" clId="{4DCC5B0D-BAC6-4375-9429-466C64A6920E}" dt="2023-03-26T07:51:39.028" v="4511" actId="21"/>
          <ac:spMkLst>
            <pc:docMk/>
            <pc:sldMk cId="428335855" sldId="327"/>
            <ac:spMk id="12" creationId="{45620BFA-FB88-48C4-B44E-5B458D20F97D}"/>
          </ac:spMkLst>
        </pc:spChg>
        <pc:spChg chg="add mod">
          <ac:chgData name="이 준석" userId="7581758f60bc1c4f" providerId="LiveId" clId="{4DCC5B0D-BAC6-4375-9429-466C64A6920E}" dt="2023-03-26T07:52:01.828" v="4611" actId="20577"/>
          <ac:spMkLst>
            <pc:docMk/>
            <pc:sldMk cId="428335855" sldId="327"/>
            <ac:spMk id="13" creationId="{C324B78F-A6BF-41EE-B5F0-E4E11D5EAA4E}"/>
          </ac:spMkLst>
        </pc:spChg>
      </pc:sldChg>
      <pc:sldChg chg="addSp delSp modSp new add">
        <pc:chgData name="이 준석" userId="7581758f60bc1c4f" providerId="LiveId" clId="{4DCC5B0D-BAC6-4375-9429-466C64A6920E}" dt="2023-03-26T07:30:40.975" v="2535" actId="1076"/>
        <pc:sldMkLst>
          <pc:docMk/>
          <pc:sldMk cId="3797456854" sldId="328"/>
        </pc:sldMkLst>
        <pc:spChg chg="add mod">
          <ac:chgData name="이 준석" userId="7581758f60bc1c4f" providerId="LiveId" clId="{4DCC5B0D-BAC6-4375-9429-466C64A6920E}" dt="2023-03-26T05:35:13.538" v="1849" actId="14100"/>
          <ac:spMkLst>
            <pc:docMk/>
            <pc:sldMk cId="3797456854" sldId="328"/>
            <ac:spMk id="2" creationId="{B266FBF1-1EF8-40A3-9534-BF637EA37C57}"/>
          </ac:spMkLst>
        </pc:spChg>
        <pc:spChg chg="add del mod">
          <ac:chgData name="이 준석" userId="7581758f60bc1c4f" providerId="LiveId" clId="{4DCC5B0D-BAC6-4375-9429-466C64A6920E}" dt="2023-03-25T04:08:46.322" v="1782"/>
          <ac:spMkLst>
            <pc:docMk/>
            <pc:sldMk cId="3797456854" sldId="328"/>
            <ac:spMk id="3" creationId="{1083C797-362F-473A-89D9-DD472FA76AB2}"/>
          </ac:spMkLst>
        </pc:spChg>
        <pc:spChg chg="add mod">
          <ac:chgData name="이 준석" userId="7581758f60bc1c4f" providerId="LiveId" clId="{4DCC5B0D-BAC6-4375-9429-466C64A6920E}" dt="2023-03-26T05:37:03.629" v="1914" actId="255"/>
          <ac:spMkLst>
            <pc:docMk/>
            <pc:sldMk cId="3797456854" sldId="328"/>
            <ac:spMk id="8" creationId="{410F47E0-5A1F-45BE-BF6B-552423658B8F}"/>
          </ac:spMkLst>
        </pc:spChg>
        <pc:spChg chg="add del mod">
          <ac:chgData name="이 준석" userId="7581758f60bc1c4f" providerId="LiveId" clId="{4DCC5B0D-BAC6-4375-9429-466C64A6920E}" dt="2023-03-25T04:12:36.093" v="1820" actId="478"/>
          <ac:spMkLst>
            <pc:docMk/>
            <pc:sldMk cId="3797456854" sldId="328"/>
            <ac:spMk id="11" creationId="{15A85C1B-F82C-434B-A12E-F8F5B3761293}"/>
          </ac:spMkLst>
        </pc:spChg>
        <pc:spChg chg="add del mod">
          <ac:chgData name="이 준석" userId="7581758f60bc1c4f" providerId="LiveId" clId="{4DCC5B0D-BAC6-4375-9429-466C64A6920E}" dt="2023-03-25T04:12:34.007" v="1818" actId="478"/>
          <ac:spMkLst>
            <pc:docMk/>
            <pc:sldMk cId="3797456854" sldId="328"/>
            <ac:spMk id="12" creationId="{AE304619-43F1-48BE-86D3-DABBE9BB2E51}"/>
          </ac:spMkLst>
        </pc:spChg>
        <pc:spChg chg="add del mod">
          <ac:chgData name="이 준석" userId="7581758f60bc1c4f" providerId="LiveId" clId="{4DCC5B0D-BAC6-4375-9429-466C64A6920E}" dt="2023-03-25T04:12:34.998" v="1819" actId="478"/>
          <ac:spMkLst>
            <pc:docMk/>
            <pc:sldMk cId="3797456854" sldId="328"/>
            <ac:spMk id="13" creationId="{05E53DFB-007D-45AE-B787-4C22D8849268}"/>
          </ac:spMkLst>
        </pc:spChg>
        <pc:spChg chg="add mod">
          <ac:chgData name="이 준석" userId="7581758f60bc1c4f" providerId="LiveId" clId="{4DCC5B0D-BAC6-4375-9429-466C64A6920E}" dt="2023-03-26T05:38:43.679" v="1967" actId="1076"/>
          <ac:spMkLst>
            <pc:docMk/>
            <pc:sldMk cId="3797456854" sldId="328"/>
            <ac:spMk id="19" creationId="{E3BEC1E6-C090-4EE4-835C-E15E5E3EEB54}"/>
          </ac:spMkLst>
        </pc:spChg>
        <pc:spChg chg="add mod">
          <ac:chgData name="이 준석" userId="7581758f60bc1c4f" providerId="LiveId" clId="{4DCC5B0D-BAC6-4375-9429-466C64A6920E}" dt="2023-03-26T05:37:59.332" v="1926" actId="20577"/>
          <ac:spMkLst>
            <pc:docMk/>
            <pc:sldMk cId="3797456854" sldId="328"/>
            <ac:spMk id="24" creationId="{4CED564E-C710-4D69-8B78-FE58DA970A1B}"/>
          </ac:spMkLst>
        </pc:spChg>
        <pc:spChg chg="add mod">
          <ac:chgData name="이 준석" userId="7581758f60bc1c4f" providerId="LiveId" clId="{4DCC5B0D-BAC6-4375-9429-466C64A6920E}" dt="2023-03-26T05:38:01.931" v="1927" actId="20577"/>
          <ac:spMkLst>
            <pc:docMk/>
            <pc:sldMk cId="3797456854" sldId="328"/>
            <ac:spMk id="25" creationId="{5D1A00E0-6485-47F2-86D7-CE754E122AB0}"/>
          </ac:spMkLst>
        </pc:spChg>
        <pc:spChg chg="add mod">
          <ac:chgData name="이 준석" userId="7581758f60bc1c4f" providerId="LiveId" clId="{4DCC5B0D-BAC6-4375-9429-466C64A6920E}" dt="2023-03-26T05:38:04.703" v="1928" actId="20577"/>
          <ac:spMkLst>
            <pc:docMk/>
            <pc:sldMk cId="3797456854" sldId="328"/>
            <ac:spMk id="26" creationId="{5BAC2757-BC04-41E3-9A8D-8691B645E680}"/>
          </ac:spMkLst>
        </pc:spChg>
        <pc:spChg chg="add mod">
          <ac:chgData name="이 준석" userId="7581758f60bc1c4f" providerId="LiveId" clId="{4DCC5B0D-BAC6-4375-9429-466C64A6920E}" dt="2023-03-26T05:38:57.140" v="1991"/>
          <ac:spMkLst>
            <pc:docMk/>
            <pc:sldMk cId="3797456854" sldId="328"/>
            <ac:spMk id="29" creationId="{ADAF7006-1929-4E62-BC2C-56A1CE383691}"/>
          </ac:spMkLst>
        </pc:spChg>
        <pc:spChg chg="add del mod">
          <ac:chgData name="이 준석" userId="7581758f60bc1c4f" providerId="LiveId" clId="{4DCC5B0D-BAC6-4375-9429-466C64A6920E}" dt="2023-03-26T05:35:22.984" v="1851" actId="478"/>
          <ac:spMkLst>
            <pc:docMk/>
            <pc:sldMk cId="3797456854" sldId="328"/>
            <ac:spMk id="32" creationId="{8794CDC3-A029-4E4C-9D1A-C8199C764CE1}"/>
          </ac:spMkLst>
        </pc:spChg>
        <pc:spChg chg="add del mod">
          <ac:chgData name="이 준석" userId="7581758f60bc1c4f" providerId="LiveId" clId="{4DCC5B0D-BAC6-4375-9429-466C64A6920E}" dt="2023-03-26T05:35:19.049" v="1850" actId="478"/>
          <ac:spMkLst>
            <pc:docMk/>
            <pc:sldMk cId="3797456854" sldId="328"/>
            <ac:spMk id="33" creationId="{AE795F1E-B1C9-431C-A5DB-39129F6F1043}"/>
          </ac:spMkLst>
        </pc:spChg>
        <pc:spChg chg="add del mod">
          <ac:chgData name="이 준석" userId="7581758f60bc1c4f" providerId="LiveId" clId="{4DCC5B0D-BAC6-4375-9429-466C64A6920E}" dt="2023-03-26T05:35:24.348" v="1852" actId="478"/>
          <ac:spMkLst>
            <pc:docMk/>
            <pc:sldMk cId="3797456854" sldId="328"/>
            <ac:spMk id="34" creationId="{EF1327B3-E87F-4DFE-9D64-BCE4AF502915}"/>
          </ac:spMkLst>
        </pc:spChg>
        <pc:spChg chg="add mod">
          <ac:chgData name="이 준석" userId="7581758f60bc1c4f" providerId="LiveId" clId="{4DCC5B0D-BAC6-4375-9429-466C64A6920E}" dt="2023-03-26T05:39:46.821" v="2004" actId="20577"/>
          <ac:spMkLst>
            <pc:docMk/>
            <pc:sldMk cId="3797456854" sldId="328"/>
            <ac:spMk id="37" creationId="{98F7FF6C-959A-43B6-BD73-C2FAEC0CDDDC}"/>
          </ac:spMkLst>
        </pc:spChg>
        <pc:spChg chg="add mod">
          <ac:chgData name="이 준석" userId="7581758f60bc1c4f" providerId="LiveId" clId="{4DCC5B0D-BAC6-4375-9429-466C64A6920E}" dt="2023-03-26T05:39:48.513" v="2005" actId="20577"/>
          <ac:spMkLst>
            <pc:docMk/>
            <pc:sldMk cId="3797456854" sldId="328"/>
            <ac:spMk id="38" creationId="{FEB22807-8703-4E99-9009-E5B14CE050D6}"/>
          </ac:spMkLst>
        </pc:spChg>
        <pc:spChg chg="add mod">
          <ac:chgData name="이 준석" userId="7581758f60bc1c4f" providerId="LiveId" clId="{4DCC5B0D-BAC6-4375-9429-466C64A6920E}" dt="2023-03-26T05:39:51.410" v="2007" actId="20577"/>
          <ac:spMkLst>
            <pc:docMk/>
            <pc:sldMk cId="3797456854" sldId="328"/>
            <ac:spMk id="39" creationId="{6045EAE5-6A6F-49ED-90DA-B95BFCFA3E0D}"/>
          </ac:spMkLst>
        </pc:spChg>
        <pc:spChg chg="add mod">
          <ac:chgData name="이 준석" userId="7581758f60bc1c4f" providerId="LiveId" clId="{4DCC5B0D-BAC6-4375-9429-466C64A6920E}" dt="2023-03-26T05:40:36.609" v="2017" actId="20577"/>
          <ac:spMkLst>
            <pc:docMk/>
            <pc:sldMk cId="3797456854" sldId="328"/>
            <ac:spMk id="46" creationId="{F3815F60-A17B-4820-91FE-8AD25DC93290}"/>
          </ac:spMkLst>
        </pc:spChg>
        <pc:spChg chg="add mod">
          <ac:chgData name="이 준석" userId="7581758f60bc1c4f" providerId="LiveId" clId="{4DCC5B0D-BAC6-4375-9429-466C64A6920E}" dt="2023-03-26T05:40:38.411" v="2018" actId="20577"/>
          <ac:spMkLst>
            <pc:docMk/>
            <pc:sldMk cId="3797456854" sldId="328"/>
            <ac:spMk id="47" creationId="{28F0CF57-AEBA-4377-AE00-A18B68EF8BB7}"/>
          </ac:spMkLst>
        </pc:spChg>
        <pc:spChg chg="add mod">
          <ac:chgData name="이 준석" userId="7581758f60bc1c4f" providerId="LiveId" clId="{4DCC5B0D-BAC6-4375-9429-466C64A6920E}" dt="2023-03-26T05:40:41.277" v="2019" actId="20577"/>
          <ac:spMkLst>
            <pc:docMk/>
            <pc:sldMk cId="3797456854" sldId="328"/>
            <ac:spMk id="48" creationId="{8DA23BCE-EA64-4C16-9476-D168C7C068F7}"/>
          </ac:spMkLst>
        </pc:spChg>
        <pc:spChg chg="add mod">
          <ac:chgData name="이 준석" userId="7581758f60bc1c4f" providerId="LiveId" clId="{4DCC5B0D-BAC6-4375-9429-466C64A6920E}" dt="2023-03-26T05:41:28.411" v="2036" actId="20577"/>
          <ac:spMkLst>
            <pc:docMk/>
            <pc:sldMk cId="3797456854" sldId="328"/>
            <ac:spMk id="55" creationId="{A095C39D-C70A-4CE5-9195-10212E49EC61}"/>
          </ac:spMkLst>
        </pc:spChg>
        <pc:spChg chg="add mod">
          <ac:chgData name="이 준석" userId="7581758f60bc1c4f" providerId="LiveId" clId="{4DCC5B0D-BAC6-4375-9429-466C64A6920E}" dt="2023-03-26T05:41:26.337" v="2035" actId="20577"/>
          <ac:spMkLst>
            <pc:docMk/>
            <pc:sldMk cId="3797456854" sldId="328"/>
            <ac:spMk id="56" creationId="{DF49445F-27F2-4646-AFD9-4FB7345EF399}"/>
          </ac:spMkLst>
        </pc:spChg>
        <pc:spChg chg="add del mod">
          <ac:chgData name="이 준석" userId="7581758f60bc1c4f" providerId="LiveId" clId="{4DCC5B0D-BAC6-4375-9429-466C64A6920E}" dt="2023-03-26T06:00:55.814" v="2282" actId="478"/>
          <ac:spMkLst>
            <pc:docMk/>
            <pc:sldMk cId="3797456854" sldId="328"/>
            <ac:spMk id="57" creationId="{CAEF5115-5DCC-4024-806A-8F2393C24129}"/>
          </ac:spMkLst>
        </pc:spChg>
        <pc:spChg chg="add del mod">
          <ac:chgData name="이 준석" userId="7581758f60bc1c4f" providerId="LiveId" clId="{4DCC5B0D-BAC6-4375-9429-466C64A6920E}" dt="2023-03-26T05:42:13.579" v="2043" actId="767"/>
          <ac:spMkLst>
            <pc:docMk/>
            <pc:sldMk cId="3797456854" sldId="328"/>
            <ac:spMk id="60" creationId="{11165FB0-BB1E-4AFE-AF55-BC4DB6CB6704}"/>
          </ac:spMkLst>
        </pc:spChg>
        <pc:spChg chg="add mod">
          <ac:chgData name="이 준석" userId="7581758f60bc1c4f" providerId="LiveId" clId="{4DCC5B0D-BAC6-4375-9429-466C64A6920E}" dt="2023-03-26T06:03:43.469" v="2348" actId="1076"/>
          <ac:spMkLst>
            <pc:docMk/>
            <pc:sldMk cId="3797456854" sldId="328"/>
            <ac:spMk id="79" creationId="{17800483-0C86-4E39-BC40-0538727CC8FD}"/>
          </ac:spMkLst>
        </pc:spChg>
        <pc:spChg chg="add mod">
          <ac:chgData name="이 준석" userId="7581758f60bc1c4f" providerId="LiveId" clId="{4DCC5B0D-BAC6-4375-9429-466C64A6920E}" dt="2023-03-26T06:03:46.070" v="2349" actId="1076"/>
          <ac:spMkLst>
            <pc:docMk/>
            <pc:sldMk cId="3797456854" sldId="328"/>
            <ac:spMk id="80" creationId="{A1AFD0B8-DB7A-4738-891F-F521432A563F}"/>
          </ac:spMkLst>
        </pc:spChg>
        <pc:spChg chg="add mod">
          <ac:chgData name="이 준석" userId="7581758f60bc1c4f" providerId="LiveId" clId="{4DCC5B0D-BAC6-4375-9429-466C64A6920E}" dt="2023-03-26T06:03:48.624" v="2350" actId="1076"/>
          <ac:spMkLst>
            <pc:docMk/>
            <pc:sldMk cId="3797456854" sldId="328"/>
            <ac:spMk id="81" creationId="{C4C045FC-9FA9-4470-96D3-412BA7CC319D}"/>
          </ac:spMkLst>
        </pc:spChg>
        <pc:spChg chg="add mod">
          <ac:chgData name="이 준석" userId="7581758f60bc1c4f" providerId="LiveId" clId="{4DCC5B0D-BAC6-4375-9429-466C64A6920E}" dt="2023-03-26T06:02:50.206" v="2334" actId="1076"/>
          <ac:spMkLst>
            <pc:docMk/>
            <pc:sldMk cId="3797456854" sldId="328"/>
            <ac:spMk id="86" creationId="{4D81DFC5-5CA1-4DC6-A14F-97BEFD7C7AF7}"/>
          </ac:spMkLst>
        </pc:spChg>
        <pc:spChg chg="add mod">
          <ac:chgData name="이 준석" userId="7581758f60bc1c4f" providerId="LiveId" clId="{4DCC5B0D-BAC6-4375-9429-466C64A6920E}" dt="2023-03-26T06:02:47.208" v="2333" actId="1076"/>
          <ac:spMkLst>
            <pc:docMk/>
            <pc:sldMk cId="3797456854" sldId="328"/>
            <ac:spMk id="87" creationId="{E2868699-6EDA-418E-B78E-05BE2BF9998E}"/>
          </ac:spMkLst>
        </pc:spChg>
        <pc:spChg chg="add del mod">
          <ac:chgData name="이 준석" userId="7581758f60bc1c4f" providerId="LiveId" clId="{4DCC5B0D-BAC6-4375-9429-466C64A6920E}" dt="2023-03-26T06:01:31.552" v="2316" actId="478"/>
          <ac:spMkLst>
            <pc:docMk/>
            <pc:sldMk cId="3797456854" sldId="328"/>
            <ac:spMk id="88" creationId="{22162814-7683-471B-A4F1-C8CB311E2DC3}"/>
          </ac:spMkLst>
        </pc:spChg>
        <pc:spChg chg="add mod">
          <ac:chgData name="이 준석" userId="7581758f60bc1c4f" providerId="LiveId" clId="{4DCC5B0D-BAC6-4375-9429-466C64A6920E}" dt="2023-03-26T06:02:20.546" v="2327" actId="1076"/>
          <ac:spMkLst>
            <pc:docMk/>
            <pc:sldMk cId="3797456854" sldId="328"/>
            <ac:spMk id="91" creationId="{658D3A1D-68CA-4A4A-AA2C-DCB95EC33EF9}"/>
          </ac:spMkLst>
        </pc:spChg>
        <pc:spChg chg="add del mod">
          <ac:chgData name="이 준석" userId="7581758f60bc1c4f" providerId="LiveId" clId="{4DCC5B0D-BAC6-4375-9429-466C64A6920E}" dt="2023-03-26T06:01:18.724" v="2302" actId="478"/>
          <ac:spMkLst>
            <pc:docMk/>
            <pc:sldMk cId="3797456854" sldId="328"/>
            <ac:spMk id="92" creationId="{8AF082B3-90F5-486F-B713-8C4879C0B6DC}"/>
          </ac:spMkLst>
        </pc:spChg>
        <pc:spChg chg="add mod">
          <ac:chgData name="이 준석" userId="7581758f60bc1c4f" providerId="LiveId" clId="{4DCC5B0D-BAC6-4375-9429-466C64A6920E}" dt="2023-03-26T06:02:02.217" v="2323" actId="1076"/>
          <ac:spMkLst>
            <pc:docMk/>
            <pc:sldMk cId="3797456854" sldId="328"/>
            <ac:spMk id="107" creationId="{14ED5A22-AC06-402B-847E-ACC1B3F7FE0C}"/>
          </ac:spMkLst>
        </pc:spChg>
        <pc:spChg chg="add mod">
          <ac:chgData name="이 준석" userId="7581758f60bc1c4f" providerId="LiveId" clId="{4DCC5B0D-BAC6-4375-9429-466C64A6920E}" dt="2023-03-26T06:01:51.587" v="2319" actId="1076"/>
          <ac:spMkLst>
            <pc:docMk/>
            <pc:sldMk cId="3797456854" sldId="328"/>
            <ac:spMk id="108" creationId="{019C86A4-B2B8-4FAE-8DF7-724342EAC2C5}"/>
          </ac:spMkLst>
        </pc:spChg>
        <pc:spChg chg="add del mod">
          <ac:chgData name="이 준석" userId="7581758f60bc1c4f" providerId="LiveId" clId="{4DCC5B0D-BAC6-4375-9429-466C64A6920E}" dt="2023-03-26T06:01:08.589" v="2292" actId="478"/>
          <ac:spMkLst>
            <pc:docMk/>
            <pc:sldMk cId="3797456854" sldId="328"/>
            <ac:spMk id="109" creationId="{1D657168-EA20-4E8A-A74D-C970236B6931}"/>
          </ac:spMkLst>
        </pc:spChg>
        <pc:spChg chg="add mod">
          <ac:chgData name="이 준석" userId="7581758f60bc1c4f" providerId="LiveId" clId="{4DCC5B0D-BAC6-4375-9429-466C64A6920E}" dt="2023-03-26T06:02:11.649" v="2325" actId="1076"/>
          <ac:spMkLst>
            <pc:docMk/>
            <pc:sldMk cId="3797456854" sldId="328"/>
            <ac:spMk id="111" creationId="{52CCA1A4-091C-4BCB-8979-A17FFE56DD25}"/>
          </ac:spMkLst>
        </pc:spChg>
        <pc:spChg chg="add del mod">
          <ac:chgData name="이 준석" userId="7581758f60bc1c4f" providerId="LiveId" clId="{4DCC5B0D-BAC6-4375-9429-466C64A6920E}" dt="2023-03-26T06:01:05.891" v="2290" actId="478"/>
          <ac:spMkLst>
            <pc:docMk/>
            <pc:sldMk cId="3797456854" sldId="328"/>
            <ac:spMk id="112" creationId="{6B840B74-395B-44B2-942E-45F4A75FAAD0}"/>
          </ac:spMkLst>
        </pc:spChg>
        <pc:spChg chg="add del mod">
          <ac:chgData name="이 준석" userId="7581758f60bc1c4f" providerId="LiveId" clId="{4DCC5B0D-BAC6-4375-9429-466C64A6920E}" dt="2023-03-26T06:01:00.827" v="2287" actId="478"/>
          <ac:spMkLst>
            <pc:docMk/>
            <pc:sldMk cId="3797456854" sldId="328"/>
            <ac:spMk id="115" creationId="{4185B2BB-5436-44CB-AE8A-3C0FD10AC6AD}"/>
          </ac:spMkLst>
        </pc:spChg>
        <pc:spChg chg="add mod">
          <ac:chgData name="이 준석" userId="7581758f60bc1c4f" providerId="LiveId" clId="{4DCC5B0D-BAC6-4375-9429-466C64A6920E}" dt="2023-03-26T05:49:27.932" v="2144" actId="1076"/>
          <ac:spMkLst>
            <pc:docMk/>
            <pc:sldMk cId="3797456854" sldId="328"/>
            <ac:spMk id="121" creationId="{2BE82CA1-80F1-4D8D-A50D-396AD79FDA71}"/>
          </ac:spMkLst>
        </pc:spChg>
        <pc:spChg chg="add mod">
          <ac:chgData name="이 준석" userId="7581758f60bc1c4f" providerId="LiveId" clId="{4DCC5B0D-BAC6-4375-9429-466C64A6920E}" dt="2023-03-26T06:02:16.511" v="2326" actId="1076"/>
          <ac:spMkLst>
            <pc:docMk/>
            <pc:sldMk cId="3797456854" sldId="328"/>
            <ac:spMk id="128" creationId="{25961BFC-44CB-417C-8D3C-D73FAAE125EE}"/>
          </ac:spMkLst>
        </pc:spChg>
        <pc:spChg chg="add del mod">
          <ac:chgData name="이 준석" userId="7581758f60bc1c4f" providerId="LiveId" clId="{4DCC5B0D-BAC6-4375-9429-466C64A6920E}" dt="2023-03-26T06:00:58.766" v="2285" actId="478"/>
          <ac:spMkLst>
            <pc:docMk/>
            <pc:sldMk cId="3797456854" sldId="328"/>
            <ac:spMk id="129" creationId="{A156790D-8F1F-4ED0-A050-35EE7EEF96E5}"/>
          </ac:spMkLst>
        </pc:spChg>
        <pc:spChg chg="add del mod">
          <ac:chgData name="이 준석" userId="7581758f60bc1c4f" providerId="LiveId" clId="{4DCC5B0D-BAC6-4375-9429-466C64A6920E}" dt="2023-03-26T06:00:58.047" v="2284" actId="478"/>
          <ac:spMkLst>
            <pc:docMk/>
            <pc:sldMk cId="3797456854" sldId="328"/>
            <ac:spMk id="133" creationId="{6AB1B2A0-48DA-4AC5-ACA8-FE27FC689273}"/>
          </ac:spMkLst>
        </pc:spChg>
        <pc:spChg chg="add mod">
          <ac:chgData name="이 준석" userId="7581758f60bc1c4f" providerId="LiveId" clId="{4DCC5B0D-BAC6-4375-9429-466C64A6920E}" dt="2023-03-26T06:04:51.188" v="2365" actId="1076"/>
          <ac:spMkLst>
            <pc:docMk/>
            <pc:sldMk cId="3797456854" sldId="328"/>
            <ac:spMk id="155" creationId="{D8803A22-1FF3-4B16-BEF8-14FBDD5C40DE}"/>
          </ac:spMkLst>
        </pc:spChg>
        <pc:spChg chg="add mod">
          <ac:chgData name="이 준석" userId="7581758f60bc1c4f" providerId="LiveId" clId="{4DCC5B0D-BAC6-4375-9429-466C64A6920E}" dt="2023-03-26T06:04:59.056" v="2366" actId="1076"/>
          <ac:spMkLst>
            <pc:docMk/>
            <pc:sldMk cId="3797456854" sldId="328"/>
            <ac:spMk id="156" creationId="{6FC98A76-0C10-400B-AAF0-75AC607FFF85}"/>
          </ac:spMkLst>
        </pc:spChg>
        <pc:spChg chg="add del mod">
          <ac:chgData name="이 준석" userId="7581758f60bc1c4f" providerId="LiveId" clId="{4DCC5B0D-BAC6-4375-9429-466C64A6920E}" dt="2023-03-26T06:01:28.919" v="2313" actId="478"/>
          <ac:spMkLst>
            <pc:docMk/>
            <pc:sldMk cId="3797456854" sldId="328"/>
            <ac:spMk id="157" creationId="{4C9D5A09-019A-4B93-B23F-ABF654F04B1A}"/>
          </ac:spMkLst>
        </pc:spChg>
        <pc:spChg chg="add mod">
          <ac:chgData name="이 준석" userId="7581758f60bc1c4f" providerId="LiveId" clId="{4DCC5B0D-BAC6-4375-9429-466C64A6920E}" dt="2023-03-26T06:05:02.218" v="2367" actId="1076"/>
          <ac:spMkLst>
            <pc:docMk/>
            <pc:sldMk cId="3797456854" sldId="328"/>
            <ac:spMk id="161" creationId="{CCC1EFE1-17D6-4785-8002-B6E707EA95AB}"/>
          </ac:spMkLst>
        </pc:spChg>
        <pc:spChg chg="add del mod">
          <ac:chgData name="이 준석" userId="7581758f60bc1c4f" providerId="LiveId" clId="{4DCC5B0D-BAC6-4375-9429-466C64A6920E}" dt="2023-03-26T06:01:27.754" v="2312" actId="478"/>
          <ac:spMkLst>
            <pc:docMk/>
            <pc:sldMk cId="3797456854" sldId="328"/>
            <ac:spMk id="162" creationId="{35EF1466-4099-4337-AF8C-EBB9D05904E3}"/>
          </ac:spMkLst>
        </pc:spChg>
        <pc:spChg chg="add del">
          <ac:chgData name="이 준석" userId="7581758f60bc1c4f" providerId="LiveId" clId="{4DCC5B0D-BAC6-4375-9429-466C64A6920E}" dt="2023-03-26T05:54:27.340" v="2209" actId="11529"/>
          <ac:spMkLst>
            <pc:docMk/>
            <pc:sldMk cId="3797456854" sldId="328"/>
            <ac:spMk id="170" creationId="{85BDD894-2A95-4F8D-BDAD-AB4F5D625C82}"/>
          </ac:spMkLst>
        </pc:spChg>
        <pc:spChg chg="add del">
          <ac:chgData name="이 준석" userId="7581758f60bc1c4f" providerId="LiveId" clId="{4DCC5B0D-BAC6-4375-9429-466C64A6920E}" dt="2023-03-26T05:54:37.316" v="2212" actId="11529"/>
          <ac:spMkLst>
            <pc:docMk/>
            <pc:sldMk cId="3797456854" sldId="328"/>
            <ac:spMk id="171" creationId="{F190F94E-128D-426F-83F7-CDD5810C7079}"/>
          </ac:spMkLst>
        </pc:spChg>
        <pc:spChg chg="add del">
          <ac:chgData name="이 준석" userId="7581758f60bc1c4f" providerId="LiveId" clId="{4DCC5B0D-BAC6-4375-9429-466C64A6920E}" dt="2023-03-26T05:54:50.911" v="2214" actId="11529"/>
          <ac:spMkLst>
            <pc:docMk/>
            <pc:sldMk cId="3797456854" sldId="328"/>
            <ac:spMk id="172" creationId="{3BA80FB7-1A4B-4A7C-9E89-484910190AE3}"/>
          </ac:spMkLst>
        </pc:spChg>
        <pc:spChg chg="add del">
          <ac:chgData name="이 준석" userId="7581758f60bc1c4f" providerId="LiveId" clId="{4DCC5B0D-BAC6-4375-9429-466C64A6920E}" dt="2023-03-26T05:55:12.214" v="2216" actId="11529"/>
          <ac:spMkLst>
            <pc:docMk/>
            <pc:sldMk cId="3797456854" sldId="328"/>
            <ac:spMk id="173" creationId="{BAFB28EB-1BEA-4A97-B250-DC804A15793F}"/>
          </ac:spMkLst>
        </pc:spChg>
        <pc:spChg chg="add del">
          <ac:chgData name="이 준석" userId="7581758f60bc1c4f" providerId="LiveId" clId="{4DCC5B0D-BAC6-4375-9429-466C64A6920E}" dt="2023-03-26T05:55:32.952" v="2218" actId="11529"/>
          <ac:spMkLst>
            <pc:docMk/>
            <pc:sldMk cId="3797456854" sldId="328"/>
            <ac:spMk id="174" creationId="{C56CBD85-3767-493A-AD1C-35B8591EE3F1}"/>
          </ac:spMkLst>
        </pc:spChg>
        <pc:spChg chg="add del">
          <ac:chgData name="이 준석" userId="7581758f60bc1c4f" providerId="LiveId" clId="{4DCC5B0D-BAC6-4375-9429-466C64A6920E}" dt="2023-03-26T06:01:24.894" v="2309" actId="478"/>
          <ac:spMkLst>
            <pc:docMk/>
            <pc:sldMk cId="3797456854" sldId="328"/>
            <ac:spMk id="175" creationId="{CD837CD1-7DFC-4621-9CD5-CD45099CEB50}"/>
          </ac:spMkLst>
        </pc:spChg>
        <pc:spChg chg="add del mod">
          <ac:chgData name="이 준석" userId="7581758f60bc1c4f" providerId="LiveId" clId="{4DCC5B0D-BAC6-4375-9429-466C64A6920E}" dt="2023-03-26T06:01:25.906" v="2310" actId="478"/>
          <ac:spMkLst>
            <pc:docMk/>
            <pc:sldMk cId="3797456854" sldId="328"/>
            <ac:spMk id="176" creationId="{EB48AAE6-8BF9-430D-9CC5-893E1006D33F}"/>
          </ac:spMkLst>
        </pc:spChg>
        <pc:spChg chg="add mod">
          <ac:chgData name="이 준석" userId="7581758f60bc1c4f" providerId="LiveId" clId="{4DCC5B0D-BAC6-4375-9429-466C64A6920E}" dt="2023-03-26T06:05:07.614" v="2368" actId="1076"/>
          <ac:spMkLst>
            <pc:docMk/>
            <pc:sldMk cId="3797456854" sldId="328"/>
            <ac:spMk id="183" creationId="{EE143326-D993-42F3-AE26-E52B194582DF}"/>
          </ac:spMkLst>
        </pc:spChg>
        <pc:spChg chg="add del mod">
          <ac:chgData name="이 준석" userId="7581758f60bc1c4f" providerId="LiveId" clId="{4DCC5B0D-BAC6-4375-9429-466C64A6920E}" dt="2023-03-26T06:01:22.489" v="2306" actId="478"/>
          <ac:spMkLst>
            <pc:docMk/>
            <pc:sldMk cId="3797456854" sldId="328"/>
            <ac:spMk id="184" creationId="{E2114044-C35D-4A0C-BBA2-D3AA61A16E2A}"/>
          </ac:spMkLst>
        </pc:spChg>
        <pc:spChg chg="add del mod">
          <ac:chgData name="이 준석" userId="7581758f60bc1c4f" providerId="LiveId" clId="{4DCC5B0D-BAC6-4375-9429-466C64A6920E}" dt="2023-03-26T06:01:21.525" v="2305" actId="478"/>
          <ac:spMkLst>
            <pc:docMk/>
            <pc:sldMk cId="3797456854" sldId="328"/>
            <ac:spMk id="186" creationId="{32DA3CA1-035D-4218-A7A6-DE5E955A873F}"/>
          </ac:spMkLst>
        </pc:spChg>
        <pc:spChg chg="add del mod">
          <ac:chgData name="이 준석" userId="7581758f60bc1c4f" providerId="LiveId" clId="{4DCC5B0D-BAC6-4375-9429-466C64A6920E}" dt="2023-03-26T06:01:20.552" v="2304" actId="478"/>
          <ac:spMkLst>
            <pc:docMk/>
            <pc:sldMk cId="3797456854" sldId="328"/>
            <ac:spMk id="190" creationId="{EFEFF06D-8D18-453D-9BE3-284225267C15}"/>
          </ac:spMkLst>
        </pc:spChg>
        <pc:spChg chg="add mod">
          <ac:chgData name="이 준석" userId="7581758f60bc1c4f" providerId="LiveId" clId="{4DCC5B0D-BAC6-4375-9429-466C64A6920E}" dt="2023-03-26T07:16:12.834" v="2477" actId="1076"/>
          <ac:spMkLst>
            <pc:docMk/>
            <pc:sldMk cId="3797456854" sldId="328"/>
            <ac:spMk id="197" creationId="{3EEE87A1-DFBD-443B-8DCC-A8A105689136}"/>
          </ac:spMkLst>
        </pc:spChg>
        <pc:spChg chg="add del mod">
          <ac:chgData name="이 준석" userId="7581758f60bc1c4f" providerId="LiveId" clId="{4DCC5B0D-BAC6-4375-9429-466C64A6920E}" dt="2023-03-26T06:01:14.448" v="2299" actId="478"/>
          <ac:spMkLst>
            <pc:docMk/>
            <pc:sldMk cId="3797456854" sldId="328"/>
            <ac:spMk id="198" creationId="{C9C1DDA4-C306-446A-94C0-792391E6C125}"/>
          </ac:spMkLst>
        </pc:spChg>
        <pc:spChg chg="add del mod">
          <ac:chgData name="이 준석" userId="7581758f60bc1c4f" providerId="LiveId" clId="{4DCC5B0D-BAC6-4375-9429-466C64A6920E}" dt="2023-03-26T06:01:12.903" v="2297" actId="478"/>
          <ac:spMkLst>
            <pc:docMk/>
            <pc:sldMk cId="3797456854" sldId="328"/>
            <ac:spMk id="199" creationId="{C2EA3761-C02F-43AA-86EB-1F59F1994DDB}"/>
          </ac:spMkLst>
        </pc:spChg>
        <pc:spChg chg="add del mod">
          <ac:chgData name="이 준석" userId="7581758f60bc1c4f" providerId="LiveId" clId="{4DCC5B0D-BAC6-4375-9429-466C64A6920E}" dt="2023-03-26T06:01:12.301" v="2296" actId="478"/>
          <ac:spMkLst>
            <pc:docMk/>
            <pc:sldMk cId="3797456854" sldId="328"/>
            <ac:spMk id="203" creationId="{66871FBB-1C19-4977-B414-5C66ACE55C70}"/>
          </ac:spMkLst>
        </pc:spChg>
        <pc:spChg chg="add del mod">
          <ac:chgData name="이 준석" userId="7581758f60bc1c4f" providerId="LiveId" clId="{4DCC5B0D-BAC6-4375-9429-466C64A6920E}" dt="2023-03-26T06:01:10.590" v="2294" actId="478"/>
          <ac:spMkLst>
            <pc:docMk/>
            <pc:sldMk cId="3797456854" sldId="328"/>
            <ac:spMk id="207" creationId="{1E671E8C-D817-4FE8-9EC3-992D184766F6}"/>
          </ac:spMkLst>
        </pc:spChg>
        <pc:spChg chg="add mod">
          <ac:chgData name="이 준석" userId="7581758f60bc1c4f" providerId="LiveId" clId="{4DCC5B0D-BAC6-4375-9429-466C64A6920E}" dt="2023-03-26T07:26:10.196" v="2501" actId="1076"/>
          <ac:spMkLst>
            <pc:docMk/>
            <pc:sldMk cId="3797456854" sldId="328"/>
            <ac:spMk id="244" creationId="{F48805CA-2808-4A0A-B3C8-815ACB4D89D9}"/>
          </ac:spMkLst>
        </pc:spChg>
        <pc:spChg chg="add mod">
          <ac:chgData name="이 준석" userId="7581758f60bc1c4f" providerId="LiveId" clId="{4DCC5B0D-BAC6-4375-9429-466C64A6920E}" dt="2023-03-26T06:05:59.978" v="2378" actId="1076"/>
          <ac:spMkLst>
            <pc:docMk/>
            <pc:sldMk cId="3797456854" sldId="328"/>
            <ac:spMk id="245" creationId="{4E9A7AF5-4425-43EE-BC22-2D0F578EAB7F}"/>
          </ac:spMkLst>
        </pc:spChg>
        <pc:spChg chg="add mod">
          <ac:chgData name="이 준석" userId="7581758f60bc1c4f" providerId="LiveId" clId="{4DCC5B0D-BAC6-4375-9429-466C64A6920E}" dt="2023-03-26T06:06:08.461" v="2380" actId="1076"/>
          <ac:spMkLst>
            <pc:docMk/>
            <pc:sldMk cId="3797456854" sldId="328"/>
            <ac:spMk id="246" creationId="{EA9F0851-F3BC-4EF3-AD8F-806895A72ED4}"/>
          </ac:spMkLst>
        </pc:spChg>
        <pc:spChg chg="add mod">
          <ac:chgData name="이 준석" userId="7581758f60bc1c4f" providerId="LiveId" clId="{4DCC5B0D-BAC6-4375-9429-466C64A6920E}" dt="2023-03-26T06:06:15.705" v="2382" actId="1076"/>
          <ac:spMkLst>
            <pc:docMk/>
            <pc:sldMk cId="3797456854" sldId="328"/>
            <ac:spMk id="247" creationId="{5DB0CFC9-390B-45B6-AB1B-B6C48C23A2E6}"/>
          </ac:spMkLst>
        </pc:spChg>
        <pc:spChg chg="add mod">
          <ac:chgData name="이 준석" userId="7581758f60bc1c4f" providerId="LiveId" clId="{4DCC5B0D-BAC6-4375-9429-466C64A6920E}" dt="2023-03-26T07:09:26.656" v="2391" actId="1076"/>
          <ac:spMkLst>
            <pc:docMk/>
            <pc:sldMk cId="3797456854" sldId="328"/>
            <ac:spMk id="248" creationId="{88E57D48-D6E7-41D4-B79B-61260E3E34B8}"/>
          </ac:spMkLst>
        </pc:spChg>
        <pc:spChg chg="add mod">
          <ac:chgData name="이 준석" userId="7581758f60bc1c4f" providerId="LiveId" clId="{4DCC5B0D-BAC6-4375-9429-466C64A6920E}" dt="2023-03-26T07:09:32.038" v="2393" actId="1076"/>
          <ac:spMkLst>
            <pc:docMk/>
            <pc:sldMk cId="3797456854" sldId="328"/>
            <ac:spMk id="249" creationId="{CA0CE395-C32E-4442-A492-567DEE0F1693}"/>
          </ac:spMkLst>
        </pc:spChg>
        <pc:spChg chg="add del mod">
          <ac:chgData name="이 준석" userId="7581758f60bc1c4f" providerId="LiveId" clId="{4DCC5B0D-BAC6-4375-9429-466C64A6920E}" dt="2023-03-26T07:29:11.969" v="2518" actId="478"/>
          <ac:spMkLst>
            <pc:docMk/>
            <pc:sldMk cId="3797456854" sldId="328"/>
            <ac:spMk id="250" creationId="{1C7C4F1C-EB82-440A-8B20-D2FDB3447241}"/>
          </ac:spMkLst>
        </pc:spChg>
        <pc:spChg chg="add mod">
          <ac:chgData name="이 준석" userId="7581758f60bc1c4f" providerId="LiveId" clId="{4DCC5B0D-BAC6-4375-9429-466C64A6920E}" dt="2023-03-26T07:28:24.365" v="2512" actId="14100"/>
          <ac:spMkLst>
            <pc:docMk/>
            <pc:sldMk cId="3797456854" sldId="328"/>
            <ac:spMk id="251" creationId="{7018F9F8-EEA9-45CF-A0F2-98C9F1702B7A}"/>
          </ac:spMkLst>
        </pc:spChg>
        <pc:spChg chg="add del mod">
          <ac:chgData name="이 준석" userId="7581758f60bc1c4f" providerId="LiveId" clId="{4DCC5B0D-BAC6-4375-9429-466C64A6920E}" dt="2023-03-26T07:29:41.906" v="2521" actId="478"/>
          <ac:spMkLst>
            <pc:docMk/>
            <pc:sldMk cId="3797456854" sldId="328"/>
            <ac:spMk id="252" creationId="{1F15BAC8-EBD9-4847-ACEB-B81934E73DBC}"/>
          </ac:spMkLst>
        </pc:spChg>
        <pc:spChg chg="add del mod">
          <ac:chgData name="이 준석" userId="7581758f60bc1c4f" providerId="LiveId" clId="{4DCC5B0D-BAC6-4375-9429-466C64A6920E}" dt="2023-03-26T07:30:01.997" v="2527" actId="478"/>
          <ac:spMkLst>
            <pc:docMk/>
            <pc:sldMk cId="3797456854" sldId="328"/>
            <ac:spMk id="253" creationId="{5F5B82F5-92EB-481D-B84A-563CD2AE3528}"/>
          </ac:spMkLst>
        </pc:spChg>
        <pc:spChg chg="add mod">
          <ac:chgData name="이 준석" userId="7581758f60bc1c4f" providerId="LiveId" clId="{4DCC5B0D-BAC6-4375-9429-466C64A6920E}" dt="2023-03-26T07:11:19.114" v="2421" actId="1076"/>
          <ac:spMkLst>
            <pc:docMk/>
            <pc:sldMk cId="3797456854" sldId="328"/>
            <ac:spMk id="254" creationId="{77A9972F-25F9-4167-9D27-CB5CAD753B53}"/>
          </ac:spMkLst>
        </pc:spChg>
        <pc:spChg chg="add del mod">
          <ac:chgData name="이 준석" userId="7581758f60bc1c4f" providerId="LiveId" clId="{4DCC5B0D-BAC6-4375-9429-466C64A6920E}" dt="2023-03-26T07:30:12.194" v="2530" actId="478"/>
          <ac:spMkLst>
            <pc:docMk/>
            <pc:sldMk cId="3797456854" sldId="328"/>
            <ac:spMk id="255" creationId="{36D3AEB9-7E82-44C1-B6DC-DBF12C788DDB}"/>
          </ac:spMkLst>
        </pc:spChg>
        <pc:spChg chg="add del mod">
          <ac:chgData name="이 준석" userId="7581758f60bc1c4f" providerId="LiveId" clId="{4DCC5B0D-BAC6-4375-9429-466C64A6920E}" dt="2023-03-26T07:11:47.069" v="2423" actId="478"/>
          <ac:spMkLst>
            <pc:docMk/>
            <pc:sldMk cId="3797456854" sldId="328"/>
            <ac:spMk id="256" creationId="{3614E96B-FDD2-4F61-82B6-9EFE06F5B535}"/>
          </ac:spMkLst>
        </pc:spChg>
        <pc:spChg chg="add mod">
          <ac:chgData name="이 준석" userId="7581758f60bc1c4f" providerId="LiveId" clId="{4DCC5B0D-BAC6-4375-9429-466C64A6920E}" dt="2023-03-26T07:12:21.093" v="2434" actId="207"/>
          <ac:spMkLst>
            <pc:docMk/>
            <pc:sldMk cId="3797456854" sldId="328"/>
            <ac:spMk id="257" creationId="{874DF3D1-0330-477E-B035-09972E248961}"/>
          </ac:spMkLst>
        </pc:spChg>
        <pc:spChg chg="add del mod">
          <ac:chgData name="이 준석" userId="7581758f60bc1c4f" providerId="LiveId" clId="{4DCC5B0D-BAC6-4375-9429-466C64A6920E}" dt="2023-03-26T07:12:49.977" v="2438" actId="478"/>
          <ac:spMkLst>
            <pc:docMk/>
            <pc:sldMk cId="3797456854" sldId="328"/>
            <ac:spMk id="258" creationId="{68B8CD53-0464-4CC2-9A3D-C361904680B0}"/>
          </ac:spMkLst>
        </pc:spChg>
        <pc:spChg chg="add del mod">
          <ac:chgData name="이 준석" userId="7581758f60bc1c4f" providerId="LiveId" clId="{4DCC5B0D-BAC6-4375-9429-466C64A6920E}" dt="2023-03-26T07:12:33.893" v="2435" actId="478"/>
          <ac:spMkLst>
            <pc:docMk/>
            <pc:sldMk cId="3797456854" sldId="328"/>
            <ac:spMk id="259" creationId="{5D188FE8-182A-49AE-8CB9-E831BFA06ABB}"/>
          </ac:spMkLst>
        </pc:spChg>
        <pc:spChg chg="add mod">
          <ac:chgData name="이 준석" userId="7581758f60bc1c4f" providerId="LiveId" clId="{4DCC5B0D-BAC6-4375-9429-466C64A6920E}" dt="2023-03-26T07:11:53.294" v="2425" actId="1076"/>
          <ac:spMkLst>
            <pc:docMk/>
            <pc:sldMk cId="3797456854" sldId="328"/>
            <ac:spMk id="260" creationId="{ACD43349-13F4-4369-8886-5ACFAAA591FD}"/>
          </ac:spMkLst>
        </pc:spChg>
        <pc:spChg chg="add mod">
          <ac:chgData name="이 준석" userId="7581758f60bc1c4f" providerId="LiveId" clId="{4DCC5B0D-BAC6-4375-9429-466C64A6920E}" dt="2023-03-26T07:12:39.242" v="2437" actId="1076"/>
          <ac:spMkLst>
            <pc:docMk/>
            <pc:sldMk cId="3797456854" sldId="328"/>
            <ac:spMk id="261" creationId="{28B7A76D-58F4-44DF-955D-41D21661D9F8}"/>
          </ac:spMkLst>
        </pc:spChg>
        <pc:spChg chg="add mod">
          <ac:chgData name="이 준석" userId="7581758f60bc1c4f" providerId="LiveId" clId="{4DCC5B0D-BAC6-4375-9429-466C64A6920E}" dt="2023-03-26T07:13:02.118" v="2440" actId="1076"/>
          <ac:spMkLst>
            <pc:docMk/>
            <pc:sldMk cId="3797456854" sldId="328"/>
            <ac:spMk id="262" creationId="{3354FE5B-87B9-4693-B04D-0FD93B1403BB}"/>
          </ac:spMkLst>
        </pc:spChg>
        <pc:spChg chg="add mod">
          <ac:chgData name="이 준석" userId="7581758f60bc1c4f" providerId="LiveId" clId="{4DCC5B0D-BAC6-4375-9429-466C64A6920E}" dt="2023-03-26T07:14:37.069" v="2447" actId="207"/>
          <ac:spMkLst>
            <pc:docMk/>
            <pc:sldMk cId="3797456854" sldId="328"/>
            <ac:spMk id="263" creationId="{EAB40646-672A-4AED-B440-E721CF201C0A}"/>
          </ac:spMkLst>
        </pc:spChg>
        <pc:spChg chg="add mod">
          <ac:chgData name="이 준석" userId="7581758f60bc1c4f" providerId="LiveId" clId="{4DCC5B0D-BAC6-4375-9429-466C64A6920E}" dt="2023-03-26T07:14:44.744" v="2449" actId="1076"/>
          <ac:spMkLst>
            <pc:docMk/>
            <pc:sldMk cId="3797456854" sldId="328"/>
            <ac:spMk id="265" creationId="{D70F5065-8C9E-473C-BCF0-4C48A8C7BFDF}"/>
          </ac:spMkLst>
        </pc:spChg>
        <pc:spChg chg="add mod">
          <ac:chgData name="이 준석" userId="7581758f60bc1c4f" providerId="LiveId" clId="{4DCC5B0D-BAC6-4375-9429-466C64A6920E}" dt="2023-03-26T07:14:49.754" v="2451" actId="1076"/>
          <ac:spMkLst>
            <pc:docMk/>
            <pc:sldMk cId="3797456854" sldId="328"/>
            <ac:spMk id="266" creationId="{42036FFD-EF70-4C24-880E-184D3A405C1A}"/>
          </ac:spMkLst>
        </pc:spChg>
        <pc:spChg chg="add mod">
          <ac:chgData name="이 준석" userId="7581758f60bc1c4f" providerId="LiveId" clId="{4DCC5B0D-BAC6-4375-9429-466C64A6920E}" dt="2023-03-26T07:14:57.566" v="2455" actId="1076"/>
          <ac:spMkLst>
            <pc:docMk/>
            <pc:sldMk cId="3797456854" sldId="328"/>
            <ac:spMk id="267" creationId="{0DBCD888-A939-4595-8CE2-FD411F51C17E}"/>
          </ac:spMkLst>
        </pc:spChg>
        <pc:spChg chg="add mod">
          <ac:chgData name="이 준석" userId="7581758f60bc1c4f" providerId="LiveId" clId="{4DCC5B0D-BAC6-4375-9429-466C64A6920E}" dt="2023-03-26T07:14:53.182" v="2454" actId="571"/>
          <ac:spMkLst>
            <pc:docMk/>
            <pc:sldMk cId="3797456854" sldId="328"/>
            <ac:spMk id="269" creationId="{559123CC-92B0-4456-9E49-4A7845CAA1EE}"/>
          </ac:spMkLst>
        </pc:spChg>
        <pc:spChg chg="add mod">
          <ac:chgData name="이 준석" userId="7581758f60bc1c4f" providerId="LiveId" clId="{4DCC5B0D-BAC6-4375-9429-466C64A6920E}" dt="2023-03-26T07:15:09.583" v="2459" actId="1076"/>
          <ac:spMkLst>
            <pc:docMk/>
            <pc:sldMk cId="3797456854" sldId="328"/>
            <ac:spMk id="270" creationId="{60E30280-0134-4339-8901-80E5CD42ABAF}"/>
          </ac:spMkLst>
        </pc:spChg>
        <pc:spChg chg="add mod">
          <ac:chgData name="이 준석" userId="7581758f60bc1c4f" providerId="LiveId" clId="{4DCC5B0D-BAC6-4375-9429-466C64A6920E}" dt="2023-03-26T07:15:01.107" v="2458" actId="571"/>
          <ac:spMkLst>
            <pc:docMk/>
            <pc:sldMk cId="3797456854" sldId="328"/>
            <ac:spMk id="272" creationId="{31F116D8-F77D-4A0D-AA60-694204C32D3A}"/>
          </ac:spMkLst>
        </pc:spChg>
        <pc:spChg chg="add mod">
          <ac:chgData name="이 준석" userId="7581758f60bc1c4f" providerId="LiveId" clId="{4DCC5B0D-BAC6-4375-9429-466C64A6920E}" dt="2023-03-26T07:15:17.556" v="2461" actId="1076"/>
          <ac:spMkLst>
            <pc:docMk/>
            <pc:sldMk cId="3797456854" sldId="328"/>
            <ac:spMk id="273" creationId="{BC253EB3-E35C-4DAA-85BD-4FEA34C5C23D}"/>
          </ac:spMkLst>
        </pc:spChg>
        <pc:spChg chg="add mod">
          <ac:chgData name="이 준석" userId="7581758f60bc1c4f" providerId="LiveId" clId="{4DCC5B0D-BAC6-4375-9429-466C64A6920E}" dt="2023-03-26T07:15:47.511" v="2466" actId="207"/>
          <ac:spMkLst>
            <pc:docMk/>
            <pc:sldMk cId="3797456854" sldId="328"/>
            <ac:spMk id="274" creationId="{AB671C14-2AB7-4F11-9B29-62903459E86F}"/>
          </ac:spMkLst>
        </pc:spChg>
        <pc:spChg chg="add mod">
          <ac:chgData name="이 준석" userId="7581758f60bc1c4f" providerId="LiveId" clId="{4DCC5B0D-BAC6-4375-9429-466C64A6920E}" dt="2023-03-26T07:16:44.861" v="2485" actId="207"/>
          <ac:spMkLst>
            <pc:docMk/>
            <pc:sldMk cId="3797456854" sldId="328"/>
            <ac:spMk id="275" creationId="{29A3F93C-C7F1-492B-B08D-1C18689E7085}"/>
          </ac:spMkLst>
        </pc:spChg>
        <pc:spChg chg="add mod">
          <ac:chgData name="이 준석" userId="7581758f60bc1c4f" providerId="LiveId" clId="{4DCC5B0D-BAC6-4375-9429-466C64A6920E}" dt="2023-03-26T07:15:52.408" v="2469" actId="571"/>
          <ac:spMkLst>
            <pc:docMk/>
            <pc:sldMk cId="3797456854" sldId="328"/>
            <ac:spMk id="278" creationId="{4C81FCB7-3C4D-4FC2-A62E-3D8B7203C355}"/>
          </ac:spMkLst>
        </pc:spChg>
        <pc:spChg chg="add mod">
          <ac:chgData name="이 준석" userId="7581758f60bc1c4f" providerId="LiveId" clId="{4DCC5B0D-BAC6-4375-9429-466C64A6920E}" dt="2023-03-26T07:16:48.353" v="2486" actId="207"/>
          <ac:spMkLst>
            <pc:docMk/>
            <pc:sldMk cId="3797456854" sldId="328"/>
            <ac:spMk id="279" creationId="{92C7232F-12F5-4882-83CE-F5A5C29E496D}"/>
          </ac:spMkLst>
        </pc:spChg>
        <pc:spChg chg="add mod">
          <ac:chgData name="이 준석" userId="7581758f60bc1c4f" providerId="LiveId" clId="{4DCC5B0D-BAC6-4375-9429-466C64A6920E}" dt="2023-03-26T07:16:03.603" v="2473" actId="571"/>
          <ac:spMkLst>
            <pc:docMk/>
            <pc:sldMk cId="3797456854" sldId="328"/>
            <ac:spMk id="281" creationId="{6442A8C0-37F3-4108-9C46-08340E638114}"/>
          </ac:spMkLst>
        </pc:spChg>
        <pc:spChg chg="add mod">
          <ac:chgData name="이 준석" userId="7581758f60bc1c4f" providerId="LiveId" clId="{4DCC5B0D-BAC6-4375-9429-466C64A6920E}" dt="2023-03-26T07:16:42.808" v="2484" actId="207"/>
          <ac:spMkLst>
            <pc:docMk/>
            <pc:sldMk cId="3797456854" sldId="328"/>
            <ac:spMk id="282" creationId="{F8CC6F80-A72A-4F93-A295-C320CBE75888}"/>
          </ac:spMkLst>
        </pc:spChg>
        <pc:spChg chg="add mod">
          <ac:chgData name="이 준석" userId="7581758f60bc1c4f" providerId="LiveId" clId="{4DCC5B0D-BAC6-4375-9429-466C64A6920E}" dt="2023-03-26T07:16:17.152" v="2479" actId="571"/>
          <ac:spMkLst>
            <pc:docMk/>
            <pc:sldMk cId="3797456854" sldId="328"/>
            <ac:spMk id="285" creationId="{701C218E-82EF-4EAC-B70D-0F5868B1702D}"/>
          </ac:spMkLst>
        </pc:spChg>
        <pc:spChg chg="add mod">
          <ac:chgData name="이 준석" userId="7581758f60bc1c4f" providerId="LiveId" clId="{4DCC5B0D-BAC6-4375-9429-466C64A6920E}" dt="2023-03-26T07:16:40.312" v="2483" actId="207"/>
          <ac:spMkLst>
            <pc:docMk/>
            <pc:sldMk cId="3797456854" sldId="328"/>
            <ac:spMk id="286" creationId="{9A6FED4B-8432-4694-912D-4645BFCF7724}"/>
          </ac:spMkLst>
        </pc:spChg>
        <pc:spChg chg="add mod">
          <ac:chgData name="이 준석" userId="7581758f60bc1c4f" providerId="LiveId" clId="{4DCC5B0D-BAC6-4375-9429-466C64A6920E}" dt="2023-03-26T07:17:14.277" v="2488" actId="1076"/>
          <ac:spMkLst>
            <pc:docMk/>
            <pc:sldMk cId="3797456854" sldId="328"/>
            <ac:spMk id="287" creationId="{AE940061-B712-4292-9D26-A52C68C072E4}"/>
          </ac:spMkLst>
        </pc:spChg>
        <pc:spChg chg="add mod">
          <ac:chgData name="이 준석" userId="7581758f60bc1c4f" providerId="LiveId" clId="{4DCC5B0D-BAC6-4375-9429-466C64A6920E}" dt="2023-03-26T07:17:21.504" v="2490" actId="1076"/>
          <ac:spMkLst>
            <pc:docMk/>
            <pc:sldMk cId="3797456854" sldId="328"/>
            <ac:spMk id="288" creationId="{E7A5C2A8-35C8-4CA7-9302-E9986120ABDF}"/>
          </ac:spMkLst>
        </pc:spChg>
        <pc:spChg chg="add del mod">
          <ac:chgData name="이 준석" userId="7581758f60bc1c4f" providerId="LiveId" clId="{4DCC5B0D-BAC6-4375-9429-466C64A6920E}" dt="2023-03-26T07:30:37.234" v="2533" actId="478"/>
          <ac:spMkLst>
            <pc:docMk/>
            <pc:sldMk cId="3797456854" sldId="328"/>
            <ac:spMk id="289" creationId="{BFDB18F9-E5FA-4ACC-80A0-1CE417CCEF2C}"/>
          </ac:spMkLst>
        </pc:spChg>
        <pc:spChg chg="add mod">
          <ac:chgData name="이 준석" userId="7581758f60bc1c4f" providerId="LiveId" clId="{4DCC5B0D-BAC6-4375-9429-466C64A6920E}" dt="2023-03-26T07:26:00.416" v="2497" actId="1076"/>
          <ac:spMkLst>
            <pc:docMk/>
            <pc:sldMk cId="3797456854" sldId="328"/>
            <ac:spMk id="291" creationId="{EBEB4E69-34B2-4122-87C9-0B5133D3643E}"/>
          </ac:spMkLst>
        </pc:spChg>
        <pc:spChg chg="add mod">
          <ac:chgData name="이 준석" userId="7581758f60bc1c4f" providerId="LiveId" clId="{4DCC5B0D-BAC6-4375-9429-466C64A6920E}" dt="2023-03-26T07:26:17.035" v="2503" actId="207"/>
          <ac:spMkLst>
            <pc:docMk/>
            <pc:sldMk cId="3797456854" sldId="328"/>
            <ac:spMk id="292" creationId="{8E05D077-9C93-4F94-941A-D7945AA3AD5F}"/>
          </ac:spMkLst>
        </pc:spChg>
        <pc:spChg chg="add mod">
          <ac:chgData name="이 준석" userId="7581758f60bc1c4f" providerId="LiveId" clId="{4DCC5B0D-BAC6-4375-9429-466C64A6920E}" dt="2023-03-26T07:29:17.571" v="2520" actId="1076"/>
          <ac:spMkLst>
            <pc:docMk/>
            <pc:sldMk cId="3797456854" sldId="328"/>
            <ac:spMk id="293" creationId="{C3B78A89-BADF-411B-A347-1AEFCA5FA1B7}"/>
          </ac:spMkLst>
        </pc:spChg>
        <pc:spChg chg="add mod">
          <ac:chgData name="이 준석" userId="7581758f60bc1c4f" providerId="LiveId" clId="{4DCC5B0D-BAC6-4375-9429-466C64A6920E}" dt="2023-03-26T07:29:50.534" v="2523" actId="1076"/>
          <ac:spMkLst>
            <pc:docMk/>
            <pc:sldMk cId="3797456854" sldId="328"/>
            <ac:spMk id="294" creationId="{2D5B8717-2A9A-42B4-B2F7-76DBAD2606B6}"/>
          </ac:spMkLst>
        </pc:spChg>
        <pc:spChg chg="add mod">
          <ac:chgData name="이 준석" userId="7581758f60bc1c4f" providerId="LiveId" clId="{4DCC5B0D-BAC6-4375-9429-466C64A6920E}" dt="2023-03-26T07:30:06.289" v="2529" actId="1076"/>
          <ac:spMkLst>
            <pc:docMk/>
            <pc:sldMk cId="3797456854" sldId="328"/>
            <ac:spMk id="295" creationId="{A6A30A86-2F21-4268-BD1E-1EFDB719B9B5}"/>
          </ac:spMkLst>
        </pc:spChg>
        <pc:spChg chg="add mod">
          <ac:chgData name="이 준석" userId="7581758f60bc1c4f" providerId="LiveId" clId="{4DCC5B0D-BAC6-4375-9429-466C64A6920E}" dt="2023-03-26T07:30:16.389" v="2532" actId="1076"/>
          <ac:spMkLst>
            <pc:docMk/>
            <pc:sldMk cId="3797456854" sldId="328"/>
            <ac:spMk id="296" creationId="{6AB8F0C1-38DD-4987-AC7E-4267286A613F}"/>
          </ac:spMkLst>
        </pc:spChg>
        <pc:spChg chg="add mod">
          <ac:chgData name="이 준석" userId="7581758f60bc1c4f" providerId="LiveId" clId="{4DCC5B0D-BAC6-4375-9429-466C64A6920E}" dt="2023-03-26T07:30:40.975" v="2535" actId="1076"/>
          <ac:spMkLst>
            <pc:docMk/>
            <pc:sldMk cId="3797456854" sldId="328"/>
            <ac:spMk id="297" creationId="{3A68AFF8-7A24-423C-BBED-5613212A2E03}"/>
          </ac:spMkLst>
        </pc:spChg>
        <pc:cxnChg chg="add del mod">
          <ac:chgData name="이 준석" userId="7581758f60bc1c4f" providerId="LiveId" clId="{4DCC5B0D-BAC6-4375-9429-466C64A6920E}" dt="2023-03-26T05:35:26.684" v="1856" actId="478"/>
          <ac:cxnSpMkLst>
            <pc:docMk/>
            <pc:sldMk cId="3797456854" sldId="328"/>
            <ac:cxnSpMk id="5" creationId="{A4CC7F80-1EFE-4969-AC18-FF7E8F316CC2}"/>
          </ac:cxnSpMkLst>
        </pc:cxnChg>
        <pc:cxnChg chg="add del mod">
          <ac:chgData name="이 준석" userId="7581758f60bc1c4f" providerId="LiveId" clId="{4DCC5B0D-BAC6-4375-9429-466C64A6920E}" dt="2023-03-26T05:35:26.036" v="1854" actId="478"/>
          <ac:cxnSpMkLst>
            <pc:docMk/>
            <pc:sldMk cId="3797456854" sldId="328"/>
            <ac:cxnSpMk id="7" creationId="{A2F6BBB2-D3D3-43F1-9623-E257855CBF33}"/>
          </ac:cxnSpMkLst>
        </pc:cxnChg>
        <pc:cxnChg chg="add del mod">
          <ac:chgData name="이 준석" userId="7581758f60bc1c4f" providerId="LiveId" clId="{4DCC5B0D-BAC6-4375-9429-466C64A6920E}" dt="2023-03-25T04:12:31.329" v="1817" actId="478"/>
          <ac:cxnSpMkLst>
            <pc:docMk/>
            <pc:sldMk cId="3797456854" sldId="328"/>
            <ac:cxnSpMk id="9" creationId="{9C62434F-B215-44E4-9B6E-F89C63F9342D}"/>
          </ac:cxnSpMkLst>
        </pc:cxnChg>
        <pc:cxnChg chg="add">
          <ac:chgData name="이 준석" userId="7581758f60bc1c4f" providerId="LiveId" clId="{4DCC5B0D-BAC6-4375-9429-466C64A6920E}" dt="2023-03-26T05:37:18.289" v="1915" actId="11529"/>
          <ac:cxnSpMkLst>
            <pc:docMk/>
            <pc:sldMk cId="3797456854" sldId="328"/>
            <ac:cxnSpMk id="10" creationId="{CA7367AC-AE94-42BB-904C-85D636091A2D}"/>
          </ac:cxnSpMkLst>
        </pc:cxnChg>
        <pc:cxnChg chg="add mod">
          <ac:chgData name="이 준석" userId="7581758f60bc1c4f" providerId="LiveId" clId="{4DCC5B0D-BAC6-4375-9429-466C64A6920E}" dt="2023-03-26T05:37:46.922" v="1922" actId="14100"/>
          <ac:cxnSpMkLst>
            <pc:docMk/>
            <pc:sldMk cId="3797456854" sldId="328"/>
            <ac:cxnSpMk id="12" creationId="{1D5B14BF-B0DA-45D2-8FAB-8B7FE326A585}"/>
          </ac:cxnSpMkLst>
        </pc:cxnChg>
        <pc:cxnChg chg="add mod">
          <ac:chgData name="이 준석" userId="7581758f60bc1c4f" providerId="LiveId" clId="{4DCC5B0D-BAC6-4375-9429-466C64A6920E}" dt="2023-03-26T05:37:54.724" v="1925" actId="14100"/>
          <ac:cxnSpMkLst>
            <pc:docMk/>
            <pc:sldMk cId="3797456854" sldId="328"/>
            <ac:cxnSpMk id="14" creationId="{0CD4D908-7308-4B13-80ED-6E6F8AEE7CC3}"/>
          </ac:cxnSpMkLst>
        </pc:cxnChg>
        <pc:cxnChg chg="add del">
          <ac:chgData name="이 준석" userId="7581758f60bc1c4f" providerId="LiveId" clId="{4DCC5B0D-BAC6-4375-9429-466C64A6920E}" dt="2023-03-26T05:35:27.989" v="1857" actId="478"/>
          <ac:cxnSpMkLst>
            <pc:docMk/>
            <pc:sldMk cId="3797456854" sldId="328"/>
            <ac:cxnSpMk id="16" creationId="{6DED099B-D6C9-4690-88CA-9D78DDBB8DF1}"/>
          </ac:cxnSpMkLst>
        </pc:cxnChg>
        <pc:cxnChg chg="add del mod">
          <ac:chgData name="이 준석" userId="7581758f60bc1c4f" providerId="LiveId" clId="{4DCC5B0D-BAC6-4375-9429-466C64A6920E}" dt="2023-03-26T05:35:29.447" v="1858" actId="478"/>
          <ac:cxnSpMkLst>
            <pc:docMk/>
            <pc:sldMk cId="3797456854" sldId="328"/>
            <ac:cxnSpMk id="18" creationId="{8D92C563-3483-4830-BD5B-5F632CE51876}"/>
          </ac:cxnSpMkLst>
        </pc:cxnChg>
        <pc:cxnChg chg="add del">
          <ac:chgData name="이 준석" userId="7581758f60bc1c4f" providerId="LiveId" clId="{4DCC5B0D-BAC6-4375-9429-466C64A6920E}" dt="2023-03-26T05:35:29.930" v="1859" actId="478"/>
          <ac:cxnSpMkLst>
            <pc:docMk/>
            <pc:sldMk cId="3797456854" sldId="328"/>
            <ac:cxnSpMk id="21" creationId="{DD3D43D3-CC89-49EF-939F-A3B4D299E0F6}"/>
          </ac:cxnSpMkLst>
        </pc:cxnChg>
        <pc:cxnChg chg="add">
          <ac:chgData name="이 준석" userId="7581758f60bc1c4f" providerId="LiveId" clId="{4DCC5B0D-BAC6-4375-9429-466C64A6920E}" dt="2023-03-26T05:39:13.279" v="1992" actId="11529"/>
          <ac:cxnSpMkLst>
            <pc:docMk/>
            <pc:sldMk cId="3797456854" sldId="328"/>
            <ac:cxnSpMk id="22" creationId="{16D4A349-D797-4FF6-9362-C12837BA52E1}"/>
          </ac:cxnSpMkLst>
        </pc:cxnChg>
        <pc:cxnChg chg="add del mod">
          <ac:chgData name="이 준석" userId="7581758f60bc1c4f" providerId="LiveId" clId="{4DCC5B0D-BAC6-4375-9429-466C64A6920E}" dt="2023-03-26T05:35:31.358" v="1860" actId="478"/>
          <ac:cxnSpMkLst>
            <pc:docMk/>
            <pc:sldMk cId="3797456854" sldId="328"/>
            <ac:cxnSpMk id="23" creationId="{26946149-F7F9-484B-BA90-6BAE816BDC09}"/>
          </ac:cxnSpMkLst>
        </pc:cxnChg>
        <pc:cxnChg chg="add del">
          <ac:chgData name="이 준석" userId="7581758f60bc1c4f" providerId="LiveId" clId="{4DCC5B0D-BAC6-4375-9429-466C64A6920E}" dt="2023-03-25T04:13:00.281" v="1827" actId="478"/>
          <ac:cxnSpMkLst>
            <pc:docMk/>
            <pc:sldMk cId="3797456854" sldId="328"/>
            <ac:cxnSpMk id="25" creationId="{630476D7-7140-4F40-A9F7-A0706E636ABA}"/>
          </ac:cxnSpMkLst>
        </pc:cxnChg>
        <pc:cxnChg chg="add">
          <ac:chgData name="이 준석" userId="7581758f60bc1c4f" providerId="LiveId" clId="{4DCC5B0D-BAC6-4375-9429-466C64A6920E}" dt="2023-03-26T05:39:17.868" v="1993" actId="11529"/>
          <ac:cxnSpMkLst>
            <pc:docMk/>
            <pc:sldMk cId="3797456854" sldId="328"/>
            <ac:cxnSpMk id="28" creationId="{5BDD2541-7C1C-44B0-95CC-03AF33E56489}"/>
          </ac:cxnSpMkLst>
        </pc:cxnChg>
        <pc:cxnChg chg="add mod">
          <ac:chgData name="이 준석" userId="7581758f60bc1c4f" providerId="LiveId" clId="{4DCC5B0D-BAC6-4375-9429-466C64A6920E}" dt="2023-03-26T05:39:43.337" v="2003" actId="14100"/>
          <ac:cxnSpMkLst>
            <pc:docMk/>
            <pc:sldMk cId="3797456854" sldId="328"/>
            <ac:cxnSpMk id="31" creationId="{62E483BC-3DAA-473F-BEE5-A6A5DBC6D2C9}"/>
          </ac:cxnSpMkLst>
        </pc:cxnChg>
        <pc:cxnChg chg="add del mod">
          <ac:chgData name="이 준석" userId="7581758f60bc1c4f" providerId="LiveId" clId="{4DCC5B0D-BAC6-4375-9429-466C64A6920E}" dt="2023-03-26T05:35:25.491" v="1853" actId="478"/>
          <ac:cxnSpMkLst>
            <pc:docMk/>
            <pc:sldMk cId="3797456854" sldId="328"/>
            <ac:cxnSpMk id="36" creationId="{4FABA9D6-81CA-472B-A592-0A2FFFE3796F}"/>
          </ac:cxnSpMkLst>
        </pc:cxnChg>
        <pc:cxnChg chg="add">
          <ac:chgData name="이 준석" userId="7581758f60bc1c4f" providerId="LiveId" clId="{4DCC5B0D-BAC6-4375-9429-466C64A6920E}" dt="2023-03-26T05:40:01.008" v="2008" actId="11529"/>
          <ac:cxnSpMkLst>
            <pc:docMk/>
            <pc:sldMk cId="3797456854" sldId="328"/>
            <ac:cxnSpMk id="41" creationId="{35831067-1F3F-4EDB-B031-BDEED189A7C7}"/>
          </ac:cxnSpMkLst>
        </pc:cxnChg>
        <pc:cxnChg chg="add">
          <ac:chgData name="이 준석" userId="7581758f60bc1c4f" providerId="LiveId" clId="{4DCC5B0D-BAC6-4375-9429-466C64A6920E}" dt="2023-03-26T05:40:05.554" v="2009" actId="11529"/>
          <ac:cxnSpMkLst>
            <pc:docMk/>
            <pc:sldMk cId="3797456854" sldId="328"/>
            <ac:cxnSpMk id="43" creationId="{9C913C63-9FD0-4ECE-AF55-94A30D6F6682}"/>
          </ac:cxnSpMkLst>
        </pc:cxnChg>
        <pc:cxnChg chg="add">
          <ac:chgData name="이 준석" userId="7581758f60bc1c4f" providerId="LiveId" clId="{4DCC5B0D-BAC6-4375-9429-466C64A6920E}" dt="2023-03-26T05:40:12.329" v="2010" actId="11529"/>
          <ac:cxnSpMkLst>
            <pc:docMk/>
            <pc:sldMk cId="3797456854" sldId="328"/>
            <ac:cxnSpMk id="45" creationId="{2925A356-588B-4066-AFED-CEDECECA4958}"/>
          </ac:cxnSpMkLst>
        </pc:cxnChg>
        <pc:cxnChg chg="add">
          <ac:chgData name="이 준석" userId="7581758f60bc1c4f" providerId="LiveId" clId="{4DCC5B0D-BAC6-4375-9429-466C64A6920E}" dt="2023-03-26T05:40:48.186" v="2020" actId="11529"/>
          <ac:cxnSpMkLst>
            <pc:docMk/>
            <pc:sldMk cId="3797456854" sldId="328"/>
            <ac:cxnSpMk id="50" creationId="{D8C6A305-AB8B-45C7-B1B7-D2AA841E95D2}"/>
          </ac:cxnSpMkLst>
        </pc:cxnChg>
        <pc:cxnChg chg="add mod">
          <ac:chgData name="이 준석" userId="7581758f60bc1c4f" providerId="LiveId" clId="{4DCC5B0D-BAC6-4375-9429-466C64A6920E}" dt="2023-03-26T05:41:20.493" v="2030" actId="14100"/>
          <ac:cxnSpMkLst>
            <pc:docMk/>
            <pc:sldMk cId="3797456854" sldId="328"/>
            <ac:cxnSpMk id="52" creationId="{F59C531C-23AB-4911-AED5-F3343FE3691D}"/>
          </ac:cxnSpMkLst>
        </pc:cxnChg>
        <pc:cxnChg chg="add del mod">
          <ac:chgData name="이 준석" userId="7581758f60bc1c4f" providerId="LiveId" clId="{4DCC5B0D-BAC6-4375-9429-466C64A6920E}" dt="2023-03-26T06:00:54.696" v="2281" actId="478"/>
          <ac:cxnSpMkLst>
            <pc:docMk/>
            <pc:sldMk cId="3797456854" sldId="328"/>
            <ac:cxnSpMk id="54" creationId="{BB9D1387-FFCC-44C2-B489-D17A3573B57F}"/>
          </ac:cxnSpMkLst>
        </pc:cxnChg>
        <pc:cxnChg chg="add mod">
          <ac:chgData name="이 준석" userId="7581758f60bc1c4f" providerId="LiveId" clId="{4DCC5B0D-BAC6-4375-9429-466C64A6920E}" dt="2023-03-26T06:03:43.469" v="2348" actId="1076"/>
          <ac:cxnSpMkLst>
            <pc:docMk/>
            <pc:sldMk cId="3797456854" sldId="328"/>
            <ac:cxnSpMk id="62" creationId="{DC75C197-9DA9-4F8C-99BC-9A484FFEEC91}"/>
          </ac:cxnSpMkLst>
        </pc:cxnChg>
        <pc:cxnChg chg="add mod">
          <ac:chgData name="이 준석" userId="7581758f60bc1c4f" providerId="LiveId" clId="{4DCC5B0D-BAC6-4375-9429-466C64A6920E}" dt="2023-03-26T06:03:52.535" v="2351" actId="14100"/>
          <ac:cxnSpMkLst>
            <pc:docMk/>
            <pc:sldMk cId="3797456854" sldId="328"/>
            <ac:cxnSpMk id="64" creationId="{C164C4EA-66E4-4848-A934-E263069BAE0C}"/>
          </ac:cxnSpMkLst>
        </pc:cxnChg>
        <pc:cxnChg chg="add mod">
          <ac:chgData name="이 준석" userId="7581758f60bc1c4f" providerId="LiveId" clId="{4DCC5B0D-BAC6-4375-9429-466C64A6920E}" dt="2023-03-26T06:03:55.336" v="2352" actId="14100"/>
          <ac:cxnSpMkLst>
            <pc:docMk/>
            <pc:sldMk cId="3797456854" sldId="328"/>
            <ac:cxnSpMk id="66" creationId="{3A4C8646-739B-44C6-8961-E582092D19FE}"/>
          </ac:cxnSpMkLst>
        </pc:cxnChg>
        <pc:cxnChg chg="add mod">
          <ac:chgData name="이 준석" userId="7581758f60bc1c4f" providerId="LiveId" clId="{4DCC5B0D-BAC6-4375-9429-466C64A6920E}" dt="2023-03-26T06:02:47.208" v="2333" actId="1076"/>
          <ac:cxnSpMkLst>
            <pc:docMk/>
            <pc:sldMk cId="3797456854" sldId="328"/>
            <ac:cxnSpMk id="68" creationId="{EA40F3E7-6E95-41F6-A7F6-14371910512E}"/>
          </ac:cxnSpMkLst>
        </pc:cxnChg>
        <pc:cxnChg chg="add mod">
          <ac:chgData name="이 준석" userId="7581758f60bc1c4f" providerId="LiveId" clId="{4DCC5B0D-BAC6-4375-9429-466C64A6920E}" dt="2023-03-26T06:02:50.206" v="2334" actId="1076"/>
          <ac:cxnSpMkLst>
            <pc:docMk/>
            <pc:sldMk cId="3797456854" sldId="328"/>
            <ac:cxnSpMk id="70" creationId="{D1095A5B-E2CA-4779-AEEE-64729831735D}"/>
          </ac:cxnSpMkLst>
        </pc:cxnChg>
        <pc:cxnChg chg="add del mod">
          <ac:chgData name="이 준석" userId="7581758f60bc1c4f" providerId="LiveId" clId="{4DCC5B0D-BAC6-4375-9429-466C64A6920E}" dt="2023-03-26T06:01:30.872" v="2315" actId="478"/>
          <ac:cxnSpMkLst>
            <pc:docMk/>
            <pc:sldMk cId="3797456854" sldId="328"/>
            <ac:cxnSpMk id="72" creationId="{C10C2D5A-5E2E-4D00-8D48-F248A5E70087}"/>
          </ac:cxnSpMkLst>
        </pc:cxnChg>
        <pc:cxnChg chg="add mod">
          <ac:chgData name="이 준석" userId="7581758f60bc1c4f" providerId="LiveId" clId="{4DCC5B0D-BAC6-4375-9429-466C64A6920E}" dt="2023-03-26T06:02:23.626" v="2328" actId="14100"/>
          <ac:cxnSpMkLst>
            <pc:docMk/>
            <pc:sldMk cId="3797456854" sldId="328"/>
            <ac:cxnSpMk id="74" creationId="{540C4EAE-032F-4CF9-AA26-A7270906B5EE}"/>
          </ac:cxnSpMkLst>
        </pc:cxnChg>
        <pc:cxnChg chg="add del">
          <ac:chgData name="이 준석" userId="7581758f60bc1c4f" providerId="LiveId" clId="{4DCC5B0D-BAC6-4375-9429-466C64A6920E}" dt="2023-03-26T05:43:15.655" v="2052" actId="11529"/>
          <ac:cxnSpMkLst>
            <pc:docMk/>
            <pc:sldMk cId="3797456854" sldId="328"/>
            <ac:cxnSpMk id="76" creationId="{80CD57BD-48F3-42AA-BA37-5B1CD5FD3626}"/>
          </ac:cxnSpMkLst>
        </pc:cxnChg>
        <pc:cxnChg chg="add del mod">
          <ac:chgData name="이 준석" userId="7581758f60bc1c4f" providerId="LiveId" clId="{4DCC5B0D-BAC6-4375-9429-466C64A6920E}" dt="2023-03-26T06:01:16.656" v="2301" actId="478"/>
          <ac:cxnSpMkLst>
            <pc:docMk/>
            <pc:sldMk cId="3797456854" sldId="328"/>
            <ac:cxnSpMk id="78" creationId="{D185E0FF-946D-4349-B921-2688F47BBE61}"/>
          </ac:cxnSpMkLst>
        </pc:cxnChg>
        <pc:cxnChg chg="add mod">
          <ac:chgData name="이 준석" userId="7581758f60bc1c4f" providerId="LiveId" clId="{4DCC5B0D-BAC6-4375-9429-466C64A6920E}" dt="2023-03-26T06:02:02.217" v="2323" actId="1076"/>
          <ac:cxnSpMkLst>
            <pc:docMk/>
            <pc:sldMk cId="3797456854" sldId="328"/>
            <ac:cxnSpMk id="95" creationId="{B26ED586-D4C6-444D-AD38-74D2FAB0A366}"/>
          </ac:cxnSpMkLst>
        </pc:cxnChg>
        <pc:cxnChg chg="add mod">
          <ac:chgData name="이 준석" userId="7581758f60bc1c4f" providerId="LiveId" clId="{4DCC5B0D-BAC6-4375-9429-466C64A6920E}" dt="2023-03-26T06:01:51.587" v="2319" actId="1076"/>
          <ac:cxnSpMkLst>
            <pc:docMk/>
            <pc:sldMk cId="3797456854" sldId="328"/>
            <ac:cxnSpMk id="97" creationId="{75CD4624-5A2D-4CB1-BC2B-47E6394D02D8}"/>
          </ac:cxnSpMkLst>
        </pc:cxnChg>
        <pc:cxnChg chg="add del mod">
          <ac:chgData name="이 준석" userId="7581758f60bc1c4f" providerId="LiveId" clId="{4DCC5B0D-BAC6-4375-9429-466C64A6920E}" dt="2023-03-26T06:01:07.627" v="2291" actId="478"/>
          <ac:cxnSpMkLst>
            <pc:docMk/>
            <pc:sldMk cId="3797456854" sldId="328"/>
            <ac:cxnSpMk id="99" creationId="{68062393-995F-4875-9B53-150EA12BFA63}"/>
          </ac:cxnSpMkLst>
        </pc:cxnChg>
        <pc:cxnChg chg="add mod">
          <ac:chgData name="이 준석" userId="7581758f60bc1c4f" providerId="LiveId" clId="{4DCC5B0D-BAC6-4375-9429-466C64A6920E}" dt="2023-03-26T06:02:11.649" v="2325" actId="1076"/>
          <ac:cxnSpMkLst>
            <pc:docMk/>
            <pc:sldMk cId="3797456854" sldId="328"/>
            <ac:cxnSpMk id="101" creationId="{066C40CB-B2A1-4D69-BD1C-E9817C0340E3}"/>
          </ac:cxnSpMkLst>
        </pc:cxnChg>
        <pc:cxnChg chg="add del mod">
          <ac:chgData name="이 준석" userId="7581758f60bc1c4f" providerId="LiveId" clId="{4DCC5B0D-BAC6-4375-9429-466C64A6920E}" dt="2023-03-26T06:01:03.683" v="2289" actId="478"/>
          <ac:cxnSpMkLst>
            <pc:docMk/>
            <pc:sldMk cId="3797456854" sldId="328"/>
            <ac:cxnSpMk id="103" creationId="{4C7CA783-855E-4634-B650-554F735773DF}"/>
          </ac:cxnSpMkLst>
        </pc:cxnChg>
        <pc:cxnChg chg="add del mod">
          <ac:chgData name="이 준석" userId="7581758f60bc1c4f" providerId="LiveId" clId="{4DCC5B0D-BAC6-4375-9429-466C64A6920E}" dt="2023-03-26T06:01:01.822" v="2288" actId="478"/>
          <ac:cxnSpMkLst>
            <pc:docMk/>
            <pc:sldMk cId="3797456854" sldId="328"/>
            <ac:cxnSpMk id="106" creationId="{162E019B-1FA8-4745-89A5-93F9A308CFC6}"/>
          </ac:cxnSpMkLst>
        </pc:cxnChg>
        <pc:cxnChg chg="add mod">
          <ac:chgData name="이 준석" userId="7581758f60bc1c4f" providerId="LiveId" clId="{4DCC5B0D-BAC6-4375-9429-466C64A6920E}" dt="2023-03-26T05:48:51.862" v="2138" actId="13822"/>
          <ac:cxnSpMkLst>
            <pc:docMk/>
            <pc:sldMk cId="3797456854" sldId="328"/>
            <ac:cxnSpMk id="117" creationId="{1AE7A40E-9995-4F8B-A458-01C42DD11A60}"/>
          </ac:cxnSpMkLst>
        </pc:cxnChg>
        <pc:cxnChg chg="add mod">
          <ac:chgData name="이 준석" userId="7581758f60bc1c4f" providerId="LiveId" clId="{4DCC5B0D-BAC6-4375-9429-466C64A6920E}" dt="2023-03-26T05:49:05.071" v="2140" actId="1076"/>
          <ac:cxnSpMkLst>
            <pc:docMk/>
            <pc:sldMk cId="3797456854" sldId="328"/>
            <ac:cxnSpMk id="119" creationId="{A51AE744-78A8-48DD-B577-F31C1F3D1DBC}"/>
          </ac:cxnSpMkLst>
        </pc:cxnChg>
        <pc:cxnChg chg="add mod">
          <ac:chgData name="이 준석" userId="7581758f60bc1c4f" providerId="LiveId" clId="{4DCC5B0D-BAC6-4375-9429-466C64A6920E}" dt="2023-03-26T07:14:26.607" v="2443" actId="1076"/>
          <ac:cxnSpMkLst>
            <pc:docMk/>
            <pc:sldMk cId="3797456854" sldId="328"/>
            <ac:cxnSpMk id="120" creationId="{18913F03-1439-454B-93F4-DFDAF7FACA1F}"/>
          </ac:cxnSpMkLst>
        </pc:cxnChg>
        <pc:cxnChg chg="add mod">
          <ac:chgData name="이 준석" userId="7581758f60bc1c4f" providerId="LiveId" clId="{4DCC5B0D-BAC6-4375-9429-466C64A6920E}" dt="2023-03-26T06:04:44.099" v="2362" actId="1076"/>
          <ac:cxnSpMkLst>
            <pc:docMk/>
            <pc:sldMk cId="3797456854" sldId="328"/>
            <ac:cxnSpMk id="122" creationId="{51F792CE-F4FE-4AC5-AA2F-A9F636D18306}"/>
          </ac:cxnSpMkLst>
        </pc:cxnChg>
        <pc:cxnChg chg="add mod">
          <ac:chgData name="이 준석" userId="7581758f60bc1c4f" providerId="LiveId" clId="{4DCC5B0D-BAC6-4375-9429-466C64A6920E}" dt="2023-03-26T06:02:16.511" v="2326" actId="1076"/>
          <ac:cxnSpMkLst>
            <pc:docMk/>
            <pc:sldMk cId="3797456854" sldId="328"/>
            <ac:cxnSpMk id="124" creationId="{39454E50-B008-4AB7-83A1-A1F966589C79}"/>
          </ac:cxnSpMkLst>
        </pc:cxnChg>
        <pc:cxnChg chg="add del mod">
          <ac:chgData name="이 준석" userId="7581758f60bc1c4f" providerId="LiveId" clId="{4DCC5B0D-BAC6-4375-9429-466C64A6920E}" dt="2023-03-26T06:00:59.360" v="2286" actId="478"/>
          <ac:cxnSpMkLst>
            <pc:docMk/>
            <pc:sldMk cId="3797456854" sldId="328"/>
            <ac:cxnSpMk id="126" creationId="{0361304E-7523-4F38-BD5D-854E62A27EAD}"/>
          </ac:cxnSpMkLst>
        </pc:cxnChg>
        <pc:cxnChg chg="add del mod">
          <ac:chgData name="이 준석" userId="7581758f60bc1c4f" providerId="LiveId" clId="{4DCC5B0D-BAC6-4375-9429-466C64A6920E}" dt="2023-03-26T06:00:57.309" v="2283" actId="478"/>
          <ac:cxnSpMkLst>
            <pc:docMk/>
            <pc:sldMk cId="3797456854" sldId="328"/>
            <ac:cxnSpMk id="132" creationId="{6A9C6A65-0FD1-4E1E-B685-1BE1419F41BD}"/>
          </ac:cxnSpMkLst>
        </pc:cxnChg>
        <pc:cxnChg chg="add mod">
          <ac:chgData name="이 준석" userId="7581758f60bc1c4f" providerId="LiveId" clId="{4DCC5B0D-BAC6-4375-9429-466C64A6920E}" dt="2023-03-26T06:05:21.515" v="2371" actId="14100"/>
          <ac:cxnSpMkLst>
            <pc:docMk/>
            <pc:sldMk cId="3797456854" sldId="328"/>
            <ac:cxnSpMk id="144" creationId="{A1350785-A112-48DF-A8DC-791573C7ED7E}"/>
          </ac:cxnSpMkLst>
        </pc:cxnChg>
        <pc:cxnChg chg="add mod">
          <ac:chgData name="이 준석" userId="7581758f60bc1c4f" providerId="LiveId" clId="{4DCC5B0D-BAC6-4375-9429-466C64A6920E}" dt="2023-03-26T06:05:24.469" v="2372" actId="14100"/>
          <ac:cxnSpMkLst>
            <pc:docMk/>
            <pc:sldMk cId="3797456854" sldId="328"/>
            <ac:cxnSpMk id="146" creationId="{961D6B21-49E6-4266-84B3-0C0B6DBC0366}"/>
          </ac:cxnSpMkLst>
        </pc:cxnChg>
        <pc:cxnChg chg="add del mod">
          <ac:chgData name="이 준석" userId="7581758f60bc1c4f" providerId="LiveId" clId="{4DCC5B0D-BAC6-4375-9429-466C64A6920E}" dt="2023-03-26T06:01:29.909" v="2314" actId="478"/>
          <ac:cxnSpMkLst>
            <pc:docMk/>
            <pc:sldMk cId="3797456854" sldId="328"/>
            <ac:cxnSpMk id="148" creationId="{8F471347-5B13-45E7-A266-8B1CAA3D7177}"/>
          </ac:cxnSpMkLst>
        </pc:cxnChg>
        <pc:cxnChg chg="add mod">
          <ac:chgData name="이 준석" userId="7581758f60bc1c4f" providerId="LiveId" clId="{4DCC5B0D-BAC6-4375-9429-466C64A6920E}" dt="2023-03-26T06:05:02.218" v="2367" actId="1076"/>
          <ac:cxnSpMkLst>
            <pc:docMk/>
            <pc:sldMk cId="3797456854" sldId="328"/>
            <ac:cxnSpMk id="150" creationId="{D209A9AC-2AA6-45EA-9B96-429A2C379088}"/>
          </ac:cxnSpMkLst>
        </pc:cxnChg>
        <pc:cxnChg chg="add del mod">
          <ac:chgData name="이 준석" userId="7581758f60bc1c4f" providerId="LiveId" clId="{4DCC5B0D-BAC6-4375-9429-466C64A6920E}" dt="2023-03-26T06:01:26.741" v="2311" actId="478"/>
          <ac:cxnSpMkLst>
            <pc:docMk/>
            <pc:sldMk cId="3797456854" sldId="328"/>
            <ac:cxnSpMk id="152" creationId="{75668018-0393-4354-8EE2-1C2887EF4029}"/>
          </ac:cxnSpMkLst>
        </pc:cxnChg>
        <pc:cxnChg chg="add mod">
          <ac:chgData name="이 준석" userId="7581758f60bc1c4f" providerId="LiveId" clId="{4DCC5B0D-BAC6-4375-9429-466C64A6920E}" dt="2023-03-26T06:03:48.624" v="2350" actId="1076"/>
          <ac:cxnSpMkLst>
            <pc:docMk/>
            <pc:sldMk cId="3797456854" sldId="328"/>
            <ac:cxnSpMk id="165" creationId="{7A73CE7C-5B64-4E4D-B200-79054572F8F6}"/>
          </ac:cxnSpMkLst>
        </pc:cxnChg>
        <pc:cxnChg chg="add del">
          <ac:chgData name="이 준석" userId="7581758f60bc1c4f" providerId="LiveId" clId="{4DCC5B0D-BAC6-4375-9429-466C64A6920E}" dt="2023-03-26T05:53:55.216" v="2206" actId="11529"/>
          <ac:cxnSpMkLst>
            <pc:docMk/>
            <pc:sldMk cId="3797456854" sldId="328"/>
            <ac:cxnSpMk id="167" creationId="{2388567F-3B63-4E03-864D-E729AB8038A8}"/>
          </ac:cxnSpMkLst>
        </pc:cxnChg>
        <pc:cxnChg chg="add del">
          <ac:chgData name="이 준석" userId="7581758f60bc1c4f" providerId="LiveId" clId="{4DCC5B0D-BAC6-4375-9429-466C64A6920E}" dt="2023-03-26T05:54:29.458" v="2210" actId="478"/>
          <ac:cxnSpMkLst>
            <pc:docMk/>
            <pc:sldMk cId="3797456854" sldId="328"/>
            <ac:cxnSpMk id="169" creationId="{9F035310-EE01-4905-8818-695D889158EC}"/>
          </ac:cxnSpMkLst>
        </pc:cxnChg>
        <pc:cxnChg chg="add mod">
          <ac:chgData name="이 준석" userId="7581758f60bc1c4f" providerId="LiveId" clId="{4DCC5B0D-BAC6-4375-9429-466C64A6920E}" dt="2023-03-26T06:05:07.614" v="2368" actId="1076"/>
          <ac:cxnSpMkLst>
            <pc:docMk/>
            <pc:sldMk cId="3797456854" sldId="328"/>
            <ac:cxnSpMk id="178" creationId="{78BFC186-6C00-4C53-9EEC-C170FBEF012C}"/>
          </ac:cxnSpMkLst>
        </pc:cxnChg>
        <pc:cxnChg chg="add del mod">
          <ac:chgData name="이 준석" userId="7581758f60bc1c4f" providerId="LiveId" clId="{4DCC5B0D-BAC6-4375-9429-466C64A6920E}" dt="2023-03-26T06:01:23.102" v="2307" actId="478"/>
          <ac:cxnSpMkLst>
            <pc:docMk/>
            <pc:sldMk cId="3797456854" sldId="328"/>
            <ac:cxnSpMk id="180" creationId="{6BCAB89B-D79C-4D3C-B797-7564A8B01DCA}"/>
          </ac:cxnSpMkLst>
        </pc:cxnChg>
        <pc:cxnChg chg="add del mod">
          <ac:chgData name="이 준석" userId="7581758f60bc1c4f" providerId="LiveId" clId="{4DCC5B0D-BAC6-4375-9429-466C64A6920E}" dt="2023-03-26T06:01:23.677" v="2308" actId="478"/>
          <ac:cxnSpMkLst>
            <pc:docMk/>
            <pc:sldMk cId="3797456854" sldId="328"/>
            <ac:cxnSpMk id="182" creationId="{5BB067FE-C747-4A80-BA03-92FB2623FECA}"/>
          </ac:cxnSpMkLst>
        </pc:cxnChg>
        <pc:cxnChg chg="add del mod">
          <ac:chgData name="이 준석" userId="7581758f60bc1c4f" providerId="LiveId" clId="{4DCC5B0D-BAC6-4375-9429-466C64A6920E}" dt="2023-03-26T06:01:19.698" v="2303" actId="478"/>
          <ac:cxnSpMkLst>
            <pc:docMk/>
            <pc:sldMk cId="3797456854" sldId="328"/>
            <ac:cxnSpMk id="189" creationId="{56E7E54A-DE8E-4691-8CD1-02AD7C62E35A}"/>
          </ac:cxnSpMkLst>
        </pc:cxnChg>
        <pc:cxnChg chg="add mod">
          <ac:chgData name="이 준석" userId="7581758f60bc1c4f" providerId="LiveId" clId="{4DCC5B0D-BAC6-4375-9429-466C64A6920E}" dt="2023-03-26T07:16:12.834" v="2477" actId="1076"/>
          <ac:cxnSpMkLst>
            <pc:docMk/>
            <pc:sldMk cId="3797456854" sldId="328"/>
            <ac:cxnSpMk id="192" creationId="{98EE8087-C047-413F-9CEE-844950ED8798}"/>
          </ac:cxnSpMkLst>
        </pc:cxnChg>
        <pc:cxnChg chg="add del mod">
          <ac:chgData name="이 준석" userId="7581758f60bc1c4f" providerId="LiveId" clId="{4DCC5B0D-BAC6-4375-9429-466C64A6920E}" dt="2023-03-26T06:01:14.959" v="2300" actId="478"/>
          <ac:cxnSpMkLst>
            <pc:docMk/>
            <pc:sldMk cId="3797456854" sldId="328"/>
            <ac:cxnSpMk id="194" creationId="{760F5832-1333-45A1-8F80-014AEE17E0CF}"/>
          </ac:cxnSpMkLst>
        </pc:cxnChg>
        <pc:cxnChg chg="add del mod">
          <ac:chgData name="이 준석" userId="7581758f60bc1c4f" providerId="LiveId" clId="{4DCC5B0D-BAC6-4375-9429-466C64A6920E}" dt="2023-03-26T06:01:13.700" v="2298" actId="478"/>
          <ac:cxnSpMkLst>
            <pc:docMk/>
            <pc:sldMk cId="3797456854" sldId="328"/>
            <ac:cxnSpMk id="196" creationId="{0A4CFD3B-BEC9-4840-9CE1-0FC2F5D469EB}"/>
          </ac:cxnSpMkLst>
        </pc:cxnChg>
        <pc:cxnChg chg="add del mod">
          <ac:chgData name="이 준석" userId="7581758f60bc1c4f" providerId="LiveId" clId="{4DCC5B0D-BAC6-4375-9429-466C64A6920E}" dt="2023-03-26T06:01:11.663" v="2295" actId="478"/>
          <ac:cxnSpMkLst>
            <pc:docMk/>
            <pc:sldMk cId="3797456854" sldId="328"/>
            <ac:cxnSpMk id="202" creationId="{7F27662E-EF28-4C31-84CB-139B55C3DF4F}"/>
          </ac:cxnSpMkLst>
        </pc:cxnChg>
        <pc:cxnChg chg="add del mod">
          <ac:chgData name="이 준석" userId="7581758f60bc1c4f" providerId="LiveId" clId="{4DCC5B0D-BAC6-4375-9429-466C64A6920E}" dt="2023-03-26T06:01:09.814" v="2293" actId="478"/>
          <ac:cxnSpMkLst>
            <pc:docMk/>
            <pc:sldMk cId="3797456854" sldId="328"/>
            <ac:cxnSpMk id="206" creationId="{0CC32ADD-BF0C-4CB9-8A75-A25A741FCCB7}"/>
          </ac:cxnSpMkLst>
        </pc:cxnChg>
        <pc:cxnChg chg="add mod">
          <ac:chgData name="이 준석" userId="7581758f60bc1c4f" providerId="LiveId" clId="{4DCC5B0D-BAC6-4375-9429-466C64A6920E}" dt="2023-03-26T06:05:15.328" v="2370" actId="1076"/>
          <ac:cxnSpMkLst>
            <pc:docMk/>
            <pc:sldMk cId="3797456854" sldId="328"/>
            <ac:cxnSpMk id="236" creationId="{7C552778-6771-419A-AFA7-EBAAC8FC15CA}"/>
          </ac:cxnSpMkLst>
        </pc:cxnChg>
        <pc:cxnChg chg="add">
          <ac:chgData name="이 준석" userId="7581758f60bc1c4f" providerId="LiveId" clId="{4DCC5B0D-BAC6-4375-9429-466C64A6920E}" dt="2023-03-26T06:05:42.493" v="2373" actId="11529"/>
          <ac:cxnSpMkLst>
            <pc:docMk/>
            <pc:sldMk cId="3797456854" sldId="328"/>
            <ac:cxnSpMk id="243" creationId="{DA48EB32-7C78-4717-84E3-5301B917F1DC}"/>
          </ac:cxnSpMkLst>
        </pc:cxnChg>
        <pc:cxnChg chg="add mod">
          <ac:chgData name="이 준석" userId="7581758f60bc1c4f" providerId="LiveId" clId="{4DCC5B0D-BAC6-4375-9429-466C64A6920E}" dt="2023-03-26T07:14:29.534" v="2445" actId="571"/>
          <ac:cxnSpMkLst>
            <pc:docMk/>
            <pc:sldMk cId="3797456854" sldId="328"/>
            <ac:cxnSpMk id="264" creationId="{F9BECF31-2795-4DF4-AE24-63130F6D17FF}"/>
          </ac:cxnSpMkLst>
        </pc:cxnChg>
        <pc:cxnChg chg="add mod">
          <ac:chgData name="이 준석" userId="7581758f60bc1c4f" providerId="LiveId" clId="{4DCC5B0D-BAC6-4375-9429-466C64A6920E}" dt="2023-03-26T07:25:24.793" v="2493" actId="571"/>
          <ac:cxnSpMkLst>
            <pc:docMk/>
            <pc:sldMk cId="3797456854" sldId="328"/>
            <ac:cxnSpMk id="290" creationId="{F22E3F9B-9F21-4BE8-A71A-E8AD679050B3}"/>
          </ac:cxnSpMkLst>
        </pc:cxnChg>
      </pc:sldChg>
      <pc:sldChg chg="addSp delSp modSp add del">
        <pc:chgData name="이 준석" userId="7581758f60bc1c4f" providerId="LiveId" clId="{4DCC5B0D-BAC6-4375-9429-466C64A6920E}" dt="2023-03-26T07:34:51.386" v="2795" actId="47"/>
        <pc:sldMkLst>
          <pc:docMk/>
          <pc:sldMk cId="934573889" sldId="329"/>
        </pc:sldMkLst>
        <pc:spChg chg="add del">
          <ac:chgData name="이 준석" userId="7581758f60bc1c4f" providerId="LiveId" clId="{4DCC5B0D-BAC6-4375-9429-466C64A6920E}" dt="2023-03-26T07:33:48.275" v="2775" actId="478"/>
          <ac:spMkLst>
            <pc:docMk/>
            <pc:sldMk cId="934573889" sldId="329"/>
            <ac:spMk id="76" creationId="{E70F7258-F2E1-42C8-8370-9AAA0362FD7F}"/>
          </ac:spMkLst>
        </pc:spChg>
        <pc:spChg chg="add del">
          <ac:chgData name="이 준석" userId="7581758f60bc1c4f" providerId="LiveId" clId="{4DCC5B0D-BAC6-4375-9429-466C64A6920E}" dt="2023-03-26T07:33:48.450" v="2776" actId="478"/>
          <ac:spMkLst>
            <pc:docMk/>
            <pc:sldMk cId="934573889" sldId="329"/>
            <ac:spMk id="77" creationId="{EB8E1A9C-A599-48FB-A294-42BBE922E34F}"/>
          </ac:spMkLst>
        </pc:spChg>
        <pc:spChg chg="del mod">
          <ac:chgData name="이 준석" userId="7581758f60bc1c4f" providerId="LiveId" clId="{4DCC5B0D-BAC6-4375-9429-466C64A6920E}" dt="2023-03-26T07:33:40.821" v="2768" actId="478"/>
          <ac:spMkLst>
            <pc:docMk/>
            <pc:sldMk cId="934573889" sldId="329"/>
            <ac:spMk id="88" creationId="{CA74CE9E-C5AF-4417-947E-C145D616AD90}"/>
          </ac:spMkLst>
        </pc:spChg>
        <pc:spChg chg="del">
          <ac:chgData name="이 준석" userId="7581758f60bc1c4f" providerId="LiveId" clId="{4DCC5B0D-BAC6-4375-9429-466C64A6920E}" dt="2023-03-26T07:33:41.704" v="2769" actId="478"/>
          <ac:spMkLst>
            <pc:docMk/>
            <pc:sldMk cId="934573889" sldId="329"/>
            <ac:spMk id="89" creationId="{2A8093FD-9BDB-47ED-AC06-E2CABFB0DA22}"/>
          </ac:spMkLst>
        </pc:spChg>
        <pc:spChg chg="del">
          <ac:chgData name="이 준석" userId="7581758f60bc1c4f" providerId="LiveId" clId="{4DCC5B0D-BAC6-4375-9429-466C64A6920E}" dt="2023-03-26T07:33:43.058" v="2770" actId="478"/>
          <ac:spMkLst>
            <pc:docMk/>
            <pc:sldMk cId="934573889" sldId="329"/>
            <ac:spMk id="90" creationId="{1917EDF0-B6C8-4699-A37E-4BF6A2A07CE2}"/>
          </ac:spMkLst>
        </pc:spChg>
        <pc:spChg chg="del">
          <ac:chgData name="이 준석" userId="7581758f60bc1c4f" providerId="LiveId" clId="{4DCC5B0D-BAC6-4375-9429-466C64A6920E}" dt="2023-03-26T07:33:52.862" v="2778" actId="478"/>
          <ac:spMkLst>
            <pc:docMk/>
            <pc:sldMk cId="934573889" sldId="329"/>
            <ac:spMk id="91" creationId="{E0C47FCF-59CA-4313-8CE7-5D053F2DCC82}"/>
          </ac:spMkLst>
        </pc:spChg>
        <pc:spChg chg="del">
          <ac:chgData name="이 준석" userId="7581758f60bc1c4f" providerId="LiveId" clId="{4DCC5B0D-BAC6-4375-9429-466C64A6920E}" dt="2023-03-26T07:33:51.739" v="2777" actId="478"/>
          <ac:spMkLst>
            <pc:docMk/>
            <pc:sldMk cId="934573889" sldId="329"/>
            <ac:spMk id="92" creationId="{3C6D3267-7F73-4BEC-9847-04BAC240586C}"/>
          </ac:spMkLst>
        </pc:spChg>
        <pc:spChg chg="del">
          <ac:chgData name="이 준석" userId="7581758f60bc1c4f" providerId="LiveId" clId="{4DCC5B0D-BAC6-4375-9429-466C64A6920E}" dt="2023-03-26T07:33:44.120" v="2771" actId="478"/>
          <ac:spMkLst>
            <pc:docMk/>
            <pc:sldMk cId="934573889" sldId="329"/>
            <ac:spMk id="93" creationId="{096DDC17-978F-4C3C-8DC9-70A18CB67E86}"/>
          </ac:spMkLst>
        </pc:spChg>
        <pc:spChg chg="del">
          <ac:chgData name="이 준석" userId="7581758f60bc1c4f" providerId="LiveId" clId="{4DCC5B0D-BAC6-4375-9429-466C64A6920E}" dt="2023-03-26T07:33:45.173" v="2772" actId="478"/>
          <ac:spMkLst>
            <pc:docMk/>
            <pc:sldMk cId="934573889" sldId="329"/>
            <ac:spMk id="94" creationId="{807ED9AF-DA38-4EE1-BF30-9EBBC6A3ACA2}"/>
          </ac:spMkLst>
        </pc:spChg>
        <pc:cxnChg chg="mod">
          <ac:chgData name="이 준석" userId="7581758f60bc1c4f" providerId="LiveId" clId="{4DCC5B0D-BAC6-4375-9429-466C64A6920E}" dt="2023-03-26T07:34:00.908" v="2779" actId="208"/>
          <ac:cxnSpMkLst>
            <pc:docMk/>
            <pc:sldMk cId="934573889" sldId="329"/>
            <ac:cxnSpMk id="18" creationId="{A5959C46-75B5-40C8-8737-2F77AF09B41E}"/>
          </ac:cxnSpMkLst>
        </pc:cxnChg>
        <pc:cxnChg chg="mod">
          <ac:chgData name="이 준석" userId="7581758f60bc1c4f" providerId="LiveId" clId="{4DCC5B0D-BAC6-4375-9429-466C64A6920E}" dt="2023-03-26T07:34:02.952" v="2780" actId="208"/>
          <ac:cxnSpMkLst>
            <pc:docMk/>
            <pc:sldMk cId="934573889" sldId="329"/>
            <ac:cxnSpMk id="22" creationId="{C4EC42B6-020A-48DF-B4FA-9284AFE489A1}"/>
          </ac:cxnSpMkLst>
        </pc:cxnChg>
        <pc:cxnChg chg="mod">
          <ac:chgData name="이 준석" userId="7581758f60bc1c4f" providerId="LiveId" clId="{4DCC5B0D-BAC6-4375-9429-466C64A6920E}" dt="2023-03-26T07:34:09.174" v="2783" actId="208"/>
          <ac:cxnSpMkLst>
            <pc:docMk/>
            <pc:sldMk cId="934573889" sldId="329"/>
            <ac:cxnSpMk id="24" creationId="{19345815-0B6E-452C-9415-2DEDFEE9F130}"/>
          </ac:cxnSpMkLst>
        </pc:cxnChg>
        <pc:cxnChg chg="mod">
          <ac:chgData name="이 준석" userId="7581758f60bc1c4f" providerId="LiveId" clId="{4DCC5B0D-BAC6-4375-9429-466C64A6920E}" dt="2023-03-26T07:34:11.259" v="2784" actId="208"/>
          <ac:cxnSpMkLst>
            <pc:docMk/>
            <pc:sldMk cId="934573889" sldId="329"/>
            <ac:cxnSpMk id="26" creationId="{F852F784-2A4F-44E6-B5BE-B0EC0AA67DD8}"/>
          </ac:cxnSpMkLst>
        </pc:cxnChg>
        <pc:cxnChg chg="mod">
          <ac:chgData name="이 준석" userId="7581758f60bc1c4f" providerId="LiveId" clId="{4DCC5B0D-BAC6-4375-9429-466C64A6920E}" dt="2023-03-26T07:34:04.601" v="2781" actId="208"/>
          <ac:cxnSpMkLst>
            <pc:docMk/>
            <pc:sldMk cId="934573889" sldId="329"/>
            <ac:cxnSpMk id="28" creationId="{A9BC144C-B247-45ED-93D0-534D811CC0D9}"/>
          </ac:cxnSpMkLst>
        </pc:cxnChg>
        <pc:cxnChg chg="mod">
          <ac:chgData name="이 준석" userId="7581758f60bc1c4f" providerId="LiveId" clId="{4DCC5B0D-BAC6-4375-9429-466C64A6920E}" dt="2023-03-26T07:34:07.258" v="2782" actId="208"/>
          <ac:cxnSpMkLst>
            <pc:docMk/>
            <pc:sldMk cId="934573889" sldId="329"/>
            <ac:cxnSpMk id="30" creationId="{45860DD2-0021-4357-B8E4-895184C1BDEF}"/>
          </ac:cxnSpMkLst>
        </pc:cxnChg>
        <pc:cxnChg chg="mod">
          <ac:chgData name="이 준석" userId="7581758f60bc1c4f" providerId="LiveId" clId="{4DCC5B0D-BAC6-4375-9429-466C64A6920E}" dt="2023-03-26T07:34:30.817" v="2792" actId="208"/>
          <ac:cxnSpMkLst>
            <pc:docMk/>
            <pc:sldMk cId="934573889" sldId="329"/>
            <ac:cxnSpMk id="32" creationId="{A4657433-2AA2-43E6-B047-CDCC76BAD874}"/>
          </ac:cxnSpMkLst>
        </pc:cxnChg>
        <pc:cxnChg chg="mod">
          <ac:chgData name="이 준석" userId="7581758f60bc1c4f" providerId="LiveId" clId="{4DCC5B0D-BAC6-4375-9429-466C64A6920E}" dt="2023-03-26T07:34:28.309" v="2791" actId="208"/>
          <ac:cxnSpMkLst>
            <pc:docMk/>
            <pc:sldMk cId="934573889" sldId="329"/>
            <ac:cxnSpMk id="34" creationId="{EE3A2DFA-2DA2-448D-990E-0DC462680343}"/>
          </ac:cxnSpMkLst>
        </pc:cxnChg>
        <pc:cxnChg chg="mod">
          <ac:chgData name="이 준석" userId="7581758f60bc1c4f" providerId="LiveId" clId="{4DCC5B0D-BAC6-4375-9429-466C64A6920E}" dt="2023-03-26T07:34:25.875" v="2790" actId="208"/>
          <ac:cxnSpMkLst>
            <pc:docMk/>
            <pc:sldMk cId="934573889" sldId="329"/>
            <ac:cxnSpMk id="36" creationId="{2DF63E88-00D7-4EF6-A70C-83B542B8511B}"/>
          </ac:cxnSpMkLst>
        </pc:cxnChg>
        <pc:cxnChg chg="mod">
          <ac:chgData name="이 준석" userId="7581758f60bc1c4f" providerId="LiveId" clId="{4DCC5B0D-BAC6-4375-9429-466C64A6920E}" dt="2023-03-26T07:34:23.562" v="2789" actId="208"/>
          <ac:cxnSpMkLst>
            <pc:docMk/>
            <pc:sldMk cId="934573889" sldId="329"/>
            <ac:cxnSpMk id="38" creationId="{2F7703D5-D4A9-4A20-BE26-E5C75AF06697}"/>
          </ac:cxnSpMkLst>
        </pc:cxnChg>
        <pc:cxnChg chg="mod">
          <ac:chgData name="이 준석" userId="7581758f60bc1c4f" providerId="LiveId" clId="{4DCC5B0D-BAC6-4375-9429-466C64A6920E}" dt="2023-03-26T07:34:14.229" v="2785" actId="208"/>
          <ac:cxnSpMkLst>
            <pc:docMk/>
            <pc:sldMk cId="934573889" sldId="329"/>
            <ac:cxnSpMk id="40" creationId="{DDBACCBB-7BD6-4D03-91A8-6C7938DB75E9}"/>
          </ac:cxnSpMkLst>
        </pc:cxnChg>
        <pc:cxnChg chg="mod">
          <ac:chgData name="이 준석" userId="7581758f60bc1c4f" providerId="LiveId" clId="{4DCC5B0D-BAC6-4375-9429-466C64A6920E}" dt="2023-03-26T07:34:16.781" v="2786" actId="208"/>
          <ac:cxnSpMkLst>
            <pc:docMk/>
            <pc:sldMk cId="934573889" sldId="329"/>
            <ac:cxnSpMk id="42" creationId="{F0BA57C8-79CE-41A4-A754-D5D120DBC590}"/>
          </ac:cxnSpMkLst>
        </pc:cxnChg>
        <pc:cxnChg chg="mod">
          <ac:chgData name="이 준석" userId="7581758f60bc1c4f" providerId="LiveId" clId="{4DCC5B0D-BAC6-4375-9429-466C64A6920E}" dt="2023-03-26T07:34:19.420" v="2787" actId="208"/>
          <ac:cxnSpMkLst>
            <pc:docMk/>
            <pc:sldMk cId="934573889" sldId="329"/>
            <ac:cxnSpMk id="44" creationId="{A2F8A835-0B31-47DB-8AD8-FB65DD7BB571}"/>
          </ac:cxnSpMkLst>
        </pc:cxnChg>
        <pc:cxnChg chg="mod">
          <ac:chgData name="이 준석" userId="7581758f60bc1c4f" providerId="LiveId" clId="{4DCC5B0D-BAC6-4375-9429-466C64A6920E}" dt="2023-03-26T07:34:21.132" v="2788" actId="208"/>
          <ac:cxnSpMkLst>
            <pc:docMk/>
            <pc:sldMk cId="934573889" sldId="329"/>
            <ac:cxnSpMk id="46" creationId="{6B219FC8-95B0-4B78-8B2A-CB1E6B504CFD}"/>
          </ac:cxnSpMkLst>
        </pc:cxnChg>
      </pc:sldChg>
      <pc:sldChg chg="delSp modSp add del">
        <pc:chgData name="이 준석" userId="7581758f60bc1c4f" providerId="LiveId" clId="{4DCC5B0D-BAC6-4375-9429-466C64A6920E}" dt="2023-03-26T07:42:56.248" v="3360" actId="47"/>
        <pc:sldMkLst>
          <pc:docMk/>
          <pc:sldMk cId="2502164817" sldId="329"/>
        </pc:sldMkLst>
        <pc:spChg chg="del">
          <ac:chgData name="이 준석" userId="7581758f60bc1c4f" providerId="LiveId" clId="{4DCC5B0D-BAC6-4375-9429-466C64A6920E}" dt="2023-03-26T07:41:36.318" v="3332" actId="478"/>
          <ac:spMkLst>
            <pc:docMk/>
            <pc:sldMk cId="2502164817" sldId="329"/>
            <ac:spMk id="113" creationId="{C66B8C82-F548-47BB-BC0A-A474ACA72C5F}"/>
          </ac:spMkLst>
        </pc:spChg>
        <pc:spChg chg="del">
          <ac:chgData name="이 준석" userId="7581758f60bc1c4f" providerId="LiveId" clId="{4DCC5B0D-BAC6-4375-9429-466C64A6920E}" dt="2023-03-26T07:42:12.676" v="3343" actId="478"/>
          <ac:spMkLst>
            <pc:docMk/>
            <pc:sldMk cId="2502164817" sldId="329"/>
            <ac:spMk id="115" creationId="{C6975F23-7F67-430A-8679-5360506ED070}"/>
          </ac:spMkLst>
        </pc:spChg>
        <pc:spChg chg="del">
          <ac:chgData name="이 준석" userId="7581758f60bc1c4f" providerId="LiveId" clId="{4DCC5B0D-BAC6-4375-9429-466C64A6920E}" dt="2023-03-26T07:42:14.794" v="3344" actId="478"/>
          <ac:spMkLst>
            <pc:docMk/>
            <pc:sldMk cId="2502164817" sldId="329"/>
            <ac:spMk id="117" creationId="{45B6070F-1F71-4449-A694-2422754B081C}"/>
          </ac:spMkLst>
        </pc:spChg>
        <pc:spChg chg="del">
          <ac:chgData name="이 준석" userId="7581758f60bc1c4f" providerId="LiveId" clId="{4DCC5B0D-BAC6-4375-9429-466C64A6920E}" dt="2023-03-26T07:42:16.680" v="3345" actId="478"/>
          <ac:spMkLst>
            <pc:docMk/>
            <pc:sldMk cId="2502164817" sldId="329"/>
            <ac:spMk id="119" creationId="{846A0273-3F3E-4EBD-95E8-62F355827184}"/>
          </ac:spMkLst>
        </pc:spChg>
        <pc:spChg chg="del">
          <ac:chgData name="이 준석" userId="7581758f60bc1c4f" providerId="LiveId" clId="{4DCC5B0D-BAC6-4375-9429-466C64A6920E}" dt="2023-03-26T07:41:40.458" v="3336" actId="478"/>
          <ac:spMkLst>
            <pc:docMk/>
            <pc:sldMk cId="2502164817" sldId="329"/>
            <ac:spMk id="121" creationId="{042E396A-5506-420D-9542-0B5C0C9CBFBF}"/>
          </ac:spMkLst>
        </pc:spChg>
        <pc:spChg chg="del">
          <ac:chgData name="이 준석" userId="7581758f60bc1c4f" providerId="LiveId" clId="{4DCC5B0D-BAC6-4375-9429-466C64A6920E}" dt="2023-03-26T07:41:39.668" v="3335" actId="478"/>
          <ac:spMkLst>
            <pc:docMk/>
            <pc:sldMk cId="2502164817" sldId="329"/>
            <ac:spMk id="123" creationId="{9130AABA-7D7C-4417-B816-3CC62DE9F2CA}"/>
          </ac:spMkLst>
        </pc:spChg>
        <pc:spChg chg="del">
          <ac:chgData name="이 준석" userId="7581758f60bc1c4f" providerId="LiveId" clId="{4DCC5B0D-BAC6-4375-9429-466C64A6920E}" dt="2023-03-26T07:41:41.416" v="3337" actId="478"/>
          <ac:spMkLst>
            <pc:docMk/>
            <pc:sldMk cId="2502164817" sldId="329"/>
            <ac:spMk id="125" creationId="{60494F8D-5BA2-4231-B19F-EE2DD0F907BC}"/>
          </ac:spMkLst>
        </pc:spChg>
        <pc:spChg chg="del">
          <ac:chgData name="이 준석" userId="7581758f60bc1c4f" providerId="LiveId" clId="{4DCC5B0D-BAC6-4375-9429-466C64A6920E}" dt="2023-03-26T07:41:43.529" v="3338" actId="478"/>
          <ac:spMkLst>
            <pc:docMk/>
            <pc:sldMk cId="2502164817" sldId="329"/>
            <ac:spMk id="127" creationId="{003BB2A3-4BCE-4062-824F-131C8363B417}"/>
          </ac:spMkLst>
        </pc:spChg>
        <pc:spChg chg="del mod">
          <ac:chgData name="이 준석" userId="7581758f60bc1c4f" providerId="LiveId" clId="{4DCC5B0D-BAC6-4375-9429-466C64A6920E}" dt="2023-03-26T07:41:38.929" v="3334" actId="478"/>
          <ac:spMkLst>
            <pc:docMk/>
            <pc:sldMk cId="2502164817" sldId="329"/>
            <ac:spMk id="129" creationId="{DE657AED-0064-490E-83AA-68172B603908}"/>
          </ac:spMkLst>
        </pc:spChg>
        <pc:spChg chg="del">
          <ac:chgData name="이 준석" userId="7581758f60bc1c4f" providerId="LiveId" clId="{4DCC5B0D-BAC6-4375-9429-466C64A6920E}" dt="2023-03-26T07:42:23.519" v="3351" actId="478"/>
          <ac:spMkLst>
            <pc:docMk/>
            <pc:sldMk cId="2502164817" sldId="329"/>
            <ac:spMk id="131" creationId="{C111905F-944B-4B4C-8CF6-C56F5300BB67}"/>
          </ac:spMkLst>
        </pc:spChg>
        <pc:spChg chg="del">
          <ac:chgData name="이 준석" userId="7581758f60bc1c4f" providerId="LiveId" clId="{4DCC5B0D-BAC6-4375-9429-466C64A6920E}" dt="2023-03-26T07:42:22.749" v="3350" actId="478"/>
          <ac:spMkLst>
            <pc:docMk/>
            <pc:sldMk cId="2502164817" sldId="329"/>
            <ac:spMk id="133" creationId="{C591B982-6092-496D-94B5-31B813BE555E}"/>
          </ac:spMkLst>
        </pc:spChg>
        <pc:spChg chg="del">
          <ac:chgData name="이 준석" userId="7581758f60bc1c4f" providerId="LiveId" clId="{4DCC5B0D-BAC6-4375-9429-466C64A6920E}" dt="2023-03-26T07:42:21.817" v="3349" actId="478"/>
          <ac:spMkLst>
            <pc:docMk/>
            <pc:sldMk cId="2502164817" sldId="329"/>
            <ac:spMk id="134" creationId="{5EF5441A-E431-4E07-BF27-A23E72804CDD}"/>
          </ac:spMkLst>
        </pc:spChg>
        <pc:spChg chg="del">
          <ac:chgData name="이 준석" userId="7581758f60bc1c4f" providerId="LiveId" clId="{4DCC5B0D-BAC6-4375-9429-466C64A6920E}" dt="2023-03-26T07:42:21.021" v="3348" actId="478"/>
          <ac:spMkLst>
            <pc:docMk/>
            <pc:sldMk cId="2502164817" sldId="329"/>
            <ac:spMk id="135" creationId="{DD88ED2F-A104-4726-A1A7-496B575A9ABA}"/>
          </ac:spMkLst>
        </pc:spChg>
        <pc:spChg chg="del">
          <ac:chgData name="이 준석" userId="7581758f60bc1c4f" providerId="LiveId" clId="{4DCC5B0D-BAC6-4375-9429-466C64A6920E}" dt="2023-03-26T07:42:19.919" v="3347" actId="478"/>
          <ac:spMkLst>
            <pc:docMk/>
            <pc:sldMk cId="2502164817" sldId="329"/>
            <ac:spMk id="136" creationId="{E6167C77-3F21-4A86-8ADD-5FB7E1988832}"/>
          </ac:spMkLst>
        </pc:spChg>
        <pc:spChg chg="del">
          <ac:chgData name="이 준석" userId="7581758f60bc1c4f" providerId="LiveId" clId="{4DCC5B0D-BAC6-4375-9429-466C64A6920E}" dt="2023-03-26T07:42:17.427" v="3346" actId="478"/>
          <ac:spMkLst>
            <pc:docMk/>
            <pc:sldMk cId="2502164817" sldId="329"/>
            <ac:spMk id="137" creationId="{33B2CAD0-46A3-443F-9942-58FE7C0859CA}"/>
          </ac:spMkLst>
        </pc:spChg>
        <pc:spChg chg="del">
          <ac:chgData name="이 준석" userId="7581758f60bc1c4f" providerId="LiveId" clId="{4DCC5B0D-BAC6-4375-9429-466C64A6920E}" dt="2023-03-26T07:42:25.338" v="3352" actId="478"/>
          <ac:spMkLst>
            <pc:docMk/>
            <pc:sldMk cId="2502164817" sldId="329"/>
            <ac:spMk id="138" creationId="{62018FF5-9FC2-4853-A19B-CB7A5D39B8B3}"/>
          </ac:spMkLst>
        </pc:spChg>
        <pc:spChg chg="del">
          <ac:chgData name="이 준석" userId="7581758f60bc1c4f" providerId="LiveId" clId="{4DCC5B0D-BAC6-4375-9429-466C64A6920E}" dt="2023-03-26T07:42:26.019" v="3353" actId="478"/>
          <ac:spMkLst>
            <pc:docMk/>
            <pc:sldMk cId="2502164817" sldId="329"/>
            <ac:spMk id="139" creationId="{21B6E12F-5017-4D94-A2DD-82ABD7DAF9F6}"/>
          </ac:spMkLst>
        </pc:spChg>
        <pc:spChg chg="del">
          <ac:chgData name="이 준석" userId="7581758f60bc1c4f" providerId="LiveId" clId="{4DCC5B0D-BAC6-4375-9429-466C64A6920E}" dt="2023-03-26T07:42:26.800" v="3354" actId="478"/>
          <ac:spMkLst>
            <pc:docMk/>
            <pc:sldMk cId="2502164817" sldId="329"/>
            <ac:spMk id="140" creationId="{DC671970-6806-471C-B95B-0184A5E527B1}"/>
          </ac:spMkLst>
        </pc:spChg>
        <pc:spChg chg="del">
          <ac:chgData name="이 준석" userId="7581758f60bc1c4f" providerId="LiveId" clId="{4DCC5B0D-BAC6-4375-9429-466C64A6920E}" dt="2023-03-26T07:42:28.188" v="3355" actId="478"/>
          <ac:spMkLst>
            <pc:docMk/>
            <pc:sldMk cId="2502164817" sldId="329"/>
            <ac:spMk id="143" creationId="{893F9FB4-E5F7-42B3-8E6C-AB47919ED16E}"/>
          </ac:spMkLst>
        </pc:spChg>
        <pc:spChg chg="del">
          <ac:chgData name="이 준석" userId="7581758f60bc1c4f" providerId="LiveId" clId="{4DCC5B0D-BAC6-4375-9429-466C64A6920E}" dt="2023-03-26T07:42:28.936" v="3356" actId="478"/>
          <ac:spMkLst>
            <pc:docMk/>
            <pc:sldMk cId="2502164817" sldId="329"/>
            <ac:spMk id="145" creationId="{29110556-556F-4807-BD6B-051B85E9E572}"/>
          </ac:spMkLst>
        </pc:spChg>
        <pc:spChg chg="del">
          <ac:chgData name="이 준석" userId="7581758f60bc1c4f" providerId="LiveId" clId="{4DCC5B0D-BAC6-4375-9429-466C64A6920E}" dt="2023-03-26T07:42:29.785" v="3357" actId="478"/>
          <ac:spMkLst>
            <pc:docMk/>
            <pc:sldMk cId="2502164817" sldId="329"/>
            <ac:spMk id="156" creationId="{90E08F1C-B8E5-42B4-8A98-F9102B1A55DB}"/>
          </ac:spMkLst>
        </pc:spChg>
        <pc:cxnChg chg="mod">
          <ac:chgData name="이 준석" userId="7581758f60bc1c4f" providerId="LiveId" clId="{4DCC5B0D-BAC6-4375-9429-466C64A6920E}" dt="2023-03-26T07:42:01.611" v="3339" actId="208"/>
          <ac:cxnSpMkLst>
            <pc:docMk/>
            <pc:sldMk cId="2502164817" sldId="329"/>
            <ac:cxnSpMk id="5" creationId="{13C6340B-14EB-4CDA-9959-379E5DDCD81F}"/>
          </ac:cxnSpMkLst>
        </pc:cxnChg>
        <pc:cxnChg chg="mod">
          <ac:chgData name="이 준석" userId="7581758f60bc1c4f" providerId="LiveId" clId="{4DCC5B0D-BAC6-4375-9429-466C64A6920E}" dt="2023-03-26T07:42:04.866" v="3340" actId="208"/>
          <ac:cxnSpMkLst>
            <pc:docMk/>
            <pc:sldMk cId="2502164817" sldId="329"/>
            <ac:cxnSpMk id="12" creationId="{E7647ACC-E80A-4C01-8D19-B24B92564D0F}"/>
          </ac:cxnSpMkLst>
        </pc:cxnChg>
        <pc:cxnChg chg="mod">
          <ac:chgData name="이 준석" userId="7581758f60bc1c4f" providerId="LiveId" clId="{4DCC5B0D-BAC6-4375-9429-466C64A6920E}" dt="2023-03-26T07:42:06.779" v="3341" actId="208"/>
          <ac:cxnSpMkLst>
            <pc:docMk/>
            <pc:sldMk cId="2502164817" sldId="329"/>
            <ac:cxnSpMk id="36" creationId="{0DD945A7-C9F9-496B-B9BA-D43EB486A32D}"/>
          </ac:cxnSpMkLst>
        </pc:cxnChg>
        <pc:cxnChg chg="mod">
          <ac:chgData name="이 준석" userId="7581758f60bc1c4f" providerId="LiveId" clId="{4DCC5B0D-BAC6-4375-9429-466C64A6920E}" dt="2023-03-26T07:42:10.228" v="3342" actId="208"/>
          <ac:cxnSpMkLst>
            <pc:docMk/>
            <pc:sldMk cId="2502164817" sldId="329"/>
            <ac:cxnSpMk id="79" creationId="{3372B600-C330-491B-8797-C1A21E72D9FE}"/>
          </ac:cxnSpMkLst>
        </pc:cxnChg>
      </pc:sldChg>
      <pc:sldChg chg="addSp modSp new add ord">
        <pc:chgData name="이 준석" userId="7581758f60bc1c4f" providerId="LiveId" clId="{4DCC5B0D-BAC6-4375-9429-466C64A6920E}" dt="2023-03-26T07:56:24.231" v="4621" actId="14100"/>
        <pc:sldMkLst>
          <pc:docMk/>
          <pc:sldMk cId="2935781778" sldId="329"/>
        </pc:sldMkLst>
        <pc:picChg chg="add mod">
          <ac:chgData name="이 준석" userId="7581758f60bc1c4f" providerId="LiveId" clId="{4DCC5B0D-BAC6-4375-9429-466C64A6920E}" dt="2023-03-26T07:56:24.231" v="4621" actId="14100"/>
          <ac:picMkLst>
            <pc:docMk/>
            <pc:sldMk cId="2935781778" sldId="329"/>
            <ac:picMk id="2" creationId="{FCF6973A-19C5-487D-949B-E2F8C629D9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47CF-0FF9-4C31-A0B2-6162AC74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548F29-F564-4CCE-80F6-1E73A2A9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402BE-58ED-44B2-A285-53F992B9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5A86B-3581-420C-A3BA-3ED28805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0B1E5-2AEC-49E0-9A6B-00D064F1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83BA-0CCB-40CA-83EF-51992826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1F899-B990-445C-A055-348A59FE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259C5-8024-4329-8C2F-8E1AA019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B5B0D-F3F9-4502-A3A2-F54A2B30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1B74-9308-499C-8236-B3C06DC6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AD48D1-6DEE-4369-A82C-B0E7D7310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E9402-F0D7-485C-B575-3D1960B1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F094A-29E8-4496-9E91-DC597AF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ACAD8-65E6-4F64-AEC6-9BD46D8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7D6A5-C391-48F0-B1A3-1961852A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3EE7-7459-406C-ACC3-A2EF70EE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4AE33-44B2-4F81-9615-599D0FA3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F231D-B684-479A-820A-0DF03FF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D85E4-E2BE-49E1-9953-5F6FD072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A6DC-88CD-418C-BF19-33F2263E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7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75D4-3F5A-4CEA-A52C-9C663E9D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96AB0-68CC-486B-8EB6-7B7C5850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E7E26-4194-4775-9ED7-AB5F7154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E6707-729F-4B3E-A3BA-ED1044D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402C5-0D67-426B-9B28-7C6FC01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77E5-B491-4386-B780-57210A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EFDD-6E6E-4FF0-9D9A-1E6E7608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8D1A6-3BA1-4CBC-99AA-27DC5652A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876A0-45BD-4E21-AA88-771F45C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D0BA-E36D-4DB5-8760-58BEBF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B02FF-0C5E-46D0-8CB0-E4217530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778E-BD52-4FFD-9AF1-0A85913E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8D923-7F67-4DD0-AC10-80819A33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4C4AA-912B-4C4D-A2DA-25D7BCD41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B31BA6-AFDD-46C3-A98A-F95FD20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7133C8-602E-45D2-975E-932DAAA25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41150-5006-4B7A-88C7-08AB85C7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3DE074-4CA3-4476-A46B-E07491E2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528B2-CF77-4D03-9330-B5052A2D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49C35-3ADD-4D41-8EC0-939C2DEC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75ECBD-6607-43F5-9DF0-E84BABA5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83794C-98EE-4DF3-ABCC-20026F97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3BCC0-F541-49EB-B703-F0DB1932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8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A67AF-E1AB-4573-A7B6-9574E8A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F52FD-67E0-4D66-B907-5A07ECA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8CAC3-8EF4-4B55-ADFE-A9611F7A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7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EC878-39D4-4360-BDF7-67D495A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4E57D-4F7A-4C9C-B0FB-4DA732FA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EDB4D-4CA6-4D50-9A8B-6BC6EEF8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A96FD-3D6F-4D74-BA4A-D0AF1F9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67BA-B0DA-4A17-9D64-824B4183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E2710-4A5A-403F-A048-DBAA2557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9406C-4B68-48A4-9834-3450BFA6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5D151-4F47-4F24-828D-0A5C0F1E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49D3C-0BC5-4923-B89A-A9B762CC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A12F0-237C-4A2C-9853-1651064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1F149-3853-4E3B-B7F4-4ABB2BE9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0594-3286-4426-9A6D-2E3D27B1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46DFE-5C54-4160-AEEE-6B746D27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E5A07-C49B-4A6A-8E7D-95DA2630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D62DA-FAA3-46DE-9872-0215ACB32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0E64-EC10-436B-AF9E-15ED6F38A02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49EAE-F1DB-4A9C-9B9A-E9D351F9C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7748-8180-449F-A21A-2893BD864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A794-9402-423B-9C15-6ED2C4B02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F6973A-19C5-487D-949B-E2F8C629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264358"/>
            <a:ext cx="9052560" cy="62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8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4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1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4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0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4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45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44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4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9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3B6E847E-6AD5-477A-A395-688ECC44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192000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2. Tic-Tac-Toe</a:t>
            </a:r>
            <a:r>
              <a:rPr lang="ko-KR" altLang="en-US" sz="1800" dirty="0"/>
              <a:t>게임이 다음과 같은 상태에서 시작한다고 하자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미니맥스</a:t>
            </a:r>
            <a:r>
              <a:rPr lang="ko-KR" altLang="en-US" sz="1800" dirty="0"/>
              <a:t> 알고리즘을 적용하여 다음 수를 결정해 보자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38AC5301-DCAC-4E39-B2D7-4237D6A04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78246"/>
              </p:ext>
            </p:extLst>
          </p:nvPr>
        </p:nvGraphicFramePr>
        <p:xfrm>
          <a:off x="8382474" y="1269382"/>
          <a:ext cx="1639349" cy="1409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62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570962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497425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46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46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4699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6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03392BE-0E91-46FE-B1A4-EC66DFE9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2661"/>
              </p:ext>
            </p:extLst>
          </p:nvPr>
        </p:nvGraphicFramePr>
        <p:xfrm>
          <a:off x="7431499" y="208678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22AF4E-6E2D-4C12-ADC7-1D688671BE64}"/>
              </a:ext>
            </a:extLst>
          </p:cNvPr>
          <p:cNvSpPr txBox="1"/>
          <p:nvPr/>
        </p:nvSpPr>
        <p:spPr>
          <a:xfrm>
            <a:off x="7102366" y="8932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7CA2-BB9E-4A77-B846-CDA0F28BD159}"/>
              </a:ext>
            </a:extLst>
          </p:cNvPr>
          <p:cNvSpPr txBox="1"/>
          <p:nvPr/>
        </p:nvSpPr>
        <p:spPr>
          <a:xfrm>
            <a:off x="8740770" y="387986"/>
            <a:ext cx="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둘 차례</a:t>
            </a:r>
            <a:r>
              <a:rPr lang="en-US" altLang="ko-KR" dirty="0"/>
              <a:t>(MAX)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120ABB-CD3F-4971-B55C-C6768AEAE0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921568" y="1305958"/>
            <a:ext cx="10734" cy="77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9125AE-C96A-4F7C-95C3-61F36DCA2D56}"/>
              </a:ext>
            </a:extLst>
          </p:cNvPr>
          <p:cNvCxnSpPr>
            <a:cxnSpLocks/>
          </p:cNvCxnSpPr>
          <p:nvPr/>
        </p:nvCxnSpPr>
        <p:spPr>
          <a:xfrm flipH="1">
            <a:off x="5274791" y="1305958"/>
            <a:ext cx="2646777" cy="78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0F00DFF-24D8-4C58-8284-71A2D073F658}"/>
              </a:ext>
            </a:extLst>
          </p:cNvPr>
          <p:cNvCxnSpPr/>
          <p:nvPr/>
        </p:nvCxnSpPr>
        <p:spPr>
          <a:xfrm>
            <a:off x="7299589" y="11943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B56FA6-9283-4CBE-9415-CCB8159DDA09}"/>
              </a:ext>
            </a:extLst>
          </p:cNvPr>
          <p:cNvCxnSpPr>
            <a:cxnSpLocks/>
          </p:cNvCxnSpPr>
          <p:nvPr/>
        </p:nvCxnSpPr>
        <p:spPr>
          <a:xfrm flipH="1">
            <a:off x="2549148" y="1305958"/>
            <a:ext cx="5372421" cy="75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0AB83779-5353-4C0F-AC91-C9ACC9FF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16844"/>
              </p:ext>
            </p:extLst>
          </p:nvPr>
        </p:nvGraphicFramePr>
        <p:xfrm>
          <a:off x="1611088" y="208517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0E03E29-1914-4754-A41D-9B4DE530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33344"/>
              </p:ext>
            </p:extLst>
          </p:nvPr>
        </p:nvGraphicFramePr>
        <p:xfrm>
          <a:off x="4336731" y="2095358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8F18A597-10A5-4874-B5A5-A2716D08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31385"/>
              </p:ext>
            </p:extLst>
          </p:nvPr>
        </p:nvGraphicFramePr>
        <p:xfrm>
          <a:off x="7463272" y="208517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90AF6C4-B171-4A8C-9C03-D38B39022BA7}"/>
              </a:ext>
            </a:extLst>
          </p:cNvPr>
          <p:cNvSpPr txBox="1"/>
          <p:nvPr/>
        </p:nvSpPr>
        <p:spPr>
          <a:xfrm>
            <a:off x="8781386" y="2449151"/>
            <a:ext cx="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가 둘 차례</a:t>
            </a:r>
            <a:r>
              <a:rPr lang="en-US" altLang="ko-KR" dirty="0"/>
              <a:t>(MIN)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8CEAA-12F8-4816-BD9E-36FAE245BB45}"/>
              </a:ext>
            </a:extLst>
          </p:cNvPr>
          <p:cNvSpPr txBox="1"/>
          <p:nvPr/>
        </p:nvSpPr>
        <p:spPr>
          <a:xfrm>
            <a:off x="1238346" y="1900511"/>
            <a:ext cx="51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CD26F-A155-4218-91D2-B40F2BA0E2C2}"/>
              </a:ext>
            </a:extLst>
          </p:cNvPr>
          <p:cNvSpPr txBox="1"/>
          <p:nvPr/>
        </p:nvSpPr>
        <p:spPr>
          <a:xfrm>
            <a:off x="3956677" y="1854598"/>
            <a:ext cx="44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988AE-62FF-4A9E-82F5-FEA1B49C57C7}"/>
              </a:ext>
            </a:extLst>
          </p:cNvPr>
          <p:cNvSpPr txBox="1"/>
          <p:nvPr/>
        </p:nvSpPr>
        <p:spPr>
          <a:xfrm>
            <a:off x="7039465" y="1854598"/>
            <a:ext cx="49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4A3E97-6185-456D-9269-E23E605AAD2C}"/>
              </a:ext>
            </a:extLst>
          </p:cNvPr>
          <p:cNvCxnSpPr>
            <a:cxnSpLocks/>
          </p:cNvCxnSpPr>
          <p:nvPr/>
        </p:nvCxnSpPr>
        <p:spPr>
          <a:xfrm flipH="1">
            <a:off x="1498874" y="3182457"/>
            <a:ext cx="591671" cy="4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9FB06A6-0FA9-4DE7-A018-7594A3FB690B}"/>
              </a:ext>
            </a:extLst>
          </p:cNvPr>
          <p:cNvCxnSpPr>
            <a:cxnSpLocks/>
          </p:cNvCxnSpPr>
          <p:nvPr/>
        </p:nvCxnSpPr>
        <p:spPr>
          <a:xfrm>
            <a:off x="2099509" y="3182457"/>
            <a:ext cx="561853" cy="4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1BE49A-507C-477C-8D02-D5DB202212D3}"/>
              </a:ext>
            </a:extLst>
          </p:cNvPr>
          <p:cNvCxnSpPr/>
          <p:nvPr/>
        </p:nvCxnSpPr>
        <p:spPr>
          <a:xfrm flipH="1">
            <a:off x="4142373" y="3182456"/>
            <a:ext cx="679122" cy="4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17C139-50FC-4F64-B6BF-DEDA1CDC6BEF}"/>
              </a:ext>
            </a:extLst>
          </p:cNvPr>
          <p:cNvCxnSpPr/>
          <p:nvPr/>
        </p:nvCxnSpPr>
        <p:spPr>
          <a:xfrm>
            <a:off x="4805761" y="3192638"/>
            <a:ext cx="637584" cy="46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30CA50-CAE6-40D3-82EF-4DD41AFC4FE2}"/>
              </a:ext>
            </a:extLst>
          </p:cNvPr>
          <p:cNvCxnSpPr/>
          <p:nvPr/>
        </p:nvCxnSpPr>
        <p:spPr>
          <a:xfrm flipH="1">
            <a:off x="7310322" y="3182456"/>
            <a:ext cx="621979" cy="4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0A1A1F-172F-4F9A-9CB3-6338EDF2D672}"/>
              </a:ext>
            </a:extLst>
          </p:cNvPr>
          <p:cNvCxnSpPr/>
          <p:nvPr/>
        </p:nvCxnSpPr>
        <p:spPr>
          <a:xfrm>
            <a:off x="7932301" y="3182456"/>
            <a:ext cx="630761" cy="47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46A502FE-01B1-45D9-BA02-5FC51373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62276"/>
              </p:ext>
            </p:extLst>
          </p:nvPr>
        </p:nvGraphicFramePr>
        <p:xfrm>
          <a:off x="769316" y="3658169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4B22D39-E6DD-471B-AC9B-9C216F9B9E2C}"/>
              </a:ext>
            </a:extLst>
          </p:cNvPr>
          <p:cNvSpPr txBox="1"/>
          <p:nvPr/>
        </p:nvSpPr>
        <p:spPr>
          <a:xfrm>
            <a:off x="9426038" y="4022143"/>
            <a:ext cx="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둘 차례</a:t>
            </a:r>
            <a:r>
              <a:rPr lang="en-US" altLang="ko-KR" dirty="0"/>
              <a:t>(MAX)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6A5EB7-5AC0-429A-A043-0994021F813E}"/>
              </a:ext>
            </a:extLst>
          </p:cNvPr>
          <p:cNvSpPr txBox="1"/>
          <p:nvPr/>
        </p:nvSpPr>
        <p:spPr>
          <a:xfrm>
            <a:off x="432130" y="3395204"/>
            <a:ext cx="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666DDA-7815-44A5-866C-9080AB35B1E0}"/>
              </a:ext>
            </a:extLst>
          </p:cNvPr>
          <p:cNvSpPr txBox="1"/>
          <p:nvPr/>
        </p:nvSpPr>
        <p:spPr>
          <a:xfrm>
            <a:off x="1845857" y="3406005"/>
            <a:ext cx="49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2FD023-1F56-4484-A19C-554AB4808376}"/>
              </a:ext>
            </a:extLst>
          </p:cNvPr>
          <p:cNvSpPr txBox="1"/>
          <p:nvPr/>
        </p:nvSpPr>
        <p:spPr>
          <a:xfrm>
            <a:off x="4788442" y="3423884"/>
            <a:ext cx="33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C476FC-033D-420A-B03C-4B0AE77F4AD1}"/>
              </a:ext>
            </a:extLst>
          </p:cNvPr>
          <p:cNvSpPr txBox="1"/>
          <p:nvPr/>
        </p:nvSpPr>
        <p:spPr>
          <a:xfrm>
            <a:off x="6296894" y="3395204"/>
            <a:ext cx="50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C4DB59-F17E-4F6C-B8E0-BD320877038A}"/>
              </a:ext>
            </a:extLst>
          </p:cNvPr>
          <p:cNvSpPr txBox="1"/>
          <p:nvPr/>
        </p:nvSpPr>
        <p:spPr>
          <a:xfrm>
            <a:off x="7768290" y="3420312"/>
            <a:ext cx="50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graphicFrame>
        <p:nvGraphicFramePr>
          <p:cNvPr id="64" name="표 2">
            <a:extLst>
              <a:ext uri="{FF2B5EF4-FFF2-40B4-BE49-F238E27FC236}">
                <a16:creationId xmlns:a16="http://schemas.microsoft.com/office/drawing/2014/main" id="{AA48900B-DE8C-4BF2-8573-D90351459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4256"/>
              </p:ext>
            </p:extLst>
          </p:nvPr>
        </p:nvGraphicFramePr>
        <p:xfrm>
          <a:off x="2211622" y="368088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50293DF6-B7A4-4B8B-85D0-7D40967EE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86457"/>
              </p:ext>
            </p:extLst>
          </p:nvPr>
        </p:nvGraphicFramePr>
        <p:xfrm>
          <a:off x="3547285" y="3658169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67" name="표 2">
            <a:extLst>
              <a:ext uri="{FF2B5EF4-FFF2-40B4-BE49-F238E27FC236}">
                <a16:creationId xmlns:a16="http://schemas.microsoft.com/office/drawing/2014/main" id="{492C36E5-DCF8-4336-9D77-EADC49739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94305"/>
              </p:ext>
            </p:extLst>
          </p:nvPr>
        </p:nvGraphicFramePr>
        <p:xfrm>
          <a:off x="5070944" y="3658169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68" name="표 2">
            <a:extLst>
              <a:ext uri="{FF2B5EF4-FFF2-40B4-BE49-F238E27FC236}">
                <a16:creationId xmlns:a16="http://schemas.microsoft.com/office/drawing/2014/main" id="{D5ACA0C1-EA75-43B7-843C-EE97DF57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60323"/>
              </p:ext>
            </p:extLst>
          </p:nvPr>
        </p:nvGraphicFramePr>
        <p:xfrm>
          <a:off x="6683251" y="3689851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69" name="표 2">
            <a:extLst>
              <a:ext uri="{FF2B5EF4-FFF2-40B4-BE49-F238E27FC236}">
                <a16:creationId xmlns:a16="http://schemas.microsoft.com/office/drawing/2014/main" id="{C809C556-D05D-4667-A72B-AE1BE416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63029"/>
              </p:ext>
            </p:extLst>
          </p:nvPr>
        </p:nvGraphicFramePr>
        <p:xfrm>
          <a:off x="8232557" y="368088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76CC20C-4D2F-4365-800C-72BB301C69A8}"/>
              </a:ext>
            </a:extLst>
          </p:cNvPr>
          <p:cNvCxnSpPr/>
          <p:nvPr/>
        </p:nvCxnSpPr>
        <p:spPr>
          <a:xfrm>
            <a:off x="1238346" y="4755449"/>
            <a:ext cx="0" cy="3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ACA9891-6929-4DA8-9470-9A9A00CEFEFC}"/>
              </a:ext>
            </a:extLst>
          </p:cNvPr>
          <p:cNvCxnSpPr/>
          <p:nvPr/>
        </p:nvCxnSpPr>
        <p:spPr>
          <a:xfrm>
            <a:off x="2680652" y="4787131"/>
            <a:ext cx="0" cy="33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9729072-5965-4927-A26D-CC1FA897DBAC}"/>
              </a:ext>
            </a:extLst>
          </p:cNvPr>
          <p:cNvCxnSpPr/>
          <p:nvPr/>
        </p:nvCxnSpPr>
        <p:spPr>
          <a:xfrm>
            <a:off x="4016315" y="4755449"/>
            <a:ext cx="0" cy="3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987E3F-9348-4F38-BD6B-2F4297A5CBF0}"/>
              </a:ext>
            </a:extLst>
          </p:cNvPr>
          <p:cNvCxnSpPr/>
          <p:nvPr/>
        </p:nvCxnSpPr>
        <p:spPr>
          <a:xfrm>
            <a:off x="5539974" y="4755449"/>
            <a:ext cx="0" cy="3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46DD109-7478-4376-A83A-1C0C23CF2403}"/>
              </a:ext>
            </a:extLst>
          </p:cNvPr>
          <p:cNvCxnSpPr/>
          <p:nvPr/>
        </p:nvCxnSpPr>
        <p:spPr>
          <a:xfrm>
            <a:off x="7152281" y="4778167"/>
            <a:ext cx="0" cy="34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C8B3F1F-ED4D-40FA-9E36-9371176D6E15}"/>
              </a:ext>
            </a:extLst>
          </p:cNvPr>
          <p:cNvCxnSpPr/>
          <p:nvPr/>
        </p:nvCxnSpPr>
        <p:spPr>
          <a:xfrm>
            <a:off x="8740770" y="4755449"/>
            <a:ext cx="0" cy="3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2">
            <a:extLst>
              <a:ext uri="{FF2B5EF4-FFF2-40B4-BE49-F238E27FC236}">
                <a16:creationId xmlns:a16="http://schemas.microsoft.com/office/drawing/2014/main" id="{146B4D7F-F6BC-4253-AD36-15137558F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1284"/>
              </p:ext>
            </p:extLst>
          </p:nvPr>
        </p:nvGraphicFramePr>
        <p:xfrm>
          <a:off x="769316" y="511884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88" name="표 2">
            <a:extLst>
              <a:ext uri="{FF2B5EF4-FFF2-40B4-BE49-F238E27FC236}">
                <a16:creationId xmlns:a16="http://schemas.microsoft.com/office/drawing/2014/main" id="{30975EF5-8602-4887-A914-640E1331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96789"/>
              </p:ext>
            </p:extLst>
          </p:nvPr>
        </p:nvGraphicFramePr>
        <p:xfrm>
          <a:off x="2211622" y="5118836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90" name="표 2">
            <a:extLst>
              <a:ext uri="{FF2B5EF4-FFF2-40B4-BE49-F238E27FC236}">
                <a16:creationId xmlns:a16="http://schemas.microsoft.com/office/drawing/2014/main" id="{048471B9-D58E-4989-8114-2405704D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01323"/>
              </p:ext>
            </p:extLst>
          </p:nvPr>
        </p:nvGraphicFramePr>
        <p:xfrm>
          <a:off x="3547285" y="5118836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91" name="표 2">
            <a:extLst>
              <a:ext uri="{FF2B5EF4-FFF2-40B4-BE49-F238E27FC236}">
                <a16:creationId xmlns:a16="http://schemas.microsoft.com/office/drawing/2014/main" id="{86F2590F-7C29-4009-A31F-63252160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65388"/>
              </p:ext>
            </p:extLst>
          </p:nvPr>
        </p:nvGraphicFramePr>
        <p:xfrm>
          <a:off x="5039720" y="5118836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92" name="표 2">
            <a:extLst>
              <a:ext uri="{FF2B5EF4-FFF2-40B4-BE49-F238E27FC236}">
                <a16:creationId xmlns:a16="http://schemas.microsoft.com/office/drawing/2014/main" id="{1826A74D-7AC1-430A-AFDE-FF9B4B68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3517"/>
              </p:ext>
            </p:extLst>
          </p:nvPr>
        </p:nvGraphicFramePr>
        <p:xfrm>
          <a:off x="6683251" y="512886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graphicFrame>
        <p:nvGraphicFramePr>
          <p:cNvPr id="94" name="표 2">
            <a:extLst>
              <a:ext uri="{FF2B5EF4-FFF2-40B4-BE49-F238E27FC236}">
                <a16:creationId xmlns:a16="http://schemas.microsoft.com/office/drawing/2014/main" id="{A42F7F6B-ED6C-4251-A98F-0454B4495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27483"/>
              </p:ext>
            </p:extLst>
          </p:nvPr>
        </p:nvGraphicFramePr>
        <p:xfrm>
          <a:off x="8243290" y="5128867"/>
          <a:ext cx="9380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13">
                  <a:extLst>
                    <a:ext uri="{9D8B030D-6E8A-4147-A177-3AD203B41FA5}">
                      <a16:colId xmlns:a16="http://schemas.microsoft.com/office/drawing/2014/main" val="331811566"/>
                    </a:ext>
                  </a:extLst>
                </a:gridCol>
                <a:gridCol w="326713">
                  <a:extLst>
                    <a:ext uri="{9D8B030D-6E8A-4147-A177-3AD203B41FA5}">
                      <a16:colId xmlns:a16="http://schemas.microsoft.com/office/drawing/2014/main" val="934682242"/>
                    </a:ext>
                  </a:extLst>
                </a:gridCol>
                <a:gridCol w="284634">
                  <a:extLst>
                    <a:ext uri="{9D8B030D-6E8A-4147-A177-3AD203B41FA5}">
                      <a16:colId xmlns:a16="http://schemas.microsoft.com/office/drawing/2014/main" val="4145233226"/>
                    </a:ext>
                  </a:extLst>
                </a:gridCol>
              </a:tblGrid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0287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72688"/>
                  </a:ext>
                </a:extLst>
              </a:tr>
              <a:tr h="33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813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94E61984-DADD-481F-84E5-ADD6490DE813}"/>
              </a:ext>
            </a:extLst>
          </p:cNvPr>
          <p:cNvSpPr txBox="1"/>
          <p:nvPr/>
        </p:nvSpPr>
        <p:spPr>
          <a:xfrm>
            <a:off x="9511349" y="5410469"/>
            <a:ext cx="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상태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CBD266-5423-4CDB-9A41-8D850D6D8FD4}"/>
              </a:ext>
            </a:extLst>
          </p:cNvPr>
          <p:cNvSpPr txBox="1"/>
          <p:nvPr/>
        </p:nvSpPr>
        <p:spPr>
          <a:xfrm>
            <a:off x="432130" y="4833748"/>
            <a:ext cx="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B23785-4E2E-4F5D-9A6E-500D180DE6AC}"/>
              </a:ext>
            </a:extLst>
          </p:cNvPr>
          <p:cNvSpPr txBox="1"/>
          <p:nvPr/>
        </p:nvSpPr>
        <p:spPr>
          <a:xfrm>
            <a:off x="1808191" y="4868383"/>
            <a:ext cx="5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+1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D8B88B-2DAA-4AF2-A63F-641991129E6B}"/>
              </a:ext>
            </a:extLst>
          </p:cNvPr>
          <p:cNvSpPr txBox="1"/>
          <p:nvPr/>
        </p:nvSpPr>
        <p:spPr>
          <a:xfrm>
            <a:off x="3127096" y="4868383"/>
            <a:ext cx="50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+1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652420-476C-4595-BC2B-01A972042761}"/>
              </a:ext>
            </a:extLst>
          </p:cNvPr>
          <p:cNvSpPr txBox="1"/>
          <p:nvPr/>
        </p:nvSpPr>
        <p:spPr>
          <a:xfrm>
            <a:off x="4698594" y="4868383"/>
            <a:ext cx="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B1E57B-6BF9-4459-B4F7-60187B60BC1C}"/>
              </a:ext>
            </a:extLst>
          </p:cNvPr>
          <p:cNvSpPr txBox="1"/>
          <p:nvPr/>
        </p:nvSpPr>
        <p:spPr>
          <a:xfrm>
            <a:off x="6245445" y="4861125"/>
            <a:ext cx="50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+1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58176B4-DEF9-401A-8764-E0FD97F03F7E}"/>
              </a:ext>
            </a:extLst>
          </p:cNvPr>
          <p:cNvSpPr txBox="1"/>
          <p:nvPr/>
        </p:nvSpPr>
        <p:spPr>
          <a:xfrm>
            <a:off x="7782633" y="4868383"/>
            <a:ext cx="50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+1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776B50-146C-49DF-A6D0-D69F3E768314}"/>
              </a:ext>
            </a:extLst>
          </p:cNvPr>
          <p:cNvSpPr txBox="1"/>
          <p:nvPr/>
        </p:nvSpPr>
        <p:spPr>
          <a:xfrm>
            <a:off x="3119682" y="3370995"/>
            <a:ext cx="49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70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95093A8-20F7-4521-9BDC-5C5849F9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192000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3. </a:t>
            </a:r>
            <a:r>
              <a:rPr lang="ko-KR" altLang="en-US" sz="1800" dirty="0"/>
              <a:t>다음과 같은 탐색 트리에 미니 맥스 알고리즘을 적용해보자</a:t>
            </a:r>
            <a:r>
              <a:rPr lang="en-US" altLang="ko-KR" sz="1800" dirty="0"/>
              <a:t>. MAX</a:t>
            </a:r>
            <a:r>
              <a:rPr lang="ko-KR" altLang="en-US" sz="1800" dirty="0"/>
              <a:t>경기자부터 시작한다고 가정한다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CD17B-BDD1-4584-B14D-B18CB8DD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6" y="727488"/>
            <a:ext cx="1002116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66714" y="3122867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50980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66714" y="3122867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57020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66714" y="3122867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31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28EA372-61C0-4051-A476-6DD43292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192000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1. </a:t>
            </a:r>
            <a:r>
              <a:rPr lang="ko-KR" altLang="en-US" sz="1800" dirty="0"/>
              <a:t>다음과 같은 탐색 트리에 미니 맥스 알고리즘을 적용해보자</a:t>
            </a:r>
            <a:r>
              <a:rPr lang="en-US" altLang="ko-KR" sz="1800" dirty="0"/>
              <a:t>. MAX</a:t>
            </a:r>
            <a:r>
              <a:rPr lang="ko-KR" altLang="en-US" sz="1800" dirty="0"/>
              <a:t>경기자부터 시작한다고 가정한다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9EAEF-A57C-4A13-8A8A-C92D526E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97" y="677225"/>
            <a:ext cx="9518205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14449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71683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48107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stCxn id="67" idx="0"/>
          </p:cNvCxnSpPr>
          <p:nvPr/>
        </p:nvCxnSpPr>
        <p:spPr>
          <a:xfrm>
            <a:off x="3119715" y="3334871"/>
            <a:ext cx="0" cy="6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97489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6235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85243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4353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46932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96745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7399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929635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42639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8085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834194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63885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96273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7694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41072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7936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966865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88456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72737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235897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</p:cNvCxnSpPr>
          <p:nvPr/>
        </p:nvCxnSpPr>
        <p:spPr>
          <a:xfrm>
            <a:off x="9117102" y="2850777"/>
            <a:ext cx="0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42559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stCxn id="75" idx="0"/>
          </p:cNvCxnSpPr>
          <p:nvPr/>
        </p:nvCxnSpPr>
        <p:spPr>
          <a:xfrm>
            <a:off x="9117102" y="3200401"/>
            <a:ext cx="0" cy="98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20304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733217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79169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721822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592879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71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029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9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55425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497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89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3E37E2B-E814-4AD1-A6EE-3B276A973F39}"/>
              </a:ext>
            </a:extLst>
          </p:cNvPr>
          <p:cNvSpPr/>
          <p:nvPr/>
        </p:nvSpPr>
        <p:spPr>
          <a:xfrm>
            <a:off x="5414682" y="11654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C6340B-14EB-4CDA-9959-379E5DDCD81F}"/>
              </a:ext>
            </a:extLst>
          </p:cNvPr>
          <p:cNvCxnSpPr>
            <a:stCxn id="2" idx="3"/>
          </p:cNvCxnSpPr>
          <p:nvPr/>
        </p:nvCxnSpPr>
        <p:spPr>
          <a:xfrm flipH="1">
            <a:off x="3119718" y="493059"/>
            <a:ext cx="2528047" cy="663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CB6089-4FBC-4376-9E76-E466FCD1383C}"/>
              </a:ext>
            </a:extLst>
          </p:cNvPr>
          <p:cNvCxnSpPr>
            <a:stCxn id="2" idx="3"/>
          </p:cNvCxnSpPr>
          <p:nvPr/>
        </p:nvCxnSpPr>
        <p:spPr>
          <a:xfrm>
            <a:off x="5647765" y="493059"/>
            <a:ext cx="2581835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287A04E-09F5-4F20-AF78-ADA209DD78CC}"/>
              </a:ext>
            </a:extLst>
          </p:cNvPr>
          <p:cNvSpPr/>
          <p:nvPr/>
        </p:nvSpPr>
        <p:spPr>
          <a:xfrm rot="10800000">
            <a:off x="2886635" y="115644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726760D-16A8-46B0-A934-17D83EC84058}"/>
              </a:ext>
            </a:extLst>
          </p:cNvPr>
          <p:cNvSpPr/>
          <p:nvPr/>
        </p:nvSpPr>
        <p:spPr>
          <a:xfrm rot="10800000">
            <a:off x="7996518" y="10668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47ACC-E80A-4C01-8D19-B24B92564D0F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367117" y="1532965"/>
            <a:ext cx="175260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948F6-CFFD-49A9-9BDB-773EEBA67500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0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BF3B05-21DD-4B6C-8F17-25906B3CB828}"/>
              </a:ext>
            </a:extLst>
          </p:cNvPr>
          <p:cNvCxnSpPr>
            <a:stCxn id="8" idx="0"/>
          </p:cNvCxnSpPr>
          <p:nvPr/>
        </p:nvCxnSpPr>
        <p:spPr>
          <a:xfrm>
            <a:off x="3119717" y="1532965"/>
            <a:ext cx="1613648" cy="43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6C7689-BBDD-477D-B65B-8CA9F49F9F97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flipH="1">
            <a:off x="6705600" y="1443318"/>
            <a:ext cx="152400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A987A3-251E-48B3-A7B3-A85B0CF8155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8229600" y="1443318"/>
            <a:ext cx="0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29FA9F-6900-4597-8F94-DF9D39AD9FAF}"/>
              </a:ext>
            </a:extLst>
          </p:cNvPr>
          <p:cNvCxnSpPr>
            <a:stCxn id="10" idx="0"/>
          </p:cNvCxnSpPr>
          <p:nvPr/>
        </p:nvCxnSpPr>
        <p:spPr>
          <a:xfrm>
            <a:off x="8229600" y="1443318"/>
            <a:ext cx="1479176" cy="421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7308E0E-226D-490B-9DCE-EF4974CC3ACA}"/>
              </a:ext>
            </a:extLst>
          </p:cNvPr>
          <p:cNvSpPr/>
          <p:nvPr/>
        </p:nvSpPr>
        <p:spPr>
          <a:xfrm>
            <a:off x="1120586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A371363-D9CD-409B-983B-513C19BD1B8D}"/>
              </a:ext>
            </a:extLst>
          </p:cNvPr>
          <p:cNvSpPr/>
          <p:nvPr/>
        </p:nvSpPr>
        <p:spPr>
          <a:xfrm>
            <a:off x="2886633" y="1954306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4FF93BE-EC7C-4887-940A-292AFD995C99}"/>
              </a:ext>
            </a:extLst>
          </p:cNvPr>
          <p:cNvSpPr/>
          <p:nvPr/>
        </p:nvSpPr>
        <p:spPr>
          <a:xfrm>
            <a:off x="4500282" y="1963271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DFED667-7978-44C5-9823-53506A360C5B}"/>
              </a:ext>
            </a:extLst>
          </p:cNvPr>
          <p:cNvSpPr/>
          <p:nvPr/>
        </p:nvSpPr>
        <p:spPr>
          <a:xfrm>
            <a:off x="6472517" y="186465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C20E653-2208-42AD-892A-BBE0A5DD3B7F}"/>
              </a:ext>
            </a:extLst>
          </p:cNvPr>
          <p:cNvSpPr/>
          <p:nvPr/>
        </p:nvSpPr>
        <p:spPr>
          <a:xfrm>
            <a:off x="7996517" y="1873624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9BF6F8-E0D9-4C71-9F2E-3177E74B5D51}"/>
              </a:ext>
            </a:extLst>
          </p:cNvPr>
          <p:cNvSpPr/>
          <p:nvPr/>
        </p:nvSpPr>
        <p:spPr>
          <a:xfrm>
            <a:off x="9475693" y="1882589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D945A7-C9F9-496B-B9BA-D43EB486A32D}"/>
              </a:ext>
            </a:extLst>
          </p:cNvPr>
          <p:cNvCxnSpPr>
            <a:stCxn id="27" idx="3"/>
          </p:cNvCxnSpPr>
          <p:nvPr/>
        </p:nvCxnSpPr>
        <p:spPr>
          <a:xfrm flipH="1">
            <a:off x="932329" y="2339789"/>
            <a:ext cx="421340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D82A9-B726-425D-9B77-1D74F48FB7FF}"/>
              </a:ext>
            </a:extLst>
          </p:cNvPr>
          <p:cNvCxnSpPr>
            <a:stCxn id="27" idx="3"/>
          </p:cNvCxnSpPr>
          <p:nvPr/>
        </p:nvCxnSpPr>
        <p:spPr>
          <a:xfrm>
            <a:off x="1353669" y="2339789"/>
            <a:ext cx="394449" cy="62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6FBA1F-8ECB-4FEC-B9AA-7B678AECA1AC}"/>
              </a:ext>
            </a:extLst>
          </p:cNvPr>
          <p:cNvCxnSpPr>
            <a:stCxn id="28" idx="3"/>
          </p:cNvCxnSpPr>
          <p:nvPr/>
        </p:nvCxnSpPr>
        <p:spPr>
          <a:xfrm flipH="1">
            <a:off x="3119715" y="2330824"/>
            <a:ext cx="1" cy="636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B1B1703-2CBF-4D06-BB25-01C6560202AE}"/>
              </a:ext>
            </a:extLst>
          </p:cNvPr>
          <p:cNvCxnSpPr>
            <a:stCxn id="29" idx="3"/>
          </p:cNvCxnSpPr>
          <p:nvPr/>
        </p:nvCxnSpPr>
        <p:spPr>
          <a:xfrm flipH="1">
            <a:off x="4258235" y="2339789"/>
            <a:ext cx="475130" cy="555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A35010-A9A2-4B96-8903-6A82B2E66544}"/>
              </a:ext>
            </a:extLst>
          </p:cNvPr>
          <p:cNvCxnSpPr>
            <a:cxnSpLocks/>
          </p:cNvCxnSpPr>
          <p:nvPr/>
        </p:nvCxnSpPr>
        <p:spPr>
          <a:xfrm flipH="1">
            <a:off x="4724395" y="2330824"/>
            <a:ext cx="1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9534696-1243-4178-B9AA-9968C62D102A}"/>
              </a:ext>
            </a:extLst>
          </p:cNvPr>
          <p:cNvCxnSpPr>
            <a:cxnSpLocks/>
          </p:cNvCxnSpPr>
          <p:nvPr/>
        </p:nvCxnSpPr>
        <p:spPr>
          <a:xfrm>
            <a:off x="4742329" y="2330824"/>
            <a:ext cx="466165" cy="5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0B733D-058A-4283-BC3D-6BCBE282E80C}"/>
              </a:ext>
            </a:extLst>
          </p:cNvPr>
          <p:cNvCxnSpPr>
            <a:stCxn id="30" idx="3"/>
          </p:cNvCxnSpPr>
          <p:nvPr/>
        </p:nvCxnSpPr>
        <p:spPr>
          <a:xfrm flipH="1">
            <a:off x="6705599" y="2241177"/>
            <a:ext cx="1" cy="654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6070F4-384E-45E1-98F2-6C780E7DF86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718611" y="2250142"/>
            <a:ext cx="510989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47B21B-84E7-4897-81A9-E6387649381F}"/>
              </a:ext>
            </a:extLst>
          </p:cNvPr>
          <p:cNvCxnSpPr>
            <a:stCxn id="31" idx="3"/>
          </p:cNvCxnSpPr>
          <p:nvPr/>
        </p:nvCxnSpPr>
        <p:spPr>
          <a:xfrm flipH="1">
            <a:off x="8229599" y="2250142"/>
            <a:ext cx="1" cy="57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9B29C9-4261-49D9-84BA-BA07D81EE0EF}"/>
              </a:ext>
            </a:extLst>
          </p:cNvPr>
          <p:cNvCxnSpPr>
            <a:stCxn id="32" idx="3"/>
          </p:cNvCxnSpPr>
          <p:nvPr/>
        </p:nvCxnSpPr>
        <p:spPr>
          <a:xfrm flipH="1">
            <a:off x="9179859" y="2259107"/>
            <a:ext cx="528917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BB3780-D02C-45B6-846C-B7E275FA89F9}"/>
              </a:ext>
            </a:extLst>
          </p:cNvPr>
          <p:cNvCxnSpPr>
            <a:stCxn id="32" idx="3"/>
          </p:cNvCxnSpPr>
          <p:nvPr/>
        </p:nvCxnSpPr>
        <p:spPr>
          <a:xfrm flipH="1">
            <a:off x="9708775" y="2259107"/>
            <a:ext cx="1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3699A8E-E35E-4D48-B334-CFC0A209A14B}"/>
              </a:ext>
            </a:extLst>
          </p:cNvPr>
          <p:cNvCxnSpPr>
            <a:stCxn id="32" idx="3"/>
          </p:cNvCxnSpPr>
          <p:nvPr/>
        </p:nvCxnSpPr>
        <p:spPr>
          <a:xfrm>
            <a:off x="9708776" y="2259107"/>
            <a:ext cx="600636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F58F1AF8-1D84-491E-B86D-A321166774AC}"/>
              </a:ext>
            </a:extLst>
          </p:cNvPr>
          <p:cNvSpPr/>
          <p:nvPr/>
        </p:nvSpPr>
        <p:spPr>
          <a:xfrm rot="10800000">
            <a:off x="699247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975F793E-611A-4B82-B7F7-27C0B7421B7B}"/>
              </a:ext>
            </a:extLst>
          </p:cNvPr>
          <p:cNvSpPr/>
          <p:nvPr/>
        </p:nvSpPr>
        <p:spPr>
          <a:xfrm rot="10800000">
            <a:off x="1510553" y="296731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AA783D-257A-42AA-BC89-4DB5572E6FBB}"/>
              </a:ext>
            </a:extLst>
          </p:cNvPr>
          <p:cNvSpPr/>
          <p:nvPr/>
        </p:nvSpPr>
        <p:spPr>
          <a:xfrm rot="10800000">
            <a:off x="2886633" y="295835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47C9AEA4-7BD7-4E83-BD81-AA27D57FD8BF}"/>
              </a:ext>
            </a:extLst>
          </p:cNvPr>
          <p:cNvSpPr/>
          <p:nvPr/>
        </p:nvSpPr>
        <p:spPr>
          <a:xfrm rot="10800000">
            <a:off x="3998257" y="2895600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2B2DFD3-14CE-4A3B-8942-C3C3D88E7EA2}"/>
              </a:ext>
            </a:extLst>
          </p:cNvPr>
          <p:cNvSpPr/>
          <p:nvPr/>
        </p:nvSpPr>
        <p:spPr>
          <a:xfrm rot="10800000">
            <a:off x="4509246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4BFD3624-32FD-4C7C-8396-5998A87F137B}"/>
              </a:ext>
            </a:extLst>
          </p:cNvPr>
          <p:cNvSpPr/>
          <p:nvPr/>
        </p:nvSpPr>
        <p:spPr>
          <a:xfrm rot="10800000">
            <a:off x="5056092" y="2904565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79861A39-ABAD-4E45-9BE7-B9069D1A25E2}"/>
              </a:ext>
            </a:extLst>
          </p:cNvPr>
          <p:cNvSpPr/>
          <p:nvPr/>
        </p:nvSpPr>
        <p:spPr>
          <a:xfrm rot="10800000">
            <a:off x="6472516" y="2850777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06DD7287-1EFA-4B59-98A9-59866759234F}"/>
              </a:ext>
            </a:extLst>
          </p:cNvPr>
          <p:cNvSpPr/>
          <p:nvPr/>
        </p:nvSpPr>
        <p:spPr>
          <a:xfrm rot="10800000">
            <a:off x="74944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249CE9D0-16B6-43B0-BEC2-7A96FAFCB9E7}"/>
              </a:ext>
            </a:extLst>
          </p:cNvPr>
          <p:cNvSpPr/>
          <p:nvPr/>
        </p:nvSpPr>
        <p:spPr>
          <a:xfrm rot="10800000">
            <a:off x="8050303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D3EDFCA5-B00A-416E-8777-BEAE01124489}"/>
              </a:ext>
            </a:extLst>
          </p:cNvPr>
          <p:cNvSpPr/>
          <p:nvPr/>
        </p:nvSpPr>
        <p:spPr>
          <a:xfrm rot="10800000">
            <a:off x="8884020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D9C49B29-4013-47EE-95BE-F2114C0B1503}"/>
              </a:ext>
            </a:extLst>
          </p:cNvPr>
          <p:cNvSpPr/>
          <p:nvPr/>
        </p:nvSpPr>
        <p:spPr>
          <a:xfrm rot="10800000">
            <a:off x="9475692" y="2823883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E9857FC-F5D6-44FD-ABE2-8B4F4529A9D5}"/>
              </a:ext>
            </a:extLst>
          </p:cNvPr>
          <p:cNvSpPr/>
          <p:nvPr/>
        </p:nvSpPr>
        <p:spPr>
          <a:xfrm rot="10800000">
            <a:off x="10076326" y="2832848"/>
            <a:ext cx="466165" cy="3765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2B600-C330-491B-8797-C1A21E72D9FE}"/>
              </a:ext>
            </a:extLst>
          </p:cNvPr>
          <p:cNvCxnSpPr>
            <a:stCxn id="65" idx="0"/>
          </p:cNvCxnSpPr>
          <p:nvPr/>
        </p:nvCxnSpPr>
        <p:spPr>
          <a:xfrm flipH="1">
            <a:off x="358588" y="3343836"/>
            <a:ext cx="573741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A6D6D-BE9A-4BE6-B5E4-455221D64FAB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0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B06579-DA31-4147-A678-0D1992319EE1}"/>
              </a:ext>
            </a:extLst>
          </p:cNvPr>
          <p:cNvCxnSpPr>
            <a:stCxn id="65" idx="0"/>
          </p:cNvCxnSpPr>
          <p:nvPr/>
        </p:nvCxnSpPr>
        <p:spPr>
          <a:xfrm>
            <a:off x="932329" y="3343836"/>
            <a:ext cx="654422" cy="1192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C52D7-ABE0-45F3-9BD1-B07A3F6923F9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743635" y="3343836"/>
            <a:ext cx="726141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7BD2BC-553B-4B81-AB25-C813F7761547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1739153" y="3343836"/>
            <a:ext cx="4482" cy="231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92AC9C9-E0E0-419C-AD22-4C5B50D5593B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393574" y="3334871"/>
            <a:ext cx="726141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757C79B-F568-4045-A993-1A9BDFC6C25B}"/>
              </a:ext>
            </a:extLst>
          </p:cNvPr>
          <p:cNvCxnSpPr>
            <a:cxnSpLocks/>
            <a:stCxn id="67" idx="0"/>
            <a:endCxn id="149" idx="0"/>
          </p:cNvCxnSpPr>
          <p:nvPr/>
        </p:nvCxnSpPr>
        <p:spPr>
          <a:xfrm flipH="1">
            <a:off x="3110753" y="3334871"/>
            <a:ext cx="8962" cy="56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9D8E7D-FAA8-4C28-8264-E09000305971}"/>
              </a:ext>
            </a:extLst>
          </p:cNvPr>
          <p:cNvCxnSpPr>
            <a:cxnSpLocks/>
          </p:cNvCxnSpPr>
          <p:nvPr/>
        </p:nvCxnSpPr>
        <p:spPr>
          <a:xfrm>
            <a:off x="3115232" y="3334871"/>
            <a:ext cx="587192" cy="537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E84546-75B6-434D-95B0-CBC52578107F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4231339" y="3272118"/>
            <a:ext cx="0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FEAA3F3-9505-4848-B946-4F1D893CAA2B}"/>
              </a:ext>
            </a:extLst>
          </p:cNvPr>
          <p:cNvCxnSpPr>
            <a:stCxn id="68" idx="0"/>
          </p:cNvCxnSpPr>
          <p:nvPr/>
        </p:nvCxnSpPr>
        <p:spPr>
          <a:xfrm flipH="1">
            <a:off x="3702424" y="3272118"/>
            <a:ext cx="528915" cy="172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B9F407-D8D8-4C98-8A60-48244C133BF5}"/>
              </a:ext>
            </a:extLst>
          </p:cNvPr>
          <p:cNvCxnSpPr>
            <a:stCxn id="69" idx="0"/>
          </p:cNvCxnSpPr>
          <p:nvPr/>
        </p:nvCxnSpPr>
        <p:spPr>
          <a:xfrm>
            <a:off x="4742328" y="3281083"/>
            <a:ext cx="0" cy="779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27F3D5B-9622-4E12-9A70-67242C4F2A9C}"/>
              </a:ext>
            </a:extLst>
          </p:cNvPr>
          <p:cNvCxnSpPr>
            <a:stCxn id="71" idx="0"/>
          </p:cNvCxnSpPr>
          <p:nvPr/>
        </p:nvCxnSpPr>
        <p:spPr>
          <a:xfrm flipH="1">
            <a:off x="4975411" y="3281083"/>
            <a:ext cx="313763" cy="1954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9A03AC7-C933-4053-82EF-5D2602ED510C}"/>
              </a:ext>
            </a:extLst>
          </p:cNvPr>
          <p:cNvCxnSpPr>
            <a:cxnSpLocks/>
            <a:stCxn id="71" idx="0"/>
            <a:endCxn id="155" idx="0"/>
          </p:cNvCxnSpPr>
          <p:nvPr/>
        </p:nvCxnSpPr>
        <p:spPr>
          <a:xfrm>
            <a:off x="5289174" y="3281083"/>
            <a:ext cx="220751" cy="1954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81697C0-22F4-4D77-AEC5-AD3AEBDBECC5}"/>
              </a:ext>
            </a:extLst>
          </p:cNvPr>
          <p:cNvCxnSpPr>
            <a:stCxn id="72" idx="0"/>
          </p:cNvCxnSpPr>
          <p:nvPr/>
        </p:nvCxnSpPr>
        <p:spPr>
          <a:xfrm flipH="1">
            <a:off x="6024282" y="3227295"/>
            <a:ext cx="681316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0350B68-2131-4FA1-A76B-7EAE86159529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0" cy="676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65B5875-A3E3-44A8-ABF5-E3FE6F6BEB67}"/>
              </a:ext>
            </a:extLst>
          </p:cNvPr>
          <p:cNvCxnSpPr>
            <a:stCxn id="72" idx="0"/>
          </p:cNvCxnSpPr>
          <p:nvPr/>
        </p:nvCxnSpPr>
        <p:spPr>
          <a:xfrm>
            <a:off x="6705598" y="3227295"/>
            <a:ext cx="582708" cy="64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FEFD8A-1AFA-4FD9-8DCC-00F2D9D58F76}"/>
              </a:ext>
            </a:extLst>
          </p:cNvPr>
          <p:cNvCxnSpPr>
            <a:stCxn id="73" idx="0"/>
          </p:cNvCxnSpPr>
          <p:nvPr/>
        </p:nvCxnSpPr>
        <p:spPr>
          <a:xfrm flipH="1">
            <a:off x="7494492" y="3200401"/>
            <a:ext cx="233082" cy="133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0C6612C-6754-4BAD-8673-0CB30B6BC93B}"/>
              </a:ext>
            </a:extLst>
          </p:cNvPr>
          <p:cNvCxnSpPr>
            <a:stCxn id="73" idx="0"/>
          </p:cNvCxnSpPr>
          <p:nvPr/>
        </p:nvCxnSpPr>
        <p:spPr>
          <a:xfrm>
            <a:off x="7727574" y="3200401"/>
            <a:ext cx="233083" cy="133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DE9A1DF-FA94-422C-9F46-E1AD8A660262}"/>
              </a:ext>
            </a:extLst>
          </p:cNvPr>
          <p:cNvCxnSpPr>
            <a:stCxn id="74" idx="0"/>
          </p:cNvCxnSpPr>
          <p:nvPr/>
        </p:nvCxnSpPr>
        <p:spPr>
          <a:xfrm>
            <a:off x="8283385" y="3200401"/>
            <a:ext cx="0" cy="58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38F7A3B-378E-4451-BDB2-5C761A123963}"/>
              </a:ext>
            </a:extLst>
          </p:cNvPr>
          <p:cNvCxnSpPr>
            <a:stCxn id="75" idx="0"/>
          </p:cNvCxnSpPr>
          <p:nvPr/>
        </p:nvCxnSpPr>
        <p:spPr>
          <a:xfrm flipH="1">
            <a:off x="8722659" y="3200401"/>
            <a:ext cx="394443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9F0BE64-718A-4117-ACC6-C1A04B571AEA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117102" y="3227295"/>
            <a:ext cx="15691" cy="90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1179167-DA08-4D8C-8569-9B664D2C5023}"/>
              </a:ext>
            </a:extLst>
          </p:cNvPr>
          <p:cNvCxnSpPr>
            <a:stCxn id="75" idx="0"/>
          </p:cNvCxnSpPr>
          <p:nvPr/>
        </p:nvCxnSpPr>
        <p:spPr>
          <a:xfrm>
            <a:off x="9117102" y="3200401"/>
            <a:ext cx="358590" cy="93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82CA95-FA9C-4484-9589-FD98DB8DBC22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637059" y="3200401"/>
            <a:ext cx="71715" cy="162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6E17566-394E-4BBD-B39A-E943783EBF3E}"/>
              </a:ext>
            </a:extLst>
          </p:cNvPr>
          <p:cNvCxnSpPr>
            <a:cxnSpLocks/>
            <a:stCxn id="76" idx="0"/>
            <a:endCxn id="167" idx="0"/>
          </p:cNvCxnSpPr>
          <p:nvPr/>
        </p:nvCxnSpPr>
        <p:spPr>
          <a:xfrm>
            <a:off x="9708774" y="3200401"/>
            <a:ext cx="394447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15AF0A-1FBE-42BC-8A69-4A6D3C38FD6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10309408" y="3209366"/>
            <a:ext cx="143439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EC2A03-1389-4EB8-9C9A-04F62E952446}"/>
              </a:ext>
            </a:extLst>
          </p:cNvPr>
          <p:cNvCxnSpPr>
            <a:cxnSpLocks/>
            <a:stCxn id="77" idx="0"/>
            <a:endCxn id="170" idx="0"/>
          </p:cNvCxnSpPr>
          <p:nvPr/>
        </p:nvCxnSpPr>
        <p:spPr>
          <a:xfrm>
            <a:off x="10309408" y="3209366"/>
            <a:ext cx="887510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49C32C5-8FC0-4B3B-A786-7FC68D7EB3F0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10344710" y="3209366"/>
            <a:ext cx="1481974" cy="2097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BD802CD-77C5-4740-8743-83B6C1E69800}"/>
              </a:ext>
            </a:extLst>
          </p:cNvPr>
          <p:cNvSpPr/>
          <p:nvPr/>
        </p:nvSpPr>
        <p:spPr>
          <a:xfrm>
            <a:off x="197224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D8B4EC-20D2-431D-858D-5C72228DA5E8}"/>
              </a:ext>
            </a:extLst>
          </p:cNvPr>
          <p:cNvSpPr/>
          <p:nvPr/>
        </p:nvSpPr>
        <p:spPr>
          <a:xfrm>
            <a:off x="77993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DAB3A2E-9B10-495F-90EA-A8159A6E5B40}"/>
              </a:ext>
            </a:extLst>
          </p:cNvPr>
          <p:cNvSpPr/>
          <p:nvPr/>
        </p:nvSpPr>
        <p:spPr>
          <a:xfrm>
            <a:off x="1575547" y="56477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0F3E37-D8DB-4B69-A142-F4F063957E64}"/>
              </a:ext>
            </a:extLst>
          </p:cNvPr>
          <p:cNvSpPr/>
          <p:nvPr/>
        </p:nvSpPr>
        <p:spPr>
          <a:xfrm>
            <a:off x="2310652" y="5656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98413EE-9A44-411F-B304-56335B2B9EA8}"/>
              </a:ext>
            </a:extLst>
          </p:cNvPr>
          <p:cNvSpPr/>
          <p:nvPr/>
        </p:nvSpPr>
        <p:spPr>
          <a:xfrm>
            <a:off x="2221005" y="388171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D886F80-2D0E-40BF-9AF1-0BAAE35EBC77}"/>
              </a:ext>
            </a:extLst>
          </p:cNvPr>
          <p:cNvSpPr/>
          <p:nvPr/>
        </p:nvSpPr>
        <p:spPr>
          <a:xfrm>
            <a:off x="2965076" y="389964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B85FDE-E7B0-4F1E-9FE4-F6359602597E}"/>
              </a:ext>
            </a:extLst>
          </p:cNvPr>
          <p:cNvSpPr/>
          <p:nvPr/>
        </p:nvSpPr>
        <p:spPr>
          <a:xfrm>
            <a:off x="3547778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ECDF347-8E66-499D-91E4-8D816641CA18}"/>
              </a:ext>
            </a:extLst>
          </p:cNvPr>
          <p:cNvSpPr/>
          <p:nvPr/>
        </p:nvSpPr>
        <p:spPr>
          <a:xfrm>
            <a:off x="3556747" y="50023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768DF3-019B-4D2D-85DC-2AFB9CE972F8}"/>
              </a:ext>
            </a:extLst>
          </p:cNvPr>
          <p:cNvSpPr/>
          <p:nvPr/>
        </p:nvSpPr>
        <p:spPr>
          <a:xfrm>
            <a:off x="4074459" y="501126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F804B2-4181-43E3-AC1C-771A26DE402C}"/>
              </a:ext>
            </a:extLst>
          </p:cNvPr>
          <p:cNvSpPr/>
          <p:nvPr/>
        </p:nvSpPr>
        <p:spPr>
          <a:xfrm>
            <a:off x="4596651" y="406101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A079902-BE73-4D97-B7DC-5366F67A5F38}"/>
              </a:ext>
            </a:extLst>
          </p:cNvPr>
          <p:cNvSpPr/>
          <p:nvPr/>
        </p:nvSpPr>
        <p:spPr>
          <a:xfrm>
            <a:off x="4816284" y="523538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621F93-0E26-4CAF-A6B8-1BFD79E34D47}"/>
              </a:ext>
            </a:extLst>
          </p:cNvPr>
          <p:cNvSpPr/>
          <p:nvPr/>
        </p:nvSpPr>
        <p:spPr>
          <a:xfrm>
            <a:off x="5364248" y="5235387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9ABF30-A48A-448B-A2A7-8396C66473CC}"/>
              </a:ext>
            </a:extLst>
          </p:cNvPr>
          <p:cNvSpPr/>
          <p:nvPr/>
        </p:nvSpPr>
        <p:spPr>
          <a:xfrm>
            <a:off x="584665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2CDB0A-2F79-477E-9821-7BA470AF893D}"/>
              </a:ext>
            </a:extLst>
          </p:cNvPr>
          <p:cNvSpPr/>
          <p:nvPr/>
        </p:nvSpPr>
        <p:spPr>
          <a:xfrm>
            <a:off x="6572240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B1F683-F2E2-4E64-A416-29436C14078F}"/>
              </a:ext>
            </a:extLst>
          </p:cNvPr>
          <p:cNvSpPr/>
          <p:nvPr/>
        </p:nvSpPr>
        <p:spPr>
          <a:xfrm>
            <a:off x="7136462" y="386827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3D3B02B-ED1E-4471-AAE5-601F48FAA711}"/>
              </a:ext>
            </a:extLst>
          </p:cNvPr>
          <p:cNvSpPr/>
          <p:nvPr/>
        </p:nvSpPr>
        <p:spPr>
          <a:xfrm>
            <a:off x="7360023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991180E-13DD-466A-814C-03B7A7931A3B}"/>
              </a:ext>
            </a:extLst>
          </p:cNvPr>
          <p:cNvSpPr/>
          <p:nvPr/>
        </p:nvSpPr>
        <p:spPr>
          <a:xfrm>
            <a:off x="7808256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6B0DF2-D6F5-49C4-B477-60C26A26ABF3}"/>
              </a:ext>
            </a:extLst>
          </p:cNvPr>
          <p:cNvSpPr/>
          <p:nvPr/>
        </p:nvSpPr>
        <p:spPr>
          <a:xfrm>
            <a:off x="8137708" y="380103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B4B449-668A-457E-A606-58655247B058}"/>
              </a:ext>
            </a:extLst>
          </p:cNvPr>
          <p:cNvSpPr/>
          <p:nvPr/>
        </p:nvSpPr>
        <p:spPr>
          <a:xfrm>
            <a:off x="8584260" y="4132729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E76222-AEC6-45D5-929F-E0D986B96CEC}"/>
              </a:ext>
            </a:extLst>
          </p:cNvPr>
          <p:cNvSpPr/>
          <p:nvPr/>
        </p:nvSpPr>
        <p:spPr>
          <a:xfrm>
            <a:off x="8987116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B70EE71-3F4C-4D6F-9D17-77AFE2519894}"/>
              </a:ext>
            </a:extLst>
          </p:cNvPr>
          <p:cNvSpPr/>
          <p:nvPr/>
        </p:nvSpPr>
        <p:spPr>
          <a:xfrm>
            <a:off x="9345702" y="4132728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28E3F-A503-4336-9B28-321C2EBEBA83}"/>
              </a:ext>
            </a:extLst>
          </p:cNvPr>
          <p:cNvSpPr/>
          <p:nvPr/>
        </p:nvSpPr>
        <p:spPr>
          <a:xfrm>
            <a:off x="9501470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CF94AD-C7F8-47ED-BDDC-5C0169B60142}"/>
              </a:ext>
            </a:extLst>
          </p:cNvPr>
          <p:cNvSpPr/>
          <p:nvPr/>
        </p:nvSpPr>
        <p:spPr>
          <a:xfrm>
            <a:off x="9957544" y="480060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6CB2DDF-E29C-4FB5-B2BE-29A0B27331B1}"/>
              </a:ext>
            </a:extLst>
          </p:cNvPr>
          <p:cNvSpPr/>
          <p:nvPr/>
        </p:nvSpPr>
        <p:spPr>
          <a:xfrm>
            <a:off x="10315015" y="530710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E9D663-697F-4839-926D-F41179727DFF}"/>
              </a:ext>
            </a:extLst>
          </p:cNvPr>
          <p:cNvSpPr/>
          <p:nvPr/>
        </p:nvSpPr>
        <p:spPr>
          <a:xfrm>
            <a:off x="11051241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9911968-13E4-48A9-B1F0-BD3A1A5A518E}"/>
              </a:ext>
            </a:extLst>
          </p:cNvPr>
          <p:cNvSpPr/>
          <p:nvPr/>
        </p:nvSpPr>
        <p:spPr>
          <a:xfrm>
            <a:off x="11681007" y="53071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9DA94DB-0A8F-4AA8-AA7A-6F4ACA04230C}"/>
              </a:ext>
            </a:extLst>
          </p:cNvPr>
          <p:cNvSpPr/>
          <p:nvPr/>
        </p:nvSpPr>
        <p:spPr>
          <a:xfrm>
            <a:off x="1399612" y="453614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D328FF-1DE7-46CB-8972-9B8A002DC03A}"/>
              </a:ext>
            </a:extLst>
          </p:cNvPr>
          <p:cNvCxnSpPr/>
          <p:nvPr/>
        </p:nvCxnSpPr>
        <p:spPr>
          <a:xfrm>
            <a:off x="7727574" y="394447"/>
            <a:ext cx="287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B0EB88-06B3-4893-9D4E-CCD0F1617D17}"/>
              </a:ext>
            </a:extLst>
          </p:cNvPr>
          <p:cNvCxnSpPr/>
          <p:nvPr/>
        </p:nvCxnSpPr>
        <p:spPr>
          <a:xfrm>
            <a:off x="9278469" y="1156447"/>
            <a:ext cx="1327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F78631-1D65-4B7E-98B5-1D0C1AF1E411}"/>
              </a:ext>
            </a:extLst>
          </p:cNvPr>
          <p:cNvCxnSpPr/>
          <p:nvPr/>
        </p:nvCxnSpPr>
        <p:spPr>
          <a:xfrm>
            <a:off x="10344710" y="2026024"/>
            <a:ext cx="56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EB386B-B570-4E4C-BF6B-0BF6CE0B57DF}"/>
              </a:ext>
            </a:extLst>
          </p:cNvPr>
          <p:cNvCxnSpPr/>
          <p:nvPr/>
        </p:nvCxnSpPr>
        <p:spPr>
          <a:xfrm>
            <a:off x="10847294" y="296731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E48-327B-46DA-99A3-21528FF9FD17}"/>
              </a:ext>
            </a:extLst>
          </p:cNvPr>
          <p:cNvSpPr txBox="1"/>
          <p:nvPr/>
        </p:nvSpPr>
        <p:spPr>
          <a:xfrm>
            <a:off x="10757647" y="286871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AB4E80-F219-4C9A-A75D-BA7EAEB317B4}"/>
              </a:ext>
            </a:extLst>
          </p:cNvPr>
          <p:cNvSpPr txBox="1"/>
          <p:nvPr/>
        </p:nvSpPr>
        <p:spPr>
          <a:xfrm>
            <a:off x="10803031" y="975374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E51E12-FD00-44FF-818C-90DA1F75CCCA}"/>
              </a:ext>
            </a:extLst>
          </p:cNvPr>
          <p:cNvSpPr txBox="1"/>
          <p:nvPr/>
        </p:nvSpPr>
        <p:spPr>
          <a:xfrm>
            <a:off x="11037789" y="1825243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811E1-7B8F-4AE6-8097-454D7366675C}"/>
              </a:ext>
            </a:extLst>
          </p:cNvPr>
          <p:cNvSpPr txBox="1"/>
          <p:nvPr/>
        </p:nvSpPr>
        <p:spPr>
          <a:xfrm>
            <a:off x="11396374" y="2777280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B8C82-F548-47BB-BC0A-A474ACA72C5F}"/>
              </a:ext>
            </a:extLst>
          </p:cNvPr>
          <p:cNvSpPr txBox="1"/>
          <p:nvPr/>
        </p:nvSpPr>
        <p:spPr>
          <a:xfrm>
            <a:off x="5468102" y="580929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975F23-7F67-430A-8679-5360506ED070}"/>
              </a:ext>
            </a:extLst>
          </p:cNvPr>
          <p:cNvSpPr txBox="1"/>
          <p:nvPr/>
        </p:nvSpPr>
        <p:spPr>
          <a:xfrm>
            <a:off x="1551828" y="210941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B6070F-1F71-4449-A694-2422754B081C}"/>
              </a:ext>
            </a:extLst>
          </p:cNvPr>
          <p:cNvSpPr txBox="1"/>
          <p:nvPr/>
        </p:nvSpPr>
        <p:spPr>
          <a:xfrm>
            <a:off x="3361206" y="2113002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A0273-3F3E-4EBD-95E8-62F355827184}"/>
              </a:ext>
            </a:extLst>
          </p:cNvPr>
          <p:cNvSpPr txBox="1"/>
          <p:nvPr/>
        </p:nvSpPr>
        <p:spPr>
          <a:xfrm>
            <a:off x="5002302" y="211389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E396A-5506-420D-9542-0B5C0C9CBFBF}"/>
              </a:ext>
            </a:extLst>
          </p:cNvPr>
          <p:cNvSpPr txBox="1"/>
          <p:nvPr/>
        </p:nvSpPr>
        <p:spPr>
          <a:xfrm>
            <a:off x="6938676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0AABA-7D7C-4417-B816-3CC62DE9F2CA}"/>
              </a:ext>
            </a:extLst>
          </p:cNvPr>
          <p:cNvSpPr txBox="1"/>
          <p:nvPr/>
        </p:nvSpPr>
        <p:spPr>
          <a:xfrm>
            <a:off x="8507506" y="2057401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494F8D-5BA2-4231-B19F-EE2DD0F907BC}"/>
              </a:ext>
            </a:extLst>
          </p:cNvPr>
          <p:cNvSpPr txBox="1"/>
          <p:nvPr/>
        </p:nvSpPr>
        <p:spPr>
          <a:xfrm>
            <a:off x="9958300" y="207533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3BB2A3-4BCE-4062-824F-131C8363B417}"/>
              </a:ext>
            </a:extLst>
          </p:cNvPr>
          <p:cNvSpPr txBox="1"/>
          <p:nvPr/>
        </p:nvSpPr>
        <p:spPr>
          <a:xfrm>
            <a:off x="3345708" y="123175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57AED-0064-490E-83AA-68172B603908}"/>
              </a:ext>
            </a:extLst>
          </p:cNvPr>
          <p:cNvSpPr txBox="1"/>
          <p:nvPr/>
        </p:nvSpPr>
        <p:spPr>
          <a:xfrm>
            <a:off x="8408152" y="11600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11905F-944B-4B4C-8CF6-C56F5300BB67}"/>
              </a:ext>
            </a:extLst>
          </p:cNvPr>
          <p:cNvSpPr txBox="1"/>
          <p:nvPr/>
        </p:nvSpPr>
        <p:spPr>
          <a:xfrm>
            <a:off x="1023670" y="3159169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91B982-6092-496D-94B5-31B813BE555E}"/>
              </a:ext>
            </a:extLst>
          </p:cNvPr>
          <p:cNvSpPr txBox="1"/>
          <p:nvPr/>
        </p:nvSpPr>
        <p:spPr>
          <a:xfrm>
            <a:off x="1893609" y="313809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F5441A-E431-4E07-BF27-A23E72804CDD}"/>
              </a:ext>
            </a:extLst>
          </p:cNvPr>
          <p:cNvSpPr txBox="1"/>
          <p:nvPr/>
        </p:nvSpPr>
        <p:spPr>
          <a:xfrm>
            <a:off x="3157993" y="3150204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8ED2F-A104-4726-A1A7-496B575A9ABA}"/>
              </a:ext>
            </a:extLst>
          </p:cNvPr>
          <p:cNvSpPr txBox="1"/>
          <p:nvPr/>
        </p:nvSpPr>
        <p:spPr>
          <a:xfrm>
            <a:off x="4206677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6167C77-3F21-4A86-8ADD-5FB7E1988832}"/>
              </a:ext>
            </a:extLst>
          </p:cNvPr>
          <p:cNvSpPr txBox="1"/>
          <p:nvPr/>
        </p:nvSpPr>
        <p:spPr>
          <a:xfrm>
            <a:off x="4771555" y="305966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B2CAD0-46A3-443F-9942-58FE7C0859CA}"/>
              </a:ext>
            </a:extLst>
          </p:cNvPr>
          <p:cNvSpPr txBox="1"/>
          <p:nvPr/>
        </p:nvSpPr>
        <p:spPr>
          <a:xfrm>
            <a:off x="5354376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18FF5-9FC2-4853-A19B-CB7A5D39B8B3}"/>
              </a:ext>
            </a:extLst>
          </p:cNvPr>
          <p:cNvSpPr txBox="1"/>
          <p:nvPr/>
        </p:nvSpPr>
        <p:spPr>
          <a:xfrm>
            <a:off x="6815074" y="305518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B6E12F-5017-4D94-A2DD-82ABD7DAF9F6}"/>
              </a:ext>
            </a:extLst>
          </p:cNvPr>
          <p:cNvSpPr txBox="1"/>
          <p:nvPr/>
        </p:nvSpPr>
        <p:spPr>
          <a:xfrm>
            <a:off x="7773334" y="2974503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71970-6806-471C-B95B-0184A5E527B1}"/>
              </a:ext>
            </a:extLst>
          </p:cNvPr>
          <p:cNvSpPr txBox="1"/>
          <p:nvPr/>
        </p:nvSpPr>
        <p:spPr>
          <a:xfrm>
            <a:off x="8417277" y="2965538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F9FB4-E5F7-42B3-8E6C-AB47919ED16E}"/>
              </a:ext>
            </a:extLst>
          </p:cNvPr>
          <p:cNvSpPr txBox="1"/>
          <p:nvPr/>
        </p:nvSpPr>
        <p:spPr>
          <a:xfrm>
            <a:off x="9170528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110556-556F-4807-BD6B-051B85E9E572}"/>
              </a:ext>
            </a:extLst>
          </p:cNvPr>
          <p:cNvSpPr txBox="1"/>
          <p:nvPr/>
        </p:nvSpPr>
        <p:spPr>
          <a:xfrm>
            <a:off x="9734751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E08F1C-B8E5-42B4-8A98-F9102B1A55DB}"/>
              </a:ext>
            </a:extLst>
          </p:cNvPr>
          <p:cNvSpPr txBox="1"/>
          <p:nvPr/>
        </p:nvSpPr>
        <p:spPr>
          <a:xfrm>
            <a:off x="10398694" y="2988840"/>
            <a:ext cx="50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51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2C415509-CC24-4D3B-B229-3BC4B76D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192000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4. </a:t>
            </a:r>
            <a:r>
              <a:rPr lang="ko-KR" altLang="en-US" sz="1800" dirty="0"/>
              <a:t>다음과 같은 게임 트리에서는 어디에서 알파 베타 가지치기가 이루어지는가</a:t>
            </a:r>
            <a:r>
              <a:rPr lang="en-US" altLang="ko-KR" sz="1800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8175C6-D740-4F9A-BFCC-900FB8EC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47" y="1338672"/>
            <a:ext cx="934293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37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02659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≥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≤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≥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04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02659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44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02659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≤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≥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52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29554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27EEA-DB80-41C8-9DC3-979DDEEBCF20}"/>
              </a:ext>
            </a:extLst>
          </p:cNvPr>
          <p:cNvSpPr txBox="1"/>
          <p:nvPr/>
        </p:nvSpPr>
        <p:spPr>
          <a:xfrm>
            <a:off x="6003791" y="185999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≥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4B587-7986-405B-A60D-55E0F24B32E0}"/>
              </a:ext>
            </a:extLst>
          </p:cNvPr>
          <p:cNvSpPr txBox="1"/>
          <p:nvPr/>
        </p:nvSpPr>
        <p:spPr>
          <a:xfrm>
            <a:off x="6032260" y="98810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≤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95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29554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27EEA-DB80-41C8-9DC3-979DDEEBCF20}"/>
              </a:ext>
            </a:extLst>
          </p:cNvPr>
          <p:cNvSpPr txBox="1"/>
          <p:nvPr/>
        </p:nvSpPr>
        <p:spPr>
          <a:xfrm>
            <a:off x="6003791" y="185999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4B587-7986-405B-A60D-55E0F24B32E0}"/>
              </a:ext>
            </a:extLst>
          </p:cNvPr>
          <p:cNvSpPr txBox="1"/>
          <p:nvPr/>
        </p:nvSpPr>
        <p:spPr>
          <a:xfrm>
            <a:off x="6032260" y="98810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D15693-515A-4873-B4F7-02010F4A862E}"/>
              </a:ext>
            </a:extLst>
          </p:cNvPr>
          <p:cNvSpPr txBox="1"/>
          <p:nvPr/>
        </p:nvSpPr>
        <p:spPr>
          <a:xfrm>
            <a:off x="6470578" y="278944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≤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같음 기호 87">
            <a:extLst>
              <a:ext uri="{FF2B5EF4-FFF2-40B4-BE49-F238E27FC236}">
                <a16:creationId xmlns:a16="http://schemas.microsoft.com/office/drawing/2014/main" id="{CDF185D4-BF13-488F-B5B2-937964E2CC32}"/>
              </a:ext>
            </a:extLst>
          </p:cNvPr>
          <p:cNvSpPr/>
          <p:nvPr/>
        </p:nvSpPr>
        <p:spPr>
          <a:xfrm>
            <a:off x="6305588" y="3445690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96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29554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≥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27EEA-DB80-41C8-9DC3-979DDEEBCF20}"/>
              </a:ext>
            </a:extLst>
          </p:cNvPr>
          <p:cNvSpPr txBox="1"/>
          <p:nvPr/>
        </p:nvSpPr>
        <p:spPr>
          <a:xfrm>
            <a:off x="6003791" y="185999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4B587-7986-405B-A60D-55E0F24B32E0}"/>
              </a:ext>
            </a:extLst>
          </p:cNvPr>
          <p:cNvSpPr txBox="1"/>
          <p:nvPr/>
        </p:nvSpPr>
        <p:spPr>
          <a:xfrm>
            <a:off x="6032260" y="98810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D15693-515A-4873-B4F7-02010F4A862E}"/>
              </a:ext>
            </a:extLst>
          </p:cNvPr>
          <p:cNvSpPr txBox="1"/>
          <p:nvPr/>
        </p:nvSpPr>
        <p:spPr>
          <a:xfrm>
            <a:off x="6470578" y="278944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같음 기호 87">
            <a:extLst>
              <a:ext uri="{FF2B5EF4-FFF2-40B4-BE49-F238E27FC236}">
                <a16:creationId xmlns:a16="http://schemas.microsoft.com/office/drawing/2014/main" id="{CDF185D4-BF13-488F-B5B2-937964E2CC32}"/>
              </a:ext>
            </a:extLst>
          </p:cNvPr>
          <p:cNvSpPr/>
          <p:nvPr/>
        </p:nvSpPr>
        <p:spPr>
          <a:xfrm>
            <a:off x="6305588" y="3445690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8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514841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29554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27EEA-DB80-41C8-9DC3-979DDEEBCF20}"/>
              </a:ext>
            </a:extLst>
          </p:cNvPr>
          <p:cNvSpPr txBox="1"/>
          <p:nvPr/>
        </p:nvSpPr>
        <p:spPr>
          <a:xfrm>
            <a:off x="6003791" y="185999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4B587-7986-405B-A60D-55E0F24B32E0}"/>
              </a:ext>
            </a:extLst>
          </p:cNvPr>
          <p:cNvSpPr txBox="1"/>
          <p:nvPr/>
        </p:nvSpPr>
        <p:spPr>
          <a:xfrm>
            <a:off x="6032260" y="98810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D15693-515A-4873-B4F7-02010F4A862E}"/>
              </a:ext>
            </a:extLst>
          </p:cNvPr>
          <p:cNvSpPr txBox="1"/>
          <p:nvPr/>
        </p:nvSpPr>
        <p:spPr>
          <a:xfrm>
            <a:off x="6470578" y="278944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같음 기호 87">
            <a:extLst>
              <a:ext uri="{FF2B5EF4-FFF2-40B4-BE49-F238E27FC236}">
                <a16:creationId xmlns:a16="http://schemas.microsoft.com/office/drawing/2014/main" id="{CDF185D4-BF13-488F-B5B2-937964E2CC32}"/>
              </a:ext>
            </a:extLst>
          </p:cNvPr>
          <p:cNvSpPr/>
          <p:nvPr/>
        </p:nvSpPr>
        <p:spPr>
          <a:xfrm>
            <a:off x="6305588" y="3445690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AEC6AD-ADDB-44A5-93E9-BBD404661C4A}"/>
              </a:ext>
            </a:extLst>
          </p:cNvPr>
          <p:cNvSpPr txBox="1"/>
          <p:nvPr/>
        </p:nvSpPr>
        <p:spPr>
          <a:xfrm>
            <a:off x="8761894" y="1030941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≤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같음 기호 91">
            <a:extLst>
              <a:ext uri="{FF2B5EF4-FFF2-40B4-BE49-F238E27FC236}">
                <a16:creationId xmlns:a16="http://schemas.microsoft.com/office/drawing/2014/main" id="{1C642FF8-B655-487C-83EF-EC5EFBF6ADFA}"/>
              </a:ext>
            </a:extLst>
          </p:cNvPr>
          <p:cNvSpPr/>
          <p:nvPr/>
        </p:nvSpPr>
        <p:spPr>
          <a:xfrm>
            <a:off x="8548907" y="1482948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79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E00AD-E9AB-4FFA-BDA4-5BE2E52823EB}"/>
              </a:ext>
            </a:extLst>
          </p:cNvPr>
          <p:cNvSpPr/>
          <p:nvPr/>
        </p:nvSpPr>
        <p:spPr>
          <a:xfrm>
            <a:off x="5804647" y="125506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DD241-C8A7-4762-B538-6FE138964DDE}"/>
              </a:ext>
            </a:extLst>
          </p:cNvPr>
          <p:cNvCxnSpPr/>
          <p:nvPr/>
        </p:nvCxnSpPr>
        <p:spPr>
          <a:xfrm flipH="1">
            <a:off x="3155576" y="412377"/>
            <a:ext cx="2649071" cy="6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0D9E28-E604-4D39-A730-73E41DCAC994}"/>
              </a:ext>
            </a:extLst>
          </p:cNvPr>
          <p:cNvCxnSpPr>
            <a:stCxn id="2" idx="2"/>
          </p:cNvCxnSpPr>
          <p:nvPr/>
        </p:nvCxnSpPr>
        <p:spPr>
          <a:xfrm flipH="1">
            <a:off x="5950323" y="412377"/>
            <a:ext cx="1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7CBB7-AC56-454C-BAB9-BC97FD129EEB}"/>
              </a:ext>
            </a:extLst>
          </p:cNvPr>
          <p:cNvCxnSpPr/>
          <p:nvPr/>
        </p:nvCxnSpPr>
        <p:spPr>
          <a:xfrm>
            <a:off x="6096000" y="412377"/>
            <a:ext cx="2545976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93BC26-28A2-440D-B8B5-D324A6DBA963}"/>
              </a:ext>
            </a:extLst>
          </p:cNvPr>
          <p:cNvSpPr/>
          <p:nvPr/>
        </p:nvSpPr>
        <p:spPr>
          <a:xfrm>
            <a:off x="3012141" y="1129554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39945-9449-4C76-A642-960B40787F65}"/>
              </a:ext>
            </a:extLst>
          </p:cNvPr>
          <p:cNvSpPr/>
          <p:nvPr/>
        </p:nvSpPr>
        <p:spPr>
          <a:xfrm>
            <a:off x="5804647" y="10309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E62FD-4A6F-4400-9E53-12927CFB8AAC}"/>
              </a:ext>
            </a:extLst>
          </p:cNvPr>
          <p:cNvSpPr/>
          <p:nvPr/>
        </p:nvSpPr>
        <p:spPr>
          <a:xfrm>
            <a:off x="8498541" y="104887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F20A6-F110-41DE-929B-4B7394C94CF7}"/>
              </a:ext>
            </a:extLst>
          </p:cNvPr>
          <p:cNvCxnSpPr>
            <a:cxnSpLocks/>
          </p:cNvCxnSpPr>
          <p:nvPr/>
        </p:nvCxnSpPr>
        <p:spPr>
          <a:xfrm flipH="1">
            <a:off x="2728501" y="1380565"/>
            <a:ext cx="454387" cy="51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2E415C-918C-4E3B-82DE-45B313FD1383}"/>
              </a:ext>
            </a:extLst>
          </p:cNvPr>
          <p:cNvCxnSpPr>
            <a:cxnSpLocks/>
          </p:cNvCxnSpPr>
          <p:nvPr/>
        </p:nvCxnSpPr>
        <p:spPr>
          <a:xfrm>
            <a:off x="3165375" y="1382628"/>
            <a:ext cx="417276" cy="51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DC56683-E041-4628-9CBF-135012F1A2A8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5945841" y="1308847"/>
            <a:ext cx="2241" cy="5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3744-B71D-4757-9658-38359246A54D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>
            <a:off x="5948082" y="1308847"/>
            <a:ext cx="609863" cy="5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B847A-5F12-4452-BD4A-7D129963EDCE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8641976" y="1326777"/>
            <a:ext cx="2242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D733E-3EEC-4695-A223-F5AFE42D75D7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 flipH="1">
            <a:off x="8075268" y="1326777"/>
            <a:ext cx="566708" cy="5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036814-4448-482E-9DA0-0806ACB1C842}"/>
              </a:ext>
            </a:extLst>
          </p:cNvPr>
          <p:cNvSpPr/>
          <p:nvPr/>
        </p:nvSpPr>
        <p:spPr>
          <a:xfrm>
            <a:off x="2582824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09308E-6086-41AE-AE59-54748A17D85F}"/>
              </a:ext>
            </a:extLst>
          </p:cNvPr>
          <p:cNvSpPr/>
          <p:nvPr/>
        </p:nvSpPr>
        <p:spPr>
          <a:xfrm>
            <a:off x="3474085" y="189639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D0D4A-A76F-43CF-B69C-766F94D5A850}"/>
              </a:ext>
            </a:extLst>
          </p:cNvPr>
          <p:cNvSpPr/>
          <p:nvPr/>
        </p:nvSpPr>
        <p:spPr>
          <a:xfrm>
            <a:off x="5800164" y="1901230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AA39D-0295-4BCA-A903-B3287F7C0A7D}"/>
              </a:ext>
            </a:extLst>
          </p:cNvPr>
          <p:cNvSpPr/>
          <p:nvPr/>
        </p:nvSpPr>
        <p:spPr>
          <a:xfrm>
            <a:off x="6412268" y="190194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FA4F2-DA5F-4C48-9C08-8FABB4358542}"/>
              </a:ext>
            </a:extLst>
          </p:cNvPr>
          <p:cNvSpPr/>
          <p:nvPr/>
        </p:nvSpPr>
        <p:spPr>
          <a:xfrm>
            <a:off x="792959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DC4F1A-4441-4E49-8CDA-43E1DA65668C}"/>
              </a:ext>
            </a:extLst>
          </p:cNvPr>
          <p:cNvSpPr/>
          <p:nvPr/>
        </p:nvSpPr>
        <p:spPr>
          <a:xfrm>
            <a:off x="8498541" y="1896391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DC89A6-1E8D-4F31-9D65-C1D58813602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248115" y="2183263"/>
            <a:ext cx="48038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068E42-7ACC-4D42-9616-7847DC4D7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728501" y="2183263"/>
            <a:ext cx="480385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3B4BF9-C146-4CFA-91F0-FE3B40504D4D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3619762" y="2183263"/>
            <a:ext cx="550936" cy="66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55F7F4-D627-4737-BAB4-57D24D5E4B1D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5387788" y="2188101"/>
            <a:ext cx="558053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839A2-EF43-46CA-AFB1-739F12C7B055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>
            <a:off x="5945841" y="2188101"/>
            <a:ext cx="450607" cy="66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3F7FF2-87FC-4692-B62D-F533A9774111}"/>
              </a:ext>
            </a:extLst>
          </p:cNvPr>
          <p:cNvCxnSpPr>
            <a:cxnSpLocks/>
            <a:stCxn id="31" idx="2"/>
            <a:endCxn id="73" idx="0"/>
          </p:cNvCxnSpPr>
          <p:nvPr/>
        </p:nvCxnSpPr>
        <p:spPr>
          <a:xfrm>
            <a:off x="6557945" y="2188813"/>
            <a:ext cx="533357" cy="67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E26FC6-F0F9-4856-97B9-D111CB4C5509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8073026" y="2183262"/>
            <a:ext cx="2242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29074A-EFE4-4A33-87C6-9EB7F15928AC}"/>
              </a:ext>
            </a:extLst>
          </p:cNvPr>
          <p:cNvCxnSpPr>
            <a:cxnSpLocks/>
            <a:stCxn id="34" idx="2"/>
            <a:endCxn id="76" idx="0"/>
          </p:cNvCxnSpPr>
          <p:nvPr/>
        </p:nvCxnSpPr>
        <p:spPr>
          <a:xfrm>
            <a:off x="8644218" y="2183262"/>
            <a:ext cx="18214" cy="66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F79381-697C-407F-BB9D-08E97A1310A4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>
            <a:off x="8644218" y="2183262"/>
            <a:ext cx="745715" cy="67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D166706-7E7C-4935-B5EB-DEED95943AEB}"/>
              </a:ext>
            </a:extLst>
          </p:cNvPr>
          <p:cNvSpPr/>
          <p:nvPr/>
        </p:nvSpPr>
        <p:spPr>
          <a:xfrm>
            <a:off x="2065352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4F7EE30-EF34-4E60-A5C1-88C8200863B5}"/>
              </a:ext>
            </a:extLst>
          </p:cNvPr>
          <p:cNvSpPr/>
          <p:nvPr/>
        </p:nvSpPr>
        <p:spPr>
          <a:xfrm>
            <a:off x="3073870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93FA04A-3B64-4C54-904F-511A0314D1F5}"/>
              </a:ext>
            </a:extLst>
          </p:cNvPr>
          <p:cNvSpPr/>
          <p:nvPr/>
        </p:nvSpPr>
        <p:spPr>
          <a:xfrm>
            <a:off x="402726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B0689F-7F16-47DF-BADE-B35F9A4ECDEB}"/>
              </a:ext>
            </a:extLst>
          </p:cNvPr>
          <p:cNvSpPr/>
          <p:nvPr/>
        </p:nvSpPr>
        <p:spPr>
          <a:xfrm>
            <a:off x="524435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99A8FA-9007-41A9-A540-D1DFADF374BA}"/>
              </a:ext>
            </a:extLst>
          </p:cNvPr>
          <p:cNvSpPr/>
          <p:nvPr/>
        </p:nvSpPr>
        <p:spPr>
          <a:xfrm>
            <a:off x="6253013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D5FFB2F-28ED-412B-95FC-EFFA09233C87}"/>
              </a:ext>
            </a:extLst>
          </p:cNvPr>
          <p:cNvSpPr/>
          <p:nvPr/>
        </p:nvSpPr>
        <p:spPr>
          <a:xfrm>
            <a:off x="6947867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7C18A7-0DC6-43D2-BE3D-4A2089E63403}"/>
              </a:ext>
            </a:extLst>
          </p:cNvPr>
          <p:cNvSpPr/>
          <p:nvPr/>
        </p:nvSpPr>
        <p:spPr>
          <a:xfrm>
            <a:off x="7929591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D03CCF-8ACB-442E-9079-7F5801D02E86}"/>
              </a:ext>
            </a:extLst>
          </p:cNvPr>
          <p:cNvSpPr/>
          <p:nvPr/>
        </p:nvSpPr>
        <p:spPr>
          <a:xfrm>
            <a:off x="8518997" y="2850776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4C59C02-8A57-4ACF-8FE7-C33EFC71787F}"/>
              </a:ext>
            </a:extLst>
          </p:cNvPr>
          <p:cNvSpPr/>
          <p:nvPr/>
        </p:nvSpPr>
        <p:spPr>
          <a:xfrm>
            <a:off x="9246498" y="2859741"/>
            <a:ext cx="286870" cy="277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B8F7F5-D016-49B6-9584-59DBB760311C}"/>
              </a:ext>
            </a:extLst>
          </p:cNvPr>
          <p:cNvCxnSpPr>
            <a:stCxn id="65" idx="4"/>
          </p:cNvCxnSpPr>
          <p:nvPr/>
        </p:nvCxnSpPr>
        <p:spPr>
          <a:xfrm>
            <a:off x="2208787" y="3128682"/>
            <a:ext cx="0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CBA342E-D77F-46B0-A9C8-59BFC0733F85}"/>
              </a:ext>
            </a:extLst>
          </p:cNvPr>
          <p:cNvCxnSpPr>
            <a:stCxn id="65" idx="4"/>
          </p:cNvCxnSpPr>
          <p:nvPr/>
        </p:nvCxnSpPr>
        <p:spPr>
          <a:xfrm flipH="1">
            <a:off x="1649506" y="3128682"/>
            <a:ext cx="559281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FB9D7A8-764D-4CB0-B67E-2A5F934AF1D4}"/>
              </a:ext>
            </a:extLst>
          </p:cNvPr>
          <p:cNvCxnSpPr>
            <a:stCxn id="66" idx="4"/>
          </p:cNvCxnSpPr>
          <p:nvPr/>
        </p:nvCxnSpPr>
        <p:spPr>
          <a:xfrm>
            <a:off x="3217305" y="3137647"/>
            <a:ext cx="0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DAC996F-DDB4-425B-919B-B55A7066C0A8}"/>
              </a:ext>
            </a:extLst>
          </p:cNvPr>
          <p:cNvCxnSpPr>
            <a:stCxn id="66" idx="4"/>
          </p:cNvCxnSpPr>
          <p:nvPr/>
        </p:nvCxnSpPr>
        <p:spPr>
          <a:xfrm flipH="1">
            <a:off x="2728500" y="3137647"/>
            <a:ext cx="488805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638C61-8868-4B78-8C3D-A81BAC267711}"/>
              </a:ext>
            </a:extLst>
          </p:cNvPr>
          <p:cNvCxnSpPr>
            <a:cxnSpLocks/>
            <a:stCxn id="66" idx="4"/>
            <a:endCxn id="116" idx="0"/>
          </p:cNvCxnSpPr>
          <p:nvPr/>
        </p:nvCxnSpPr>
        <p:spPr>
          <a:xfrm>
            <a:off x="3217305" y="3137647"/>
            <a:ext cx="511023" cy="73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F25561F-5A52-495A-8895-F00D1DE5FA7C}"/>
              </a:ext>
            </a:extLst>
          </p:cNvPr>
          <p:cNvCxnSpPr>
            <a:cxnSpLocks/>
            <a:stCxn id="67" idx="4"/>
            <a:endCxn id="118" idx="0"/>
          </p:cNvCxnSpPr>
          <p:nvPr/>
        </p:nvCxnSpPr>
        <p:spPr>
          <a:xfrm>
            <a:off x="417069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C6C1797-3CA8-4FD9-A2B7-F074C942A98B}"/>
              </a:ext>
            </a:extLst>
          </p:cNvPr>
          <p:cNvCxnSpPr>
            <a:cxnSpLocks/>
            <a:stCxn id="69" idx="4"/>
            <a:endCxn id="120" idx="0"/>
          </p:cNvCxnSpPr>
          <p:nvPr/>
        </p:nvCxnSpPr>
        <p:spPr>
          <a:xfrm>
            <a:off x="5387788" y="3128682"/>
            <a:ext cx="2242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3915611-A238-4104-B6CB-F9CC9A618065}"/>
              </a:ext>
            </a:extLst>
          </p:cNvPr>
          <p:cNvCxnSpPr>
            <a:cxnSpLocks/>
            <a:stCxn id="71" idx="4"/>
            <a:endCxn id="124" idx="0"/>
          </p:cNvCxnSpPr>
          <p:nvPr/>
        </p:nvCxnSpPr>
        <p:spPr>
          <a:xfrm>
            <a:off x="6396448" y="3128682"/>
            <a:ext cx="19246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F48C77-AEE0-4FAD-A488-995DA0B7CCA4}"/>
              </a:ext>
            </a:extLst>
          </p:cNvPr>
          <p:cNvCxnSpPr>
            <a:cxnSpLocks/>
            <a:stCxn id="71" idx="4"/>
            <a:endCxn id="122" idx="0"/>
          </p:cNvCxnSpPr>
          <p:nvPr/>
        </p:nvCxnSpPr>
        <p:spPr>
          <a:xfrm flipH="1">
            <a:off x="5954817" y="3128682"/>
            <a:ext cx="441631" cy="7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48D567-26FE-44C0-8E32-DA8EEE21CBE2}"/>
              </a:ext>
            </a:extLst>
          </p:cNvPr>
          <p:cNvCxnSpPr>
            <a:cxnSpLocks/>
            <a:stCxn id="73" idx="4"/>
            <a:endCxn id="126" idx="0"/>
          </p:cNvCxnSpPr>
          <p:nvPr/>
        </p:nvCxnSpPr>
        <p:spPr>
          <a:xfrm>
            <a:off x="7091302" y="3137647"/>
            <a:ext cx="7381" cy="73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CC086D5-8050-4CD3-8F4B-9C71DB27C611}"/>
              </a:ext>
            </a:extLst>
          </p:cNvPr>
          <p:cNvCxnSpPr>
            <a:cxnSpLocks/>
            <a:stCxn id="75" idx="4"/>
            <a:endCxn id="128" idx="0"/>
          </p:cNvCxnSpPr>
          <p:nvPr/>
        </p:nvCxnSpPr>
        <p:spPr>
          <a:xfrm>
            <a:off x="8073026" y="3128682"/>
            <a:ext cx="2242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404E66-4169-42A4-9A0D-C73F068C5A1F}"/>
              </a:ext>
            </a:extLst>
          </p:cNvPr>
          <p:cNvCxnSpPr>
            <a:cxnSpLocks/>
            <a:stCxn id="76" idx="4"/>
            <a:endCxn id="129" idx="0"/>
          </p:cNvCxnSpPr>
          <p:nvPr/>
        </p:nvCxnSpPr>
        <p:spPr>
          <a:xfrm>
            <a:off x="8662432" y="3128682"/>
            <a:ext cx="2948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246297-7536-436E-8B0E-55DEBFCAA93C}"/>
              </a:ext>
            </a:extLst>
          </p:cNvPr>
          <p:cNvCxnSpPr>
            <a:cxnSpLocks/>
            <a:stCxn id="76" idx="4"/>
            <a:endCxn id="130" idx="0"/>
          </p:cNvCxnSpPr>
          <p:nvPr/>
        </p:nvCxnSpPr>
        <p:spPr>
          <a:xfrm>
            <a:off x="8662432" y="3128682"/>
            <a:ext cx="454674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AC888D0-0A2E-460D-B1CB-3631D13DC8BD}"/>
              </a:ext>
            </a:extLst>
          </p:cNvPr>
          <p:cNvCxnSpPr>
            <a:cxnSpLocks/>
            <a:stCxn id="79" idx="4"/>
            <a:endCxn id="131" idx="0"/>
          </p:cNvCxnSpPr>
          <p:nvPr/>
        </p:nvCxnSpPr>
        <p:spPr>
          <a:xfrm>
            <a:off x="9389933" y="3137647"/>
            <a:ext cx="389523" cy="7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A57FB4-8036-4743-AD24-7E7A67737889}"/>
              </a:ext>
            </a:extLst>
          </p:cNvPr>
          <p:cNvSpPr/>
          <p:nvPr/>
        </p:nvSpPr>
        <p:spPr>
          <a:xfrm>
            <a:off x="1506072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D921E5-25BE-4AAA-A0E4-538AACEFC3EB}"/>
              </a:ext>
            </a:extLst>
          </p:cNvPr>
          <p:cNvSpPr/>
          <p:nvPr/>
        </p:nvSpPr>
        <p:spPr>
          <a:xfrm>
            <a:off x="2063110" y="3873466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1F6CC6-C4C7-4A53-975D-CA8D50F87181}"/>
              </a:ext>
            </a:extLst>
          </p:cNvPr>
          <p:cNvSpPr/>
          <p:nvPr/>
        </p:nvSpPr>
        <p:spPr>
          <a:xfrm>
            <a:off x="2606930" y="3873465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344ADF-1CE5-4C3C-B856-F5A04FD6C30F}"/>
              </a:ext>
            </a:extLst>
          </p:cNvPr>
          <p:cNvSpPr/>
          <p:nvPr/>
        </p:nvSpPr>
        <p:spPr>
          <a:xfrm>
            <a:off x="3071629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82AFBE-C38C-481A-8BE9-F1DF7B0CC4A5}"/>
              </a:ext>
            </a:extLst>
          </p:cNvPr>
          <p:cNvSpPr/>
          <p:nvPr/>
        </p:nvSpPr>
        <p:spPr>
          <a:xfrm>
            <a:off x="3582651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C727B43-E611-4D6C-AAD8-940228132125}"/>
              </a:ext>
            </a:extLst>
          </p:cNvPr>
          <p:cNvSpPr/>
          <p:nvPr/>
        </p:nvSpPr>
        <p:spPr>
          <a:xfrm>
            <a:off x="402726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94A288-CFA7-4DC2-A09B-5D0529973661}"/>
              </a:ext>
            </a:extLst>
          </p:cNvPr>
          <p:cNvSpPr/>
          <p:nvPr/>
        </p:nvSpPr>
        <p:spPr>
          <a:xfrm>
            <a:off x="5244353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C11E7DB-C47D-442F-BB5E-7DF1A09123E9}"/>
              </a:ext>
            </a:extLst>
          </p:cNvPr>
          <p:cNvSpPr/>
          <p:nvPr/>
        </p:nvSpPr>
        <p:spPr>
          <a:xfrm>
            <a:off x="5809140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4A290D0-D393-4F51-9577-9416985E26EF}"/>
              </a:ext>
            </a:extLst>
          </p:cNvPr>
          <p:cNvSpPr/>
          <p:nvPr/>
        </p:nvSpPr>
        <p:spPr>
          <a:xfrm>
            <a:off x="6270017" y="3873464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109768-920B-463F-8A6D-818FB9F38195}"/>
              </a:ext>
            </a:extLst>
          </p:cNvPr>
          <p:cNvSpPr/>
          <p:nvPr/>
        </p:nvSpPr>
        <p:spPr>
          <a:xfrm>
            <a:off x="6953006" y="3872753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92AB09-0BB6-4660-A37A-483151A4340B}"/>
              </a:ext>
            </a:extLst>
          </p:cNvPr>
          <p:cNvSpPr/>
          <p:nvPr/>
        </p:nvSpPr>
        <p:spPr>
          <a:xfrm>
            <a:off x="7929591" y="3872753"/>
            <a:ext cx="291353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26D8B77-E774-4019-AF7E-2D8CA1E05CFB}"/>
              </a:ext>
            </a:extLst>
          </p:cNvPr>
          <p:cNvSpPr/>
          <p:nvPr/>
        </p:nvSpPr>
        <p:spPr>
          <a:xfrm>
            <a:off x="8519703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54E618B-CC34-4E27-93F1-668468394BAE}"/>
              </a:ext>
            </a:extLst>
          </p:cNvPr>
          <p:cNvSpPr/>
          <p:nvPr/>
        </p:nvSpPr>
        <p:spPr>
          <a:xfrm>
            <a:off x="897142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793143-27A4-41ED-A6A5-982FF287992D}"/>
              </a:ext>
            </a:extLst>
          </p:cNvPr>
          <p:cNvSpPr/>
          <p:nvPr/>
        </p:nvSpPr>
        <p:spPr>
          <a:xfrm>
            <a:off x="9633779" y="3872752"/>
            <a:ext cx="291353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B9E550E-974D-4941-8A50-E552570FE05F}"/>
              </a:ext>
            </a:extLst>
          </p:cNvPr>
          <p:cNvCxnSpPr/>
          <p:nvPr/>
        </p:nvCxnSpPr>
        <p:spPr>
          <a:xfrm>
            <a:off x="9533368" y="118782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C0F0618-C456-4AD7-A01B-EDA535A08060}"/>
              </a:ext>
            </a:extLst>
          </p:cNvPr>
          <p:cNvCxnSpPr/>
          <p:nvPr/>
        </p:nvCxnSpPr>
        <p:spPr>
          <a:xfrm>
            <a:off x="9544275" y="2039826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19F926A-F69F-477A-B2DE-8FCD8D6CEEDE}"/>
              </a:ext>
            </a:extLst>
          </p:cNvPr>
          <p:cNvCxnSpPr/>
          <p:nvPr/>
        </p:nvCxnSpPr>
        <p:spPr>
          <a:xfrm>
            <a:off x="9779455" y="2976282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294BE93-2744-4633-B8C9-C08D68DA09D3}"/>
              </a:ext>
            </a:extLst>
          </p:cNvPr>
          <p:cNvCxnSpPr/>
          <p:nvPr/>
        </p:nvCxnSpPr>
        <p:spPr>
          <a:xfrm>
            <a:off x="9533368" y="255494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6C2B20D-FA8C-465F-B349-B11F11B3BB20}"/>
              </a:ext>
            </a:extLst>
          </p:cNvPr>
          <p:cNvCxnSpPr/>
          <p:nvPr/>
        </p:nvCxnSpPr>
        <p:spPr>
          <a:xfrm>
            <a:off x="10062285" y="4016187"/>
            <a:ext cx="103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A11B88-EBC9-49FA-BE14-773958AAC9A9}"/>
              </a:ext>
            </a:extLst>
          </p:cNvPr>
          <p:cNvSpPr txBox="1"/>
          <p:nvPr/>
        </p:nvSpPr>
        <p:spPr>
          <a:xfrm>
            <a:off x="10730753" y="125506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F2D48E2-BB83-449F-9466-27E02B8839F1}"/>
              </a:ext>
            </a:extLst>
          </p:cNvPr>
          <p:cNvSpPr txBox="1"/>
          <p:nvPr/>
        </p:nvSpPr>
        <p:spPr>
          <a:xfrm>
            <a:off x="10726007" y="1003158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87E8B-A3BA-489A-99A3-1D7C7BBE0ACE}"/>
              </a:ext>
            </a:extLst>
          </p:cNvPr>
          <p:cNvSpPr txBox="1"/>
          <p:nvPr/>
        </p:nvSpPr>
        <p:spPr>
          <a:xfrm>
            <a:off x="10726007" y="185516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93070B-E909-4CFA-A565-D45CE890FF96}"/>
              </a:ext>
            </a:extLst>
          </p:cNvPr>
          <p:cNvSpPr txBox="1"/>
          <p:nvPr/>
        </p:nvSpPr>
        <p:spPr>
          <a:xfrm>
            <a:off x="10914266" y="27683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2F1232-B9D4-4BDE-8526-A80ADBAA967E}"/>
              </a:ext>
            </a:extLst>
          </p:cNvPr>
          <p:cNvSpPr txBox="1"/>
          <p:nvPr/>
        </p:nvSpPr>
        <p:spPr>
          <a:xfrm>
            <a:off x="11235458" y="385841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659C6C-28CE-471C-8270-CD7CFFE05EB0}"/>
              </a:ext>
            </a:extLst>
          </p:cNvPr>
          <p:cNvSpPr txBox="1"/>
          <p:nvPr/>
        </p:nvSpPr>
        <p:spPr>
          <a:xfrm>
            <a:off x="2422834" y="2805064"/>
            <a:ext cx="4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3E5592-2DFE-4D2C-8F8D-50DFD63E5DFB}"/>
              </a:ext>
            </a:extLst>
          </p:cNvPr>
          <p:cNvSpPr txBox="1"/>
          <p:nvPr/>
        </p:nvSpPr>
        <p:spPr>
          <a:xfrm>
            <a:off x="2847419" y="1869782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6ED79C-4C64-4517-ACEB-F7D9B6F5032E}"/>
              </a:ext>
            </a:extLst>
          </p:cNvPr>
          <p:cNvSpPr txBox="1"/>
          <p:nvPr/>
        </p:nvSpPr>
        <p:spPr>
          <a:xfrm>
            <a:off x="3376775" y="1080389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C62E58-BD51-42C0-A0EE-6C827359A8F7}"/>
              </a:ext>
            </a:extLst>
          </p:cNvPr>
          <p:cNvSpPr txBox="1"/>
          <p:nvPr/>
        </p:nvSpPr>
        <p:spPr>
          <a:xfrm>
            <a:off x="6079457" y="6922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8902F50-EC0D-4930-856E-2FD95BDDFA0E}"/>
              </a:ext>
            </a:extLst>
          </p:cNvPr>
          <p:cNvSpPr/>
          <p:nvPr/>
        </p:nvSpPr>
        <p:spPr>
          <a:xfrm rot="19479831">
            <a:off x="3374700" y="3428999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27EEA-DB80-41C8-9DC3-979DDEEBCF20}"/>
              </a:ext>
            </a:extLst>
          </p:cNvPr>
          <p:cNvSpPr txBox="1"/>
          <p:nvPr/>
        </p:nvSpPr>
        <p:spPr>
          <a:xfrm>
            <a:off x="6003791" y="185999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4B587-7986-405B-A60D-55E0F24B32E0}"/>
              </a:ext>
            </a:extLst>
          </p:cNvPr>
          <p:cNvSpPr txBox="1"/>
          <p:nvPr/>
        </p:nvSpPr>
        <p:spPr>
          <a:xfrm>
            <a:off x="6032260" y="988108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D15693-515A-4873-B4F7-02010F4A862E}"/>
              </a:ext>
            </a:extLst>
          </p:cNvPr>
          <p:cNvSpPr txBox="1"/>
          <p:nvPr/>
        </p:nvSpPr>
        <p:spPr>
          <a:xfrm>
            <a:off x="6470578" y="2789446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같음 기호 87">
            <a:extLst>
              <a:ext uri="{FF2B5EF4-FFF2-40B4-BE49-F238E27FC236}">
                <a16:creationId xmlns:a16="http://schemas.microsoft.com/office/drawing/2014/main" id="{CDF185D4-BF13-488F-B5B2-937964E2CC32}"/>
              </a:ext>
            </a:extLst>
          </p:cNvPr>
          <p:cNvSpPr/>
          <p:nvPr/>
        </p:nvSpPr>
        <p:spPr>
          <a:xfrm>
            <a:off x="6305588" y="3445690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AEC6AD-ADDB-44A5-93E9-BBD404661C4A}"/>
              </a:ext>
            </a:extLst>
          </p:cNvPr>
          <p:cNvSpPr txBox="1"/>
          <p:nvPr/>
        </p:nvSpPr>
        <p:spPr>
          <a:xfrm>
            <a:off x="8761894" y="1030941"/>
            <a:ext cx="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≤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2" name="같음 기호 91">
            <a:extLst>
              <a:ext uri="{FF2B5EF4-FFF2-40B4-BE49-F238E27FC236}">
                <a16:creationId xmlns:a16="http://schemas.microsoft.com/office/drawing/2014/main" id="{1C642FF8-B655-487C-83EF-EC5EFBF6ADFA}"/>
              </a:ext>
            </a:extLst>
          </p:cNvPr>
          <p:cNvSpPr/>
          <p:nvPr/>
        </p:nvSpPr>
        <p:spPr>
          <a:xfrm>
            <a:off x="8548907" y="1482948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7A376-6BD9-47F0-B9F0-B71BABAEC3E0}"/>
              </a:ext>
            </a:extLst>
          </p:cNvPr>
          <p:cNvSpPr txBox="1"/>
          <p:nvPr/>
        </p:nvSpPr>
        <p:spPr>
          <a:xfrm>
            <a:off x="1243584" y="4471416"/>
            <a:ext cx="98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위의 결과와 같이 </a:t>
            </a:r>
            <a:r>
              <a:rPr lang="en-US" altLang="ko-KR" b="1" dirty="0"/>
              <a:t>”    “ </a:t>
            </a:r>
            <a:r>
              <a:rPr lang="ko-KR" altLang="en-US" b="1" dirty="0"/>
              <a:t>표시가 있는 부분에서 알파 베타 가지치기가 이루어진다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따라서 총 </a:t>
            </a:r>
            <a:r>
              <a:rPr lang="en-US" altLang="ko-KR" b="1" dirty="0"/>
              <a:t>3</a:t>
            </a:r>
            <a:r>
              <a:rPr lang="ko-KR" altLang="en-US" b="1" dirty="0"/>
              <a:t>번의 알파 베타 가지치기가 이루어진다</a:t>
            </a:r>
            <a:r>
              <a:rPr lang="en-US" altLang="ko-KR" b="1" dirty="0"/>
              <a:t>.</a:t>
            </a:r>
            <a:r>
              <a:rPr lang="ko-KR" altLang="en-US" b="1" dirty="0"/>
              <a:t>  </a:t>
            </a:r>
          </a:p>
        </p:txBody>
      </p:sp>
      <p:sp>
        <p:nvSpPr>
          <p:cNvPr id="93" name="같음 기호 92">
            <a:extLst>
              <a:ext uri="{FF2B5EF4-FFF2-40B4-BE49-F238E27FC236}">
                <a16:creationId xmlns:a16="http://schemas.microsoft.com/office/drawing/2014/main" id="{07BF32B9-078C-494D-8FE3-E41667700450}"/>
              </a:ext>
            </a:extLst>
          </p:cNvPr>
          <p:cNvSpPr/>
          <p:nvPr/>
        </p:nvSpPr>
        <p:spPr>
          <a:xfrm rot="19479831">
            <a:off x="3301140" y="4554240"/>
            <a:ext cx="227050" cy="228600"/>
          </a:xfrm>
          <a:prstGeom prst="mathEqual">
            <a:avLst>
              <a:gd name="adj1" fmla="val 23520"/>
              <a:gd name="adj2" fmla="val 28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94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DAA7ECA-AFA5-4696-985F-D514DB191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192000" cy="111556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5. </a:t>
            </a:r>
            <a:r>
              <a:rPr lang="en-US" altLang="ko-KR" sz="1800" dirty="0" err="1"/>
              <a:t>Nim</a:t>
            </a:r>
            <a:r>
              <a:rPr lang="ko-KR" altLang="en-US" sz="1800" dirty="0"/>
              <a:t>은 성냥개비가 쌓여 있는 기둥에서 성냥개비를 제거하는 게임이다</a:t>
            </a:r>
            <a:r>
              <a:rPr lang="en-US" altLang="ko-KR" sz="1800" dirty="0"/>
              <a:t>. </a:t>
            </a:r>
            <a:r>
              <a:rPr lang="ko-KR" altLang="en-US" sz="1800" dirty="0"/>
              <a:t>플레이어는 번갈아 가며 </a:t>
            </a:r>
            <a:r>
              <a:rPr lang="en-US" altLang="ko-KR" sz="1800" dirty="0"/>
              <a:t>1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  <a:r>
              <a:rPr lang="ko-KR" altLang="en-US" sz="1800" dirty="0"/>
              <a:t>또는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</a:p>
          <a:p>
            <a:pPr algn="l"/>
            <a:r>
              <a:rPr lang="en-US" altLang="ko-KR" sz="1800" dirty="0"/>
              <a:t>   </a:t>
            </a:r>
            <a:r>
              <a:rPr lang="ko-KR" altLang="en-US" sz="1800" dirty="0"/>
              <a:t>또는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성냥개비를 제거할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마지막 성냥개비를 집도록 강요 받는 플레이어가 지게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우리는 </a:t>
            </a:r>
            <a:r>
              <a:rPr lang="en-US" altLang="ko-KR" sz="1800" dirty="0"/>
              <a:t>6</a:t>
            </a:r>
            <a:r>
              <a:rPr lang="ko-KR" altLang="en-US" sz="1800" dirty="0"/>
              <a:t>개의</a:t>
            </a:r>
            <a:endParaRPr lang="en-US" altLang="ko-KR" sz="1800" dirty="0"/>
          </a:p>
          <a:p>
            <a:pPr algn="l"/>
            <a:r>
              <a:rPr lang="en-US" altLang="ko-KR" sz="1800" dirty="0"/>
              <a:t>   </a:t>
            </a:r>
            <a:r>
              <a:rPr lang="ko-KR" altLang="en-US" sz="1800" dirty="0"/>
              <a:t>성냥개비가 </a:t>
            </a:r>
            <a:r>
              <a:rPr lang="ko-KR" altLang="en-US" sz="1800" dirty="0" err="1"/>
              <a:t>쌓여있다고</a:t>
            </a:r>
            <a:r>
              <a:rPr lang="ko-KR" altLang="en-US" sz="1800" dirty="0"/>
              <a:t> 가정한다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게임에 대한 게임 트리를 그려보자</a:t>
            </a:r>
            <a:r>
              <a:rPr lang="en-US" altLang="ko-KR" sz="1800" dirty="0"/>
              <a:t>. </a:t>
            </a:r>
            <a:r>
              <a:rPr lang="ko-KR" altLang="en-US" sz="1800" dirty="0"/>
              <a:t>미니 맥스 알고리즘도 적용해보자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14CFC-1FC7-48BE-9DA2-E44E50F22BB8}"/>
              </a:ext>
            </a:extLst>
          </p:cNvPr>
          <p:cNvSpPr/>
          <p:nvPr/>
        </p:nvSpPr>
        <p:spPr>
          <a:xfrm>
            <a:off x="1271016" y="1865376"/>
            <a:ext cx="1316736" cy="189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***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***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0EDF5-2897-49B3-BB40-276C3C30C446}"/>
              </a:ext>
            </a:extLst>
          </p:cNvPr>
          <p:cNvSpPr/>
          <p:nvPr/>
        </p:nvSpPr>
        <p:spPr>
          <a:xfrm>
            <a:off x="5035296" y="1865376"/>
            <a:ext cx="1316736" cy="189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***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44F88-DE82-4546-961B-5071DC8B4B0E}"/>
              </a:ext>
            </a:extLst>
          </p:cNvPr>
          <p:cNvSpPr/>
          <p:nvPr/>
        </p:nvSpPr>
        <p:spPr>
          <a:xfrm>
            <a:off x="8799576" y="1865376"/>
            <a:ext cx="1316736" cy="189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5470-EE73-45E1-A1BE-2E572D9DB23F}"/>
              </a:ext>
            </a:extLst>
          </p:cNvPr>
          <p:cNvSpPr txBox="1"/>
          <p:nvPr/>
        </p:nvSpPr>
        <p:spPr>
          <a:xfrm>
            <a:off x="1389888" y="4118372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초기 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20BFA-FB88-48C4-B44E-5B458D20F97D}"/>
              </a:ext>
            </a:extLst>
          </p:cNvPr>
          <p:cNvSpPr txBox="1"/>
          <p:nvPr/>
        </p:nvSpPr>
        <p:spPr>
          <a:xfrm>
            <a:off x="4934712" y="411837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철수가 기둥에서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개를 가져간다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4B78F-A6BF-41EE-B5F0-E4E11D5EAA4E}"/>
              </a:ext>
            </a:extLst>
          </p:cNvPr>
          <p:cNvSpPr txBox="1"/>
          <p:nvPr/>
        </p:nvSpPr>
        <p:spPr>
          <a:xfrm>
            <a:off x="8698992" y="4118371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영희가 기둥에서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개를 가져간다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영희가 이긴다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5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6FBF1-1EF8-40A3-9534-BF637EA37C57}"/>
              </a:ext>
            </a:extLst>
          </p:cNvPr>
          <p:cNvSpPr/>
          <p:nvPr/>
        </p:nvSpPr>
        <p:spPr>
          <a:xfrm>
            <a:off x="5589494" y="8964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F47E0-5A1F-45BE-BF6B-552423658B8F}"/>
              </a:ext>
            </a:extLst>
          </p:cNvPr>
          <p:cNvSpPr txBox="1"/>
          <p:nvPr/>
        </p:nvSpPr>
        <p:spPr>
          <a:xfrm>
            <a:off x="0" y="0"/>
            <a:ext cx="140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철수 </a:t>
            </a:r>
            <a:r>
              <a:rPr lang="en-US" altLang="ko-KR" sz="1600" dirty="0"/>
              <a:t>: MAX</a:t>
            </a:r>
          </a:p>
          <a:p>
            <a:r>
              <a:rPr lang="ko-KR" altLang="en-US" sz="1600" dirty="0"/>
              <a:t>영희</a:t>
            </a:r>
            <a:r>
              <a:rPr lang="en-US" altLang="ko-KR" sz="1600" dirty="0"/>
              <a:t> : MIN</a:t>
            </a:r>
            <a:endParaRPr lang="ko-KR" altLang="en-US" sz="16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7367AC-AE94-42BB-904C-85D636091A2D}"/>
              </a:ext>
            </a:extLst>
          </p:cNvPr>
          <p:cNvCxnSpPr>
            <a:stCxn id="2" idx="2"/>
          </p:cNvCxnSpPr>
          <p:nvPr/>
        </p:nvCxnSpPr>
        <p:spPr>
          <a:xfrm flipH="1">
            <a:off x="2468880" y="420624"/>
            <a:ext cx="3373867" cy="40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5B14BF-B0DA-45D2-8FAB-8B7FE326A585}"/>
              </a:ext>
            </a:extLst>
          </p:cNvPr>
          <p:cNvCxnSpPr>
            <a:cxnSpLocks/>
            <a:stCxn id="2" idx="2"/>
            <a:endCxn id="25" idx="0"/>
          </p:cNvCxnSpPr>
          <p:nvPr/>
        </p:nvCxnSpPr>
        <p:spPr>
          <a:xfrm>
            <a:off x="5842747" y="420624"/>
            <a:ext cx="0" cy="40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D4D908-7308-4B13-80ED-6E6F8AEE7CC3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842747" y="420624"/>
            <a:ext cx="3081797" cy="41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ED564E-C710-4D69-8B78-FE58DA970A1B}"/>
              </a:ext>
            </a:extLst>
          </p:cNvPr>
          <p:cNvSpPr/>
          <p:nvPr/>
        </p:nvSpPr>
        <p:spPr>
          <a:xfrm>
            <a:off x="2215627" y="83640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1A00E0-6485-47F2-86D7-CE754E122AB0}"/>
              </a:ext>
            </a:extLst>
          </p:cNvPr>
          <p:cNvSpPr/>
          <p:nvPr/>
        </p:nvSpPr>
        <p:spPr>
          <a:xfrm>
            <a:off x="5589494" y="82296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AC2757-BC04-41E3-9A8D-8691B645E680}"/>
              </a:ext>
            </a:extLst>
          </p:cNvPr>
          <p:cNvSpPr/>
          <p:nvPr/>
        </p:nvSpPr>
        <p:spPr>
          <a:xfrm>
            <a:off x="8671291" y="83640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BEC1E6-C090-4EE4-835C-E15E5E3EEB54}"/>
              </a:ext>
            </a:extLst>
          </p:cNvPr>
          <p:cNvSpPr txBox="1"/>
          <p:nvPr/>
        </p:nvSpPr>
        <p:spPr>
          <a:xfrm>
            <a:off x="10426670" y="255135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MAX</a:t>
            </a:r>
            <a:r>
              <a:rPr lang="ko-KR" altLang="en-US" sz="1200" dirty="0"/>
              <a:t>가 가져갈 차례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F7006-1929-4E62-BC2C-56A1CE383691}"/>
              </a:ext>
            </a:extLst>
          </p:cNvPr>
          <p:cNvSpPr txBox="1"/>
          <p:nvPr/>
        </p:nvSpPr>
        <p:spPr>
          <a:xfrm>
            <a:off x="10426670" y="822960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MIN</a:t>
            </a:r>
            <a:r>
              <a:rPr lang="ko-KR" altLang="en-US" sz="1200" dirty="0"/>
              <a:t>이 가져갈 차례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D4A349-D797-4FF6-9362-C12837BA52E1}"/>
              </a:ext>
            </a:extLst>
          </p:cNvPr>
          <p:cNvCxnSpPr>
            <a:stCxn id="24" idx="2"/>
          </p:cNvCxnSpPr>
          <p:nvPr/>
        </p:nvCxnSpPr>
        <p:spPr>
          <a:xfrm flipH="1">
            <a:off x="1472184" y="1167384"/>
            <a:ext cx="996696" cy="26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DD2541-7C1C-44B0-95CC-03AF33E56489}"/>
              </a:ext>
            </a:extLst>
          </p:cNvPr>
          <p:cNvCxnSpPr>
            <a:stCxn id="24" idx="2"/>
          </p:cNvCxnSpPr>
          <p:nvPr/>
        </p:nvCxnSpPr>
        <p:spPr>
          <a:xfrm>
            <a:off x="2468880" y="1167384"/>
            <a:ext cx="0" cy="26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E483BC-3DAA-473F-BEE5-A6A5DBC6D2C9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468880" y="1167384"/>
            <a:ext cx="804672" cy="26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F7FF6C-959A-43B6-BD73-C2FAEC0CDDDC}"/>
              </a:ext>
            </a:extLst>
          </p:cNvPr>
          <p:cNvSpPr/>
          <p:nvPr/>
        </p:nvSpPr>
        <p:spPr>
          <a:xfrm>
            <a:off x="1218932" y="1435608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B22807-8703-4E99-9009-E5B14CE050D6}"/>
              </a:ext>
            </a:extLst>
          </p:cNvPr>
          <p:cNvSpPr/>
          <p:nvPr/>
        </p:nvSpPr>
        <p:spPr>
          <a:xfrm>
            <a:off x="2215626" y="143560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45EAE5-6A6F-49ED-90DA-B95BFCFA3E0D}"/>
              </a:ext>
            </a:extLst>
          </p:cNvPr>
          <p:cNvSpPr/>
          <p:nvPr/>
        </p:nvSpPr>
        <p:spPr>
          <a:xfrm>
            <a:off x="3020299" y="1435606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5831067-1F3F-4EDB-B031-BDEED189A7C7}"/>
              </a:ext>
            </a:extLst>
          </p:cNvPr>
          <p:cNvCxnSpPr>
            <a:stCxn id="25" idx="2"/>
          </p:cNvCxnSpPr>
          <p:nvPr/>
        </p:nvCxnSpPr>
        <p:spPr>
          <a:xfrm flipH="1">
            <a:off x="5010912" y="1153937"/>
            <a:ext cx="831835" cy="37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913C63-9FD0-4ECE-AF55-94A30D6F6682}"/>
              </a:ext>
            </a:extLst>
          </p:cNvPr>
          <p:cNvCxnSpPr>
            <a:stCxn id="25" idx="2"/>
          </p:cNvCxnSpPr>
          <p:nvPr/>
        </p:nvCxnSpPr>
        <p:spPr>
          <a:xfrm>
            <a:off x="5842747" y="1153937"/>
            <a:ext cx="0" cy="37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25A356-588B-4066-AFED-CEDECECA4958}"/>
              </a:ext>
            </a:extLst>
          </p:cNvPr>
          <p:cNvCxnSpPr>
            <a:stCxn id="25" idx="2"/>
          </p:cNvCxnSpPr>
          <p:nvPr/>
        </p:nvCxnSpPr>
        <p:spPr>
          <a:xfrm>
            <a:off x="5842747" y="1153937"/>
            <a:ext cx="686069" cy="37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3815F60-A17B-4820-91FE-8AD25DC93290}"/>
              </a:ext>
            </a:extLst>
          </p:cNvPr>
          <p:cNvSpPr/>
          <p:nvPr/>
        </p:nvSpPr>
        <p:spPr>
          <a:xfrm>
            <a:off x="4757660" y="1500781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F0CF57-AEBA-4377-AE00-A18B68EF8BB7}"/>
              </a:ext>
            </a:extLst>
          </p:cNvPr>
          <p:cNvSpPr/>
          <p:nvPr/>
        </p:nvSpPr>
        <p:spPr>
          <a:xfrm>
            <a:off x="5589494" y="150078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A23BCE-EA64-4C16-9476-D168C7C068F7}"/>
              </a:ext>
            </a:extLst>
          </p:cNvPr>
          <p:cNvSpPr/>
          <p:nvPr/>
        </p:nvSpPr>
        <p:spPr>
          <a:xfrm>
            <a:off x="6275564" y="1500779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8C6A305-AB8B-45C7-B1B7-D2AA841E95D2}"/>
              </a:ext>
            </a:extLst>
          </p:cNvPr>
          <p:cNvCxnSpPr>
            <a:stCxn id="26" idx="2"/>
          </p:cNvCxnSpPr>
          <p:nvPr/>
        </p:nvCxnSpPr>
        <p:spPr>
          <a:xfrm>
            <a:off x="8924544" y="1167384"/>
            <a:ext cx="0" cy="33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59C531C-23AB-4911-AED5-F3343FE3691D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 flipH="1">
            <a:off x="8275320" y="1167384"/>
            <a:ext cx="649224" cy="35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95C39D-C70A-4CE5-9195-10212E49EC61}"/>
              </a:ext>
            </a:extLst>
          </p:cNvPr>
          <p:cNvSpPr/>
          <p:nvPr/>
        </p:nvSpPr>
        <p:spPr>
          <a:xfrm>
            <a:off x="8022067" y="1527048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49445F-27F2-4646-AFD9-4FB7345EF399}"/>
              </a:ext>
            </a:extLst>
          </p:cNvPr>
          <p:cNvSpPr/>
          <p:nvPr/>
        </p:nvSpPr>
        <p:spPr>
          <a:xfrm>
            <a:off x="8710646" y="152704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C75C197-9DA9-4F8C-99BC-9A484FFEEC91}"/>
              </a:ext>
            </a:extLst>
          </p:cNvPr>
          <p:cNvCxnSpPr>
            <a:cxnSpLocks/>
            <a:stCxn id="37" idx="2"/>
            <a:endCxn id="79" idx="0"/>
          </p:cNvCxnSpPr>
          <p:nvPr/>
        </p:nvCxnSpPr>
        <p:spPr>
          <a:xfrm flipH="1">
            <a:off x="569415" y="1766585"/>
            <a:ext cx="902770" cy="85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164C4EA-66E4-4848-A934-E263069BAE0C}"/>
              </a:ext>
            </a:extLst>
          </p:cNvPr>
          <p:cNvCxnSpPr>
            <a:cxnSpLocks/>
            <a:stCxn id="37" idx="2"/>
            <a:endCxn id="80" idx="0"/>
          </p:cNvCxnSpPr>
          <p:nvPr/>
        </p:nvCxnSpPr>
        <p:spPr>
          <a:xfrm flipH="1">
            <a:off x="1226714" y="1766585"/>
            <a:ext cx="245471" cy="84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4C8646-739B-44C6-8961-E582092D19FE}"/>
              </a:ext>
            </a:extLst>
          </p:cNvPr>
          <p:cNvCxnSpPr>
            <a:cxnSpLocks/>
            <a:stCxn id="37" idx="2"/>
            <a:endCxn id="81" idx="0"/>
          </p:cNvCxnSpPr>
          <p:nvPr/>
        </p:nvCxnSpPr>
        <p:spPr>
          <a:xfrm>
            <a:off x="1472185" y="1766585"/>
            <a:ext cx="366904" cy="84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A40F3E7-6E95-41F6-A7F6-14371910512E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>
            <a:off x="2468879" y="1766584"/>
            <a:ext cx="617264" cy="8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1095A5B-E2CA-4779-AEEE-64729831735D}"/>
              </a:ext>
            </a:extLst>
          </p:cNvPr>
          <p:cNvCxnSpPr>
            <a:cxnSpLocks/>
            <a:stCxn id="38" idx="2"/>
            <a:endCxn id="86" idx="0"/>
          </p:cNvCxnSpPr>
          <p:nvPr/>
        </p:nvCxnSpPr>
        <p:spPr>
          <a:xfrm flipH="1">
            <a:off x="2436338" y="1766584"/>
            <a:ext cx="32541" cy="84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0C4EAE-032F-4CF9-AA26-A7270906B5EE}"/>
              </a:ext>
            </a:extLst>
          </p:cNvPr>
          <p:cNvCxnSpPr>
            <a:cxnSpLocks/>
            <a:stCxn id="39" idx="2"/>
            <a:endCxn id="91" idx="0"/>
          </p:cNvCxnSpPr>
          <p:nvPr/>
        </p:nvCxnSpPr>
        <p:spPr>
          <a:xfrm>
            <a:off x="3273552" y="1766583"/>
            <a:ext cx="629008" cy="84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7800483-0C86-4E39-BC40-0538727CC8FD}"/>
              </a:ext>
            </a:extLst>
          </p:cNvPr>
          <p:cNvSpPr/>
          <p:nvPr/>
        </p:nvSpPr>
        <p:spPr>
          <a:xfrm>
            <a:off x="316162" y="2625421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*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AFD0B8-DB7A-4738-891F-F521432A563F}"/>
              </a:ext>
            </a:extLst>
          </p:cNvPr>
          <p:cNvSpPr/>
          <p:nvPr/>
        </p:nvSpPr>
        <p:spPr>
          <a:xfrm>
            <a:off x="973461" y="261600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ko-KR" altLang="en-US" sz="1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C045FC-9FA9-4470-96D3-412BA7CC319D}"/>
              </a:ext>
            </a:extLst>
          </p:cNvPr>
          <p:cNvSpPr/>
          <p:nvPr/>
        </p:nvSpPr>
        <p:spPr>
          <a:xfrm>
            <a:off x="1585836" y="261600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81DFC5-5CA1-4DC6-A14F-97BEFD7C7AF7}"/>
              </a:ext>
            </a:extLst>
          </p:cNvPr>
          <p:cNvSpPr/>
          <p:nvPr/>
        </p:nvSpPr>
        <p:spPr>
          <a:xfrm>
            <a:off x="2183085" y="261600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868699-6EDA-418E-B78E-05BE2BF9998E}"/>
              </a:ext>
            </a:extLst>
          </p:cNvPr>
          <p:cNvSpPr/>
          <p:nvPr/>
        </p:nvSpPr>
        <p:spPr>
          <a:xfrm>
            <a:off x="2832890" y="2613162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8D3A1D-68CA-4A4A-AA2C-DCB95EC33EF9}"/>
              </a:ext>
            </a:extLst>
          </p:cNvPr>
          <p:cNvSpPr/>
          <p:nvPr/>
        </p:nvSpPr>
        <p:spPr>
          <a:xfrm>
            <a:off x="3649307" y="2607171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26ED586-D4C6-444D-AD38-74D2FAB0A366}"/>
              </a:ext>
            </a:extLst>
          </p:cNvPr>
          <p:cNvCxnSpPr>
            <a:cxnSpLocks/>
            <a:stCxn id="46" idx="2"/>
            <a:endCxn id="107" idx="0"/>
          </p:cNvCxnSpPr>
          <p:nvPr/>
        </p:nvCxnSpPr>
        <p:spPr>
          <a:xfrm flipH="1">
            <a:off x="4718977" y="1831758"/>
            <a:ext cx="291936" cy="77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CD4624-5A2D-4CB1-BC2B-47E6394D02D8}"/>
              </a:ext>
            </a:extLst>
          </p:cNvPr>
          <p:cNvCxnSpPr>
            <a:cxnSpLocks/>
            <a:stCxn id="46" idx="2"/>
            <a:endCxn id="108" idx="0"/>
          </p:cNvCxnSpPr>
          <p:nvPr/>
        </p:nvCxnSpPr>
        <p:spPr>
          <a:xfrm>
            <a:off x="5010913" y="1831758"/>
            <a:ext cx="325328" cy="77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66C40CB-B2A1-4D69-BD1C-E9817C0340E3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5842747" y="1831757"/>
            <a:ext cx="262397" cy="78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4ED5A22-AC06-402B-847E-ACC1B3F7FE0C}"/>
              </a:ext>
            </a:extLst>
          </p:cNvPr>
          <p:cNvSpPr/>
          <p:nvPr/>
        </p:nvSpPr>
        <p:spPr>
          <a:xfrm>
            <a:off x="4465724" y="2609062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19C86A4-B2B8-4FAE-8DF7-724342EAC2C5}"/>
              </a:ext>
            </a:extLst>
          </p:cNvPr>
          <p:cNvSpPr/>
          <p:nvPr/>
        </p:nvSpPr>
        <p:spPr>
          <a:xfrm>
            <a:off x="5082988" y="2611200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CCA1A4-091C-4BCB-8979-A17FFE56DD25}"/>
              </a:ext>
            </a:extLst>
          </p:cNvPr>
          <p:cNvSpPr/>
          <p:nvPr/>
        </p:nvSpPr>
        <p:spPr>
          <a:xfrm>
            <a:off x="5851891" y="261246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E7A40E-9995-4F8B-A458-01C42DD11A60}"/>
              </a:ext>
            </a:extLst>
          </p:cNvPr>
          <p:cNvCxnSpPr>
            <a:cxnSpLocks/>
          </p:cNvCxnSpPr>
          <p:nvPr/>
        </p:nvCxnSpPr>
        <p:spPr>
          <a:xfrm flipV="1">
            <a:off x="0" y="621792"/>
            <a:ext cx="11942064" cy="67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51AE744-78A8-48DD-B577-F31C1F3D1DBC}"/>
              </a:ext>
            </a:extLst>
          </p:cNvPr>
          <p:cNvCxnSpPr>
            <a:cxnSpLocks/>
          </p:cNvCxnSpPr>
          <p:nvPr/>
        </p:nvCxnSpPr>
        <p:spPr>
          <a:xfrm flipV="1">
            <a:off x="0" y="1286433"/>
            <a:ext cx="11942064" cy="67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8913F03-1439-454B-93F4-DFDAF7FACA1F}"/>
              </a:ext>
            </a:extLst>
          </p:cNvPr>
          <p:cNvCxnSpPr>
            <a:cxnSpLocks/>
          </p:cNvCxnSpPr>
          <p:nvPr/>
        </p:nvCxnSpPr>
        <p:spPr>
          <a:xfrm flipV="1">
            <a:off x="0" y="1953199"/>
            <a:ext cx="11942064" cy="67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BE82CA1-80F1-4D8D-A50D-396AD79FDA71}"/>
              </a:ext>
            </a:extLst>
          </p:cNvPr>
          <p:cNvSpPr txBox="1"/>
          <p:nvPr/>
        </p:nvSpPr>
        <p:spPr>
          <a:xfrm>
            <a:off x="10426670" y="1532588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MAX</a:t>
            </a:r>
            <a:r>
              <a:rPr lang="ko-KR" altLang="en-US" sz="1200" dirty="0"/>
              <a:t>가 가져갈 차례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1F792CE-F4FE-4AC5-AA2F-A9F636D18306}"/>
              </a:ext>
            </a:extLst>
          </p:cNvPr>
          <p:cNvCxnSpPr>
            <a:cxnSpLocks/>
          </p:cNvCxnSpPr>
          <p:nvPr/>
        </p:nvCxnSpPr>
        <p:spPr>
          <a:xfrm flipV="1">
            <a:off x="0" y="3321738"/>
            <a:ext cx="11942064" cy="67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9454E50-B008-4AB7-83A1-A1F966589C79}"/>
              </a:ext>
            </a:extLst>
          </p:cNvPr>
          <p:cNvCxnSpPr>
            <a:cxnSpLocks/>
            <a:stCxn id="55" idx="2"/>
            <a:endCxn id="128" idx="0"/>
          </p:cNvCxnSpPr>
          <p:nvPr/>
        </p:nvCxnSpPr>
        <p:spPr>
          <a:xfrm flipH="1">
            <a:off x="8273929" y="1858025"/>
            <a:ext cx="1391" cy="75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5961BFC-44CB-417C-8D3C-D73FAAE125EE}"/>
              </a:ext>
            </a:extLst>
          </p:cNvPr>
          <p:cNvSpPr/>
          <p:nvPr/>
        </p:nvSpPr>
        <p:spPr>
          <a:xfrm>
            <a:off x="8020676" y="2612866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1350785-A112-48DF-A8DC-791573C7ED7E}"/>
              </a:ext>
            </a:extLst>
          </p:cNvPr>
          <p:cNvCxnSpPr>
            <a:cxnSpLocks/>
            <a:stCxn id="79" idx="2"/>
            <a:endCxn id="155" idx="0"/>
          </p:cNvCxnSpPr>
          <p:nvPr/>
        </p:nvCxnSpPr>
        <p:spPr>
          <a:xfrm flipH="1">
            <a:off x="282685" y="2956398"/>
            <a:ext cx="286730" cy="10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61D6B21-49E6-4266-84B3-0C0B6DBC0366}"/>
              </a:ext>
            </a:extLst>
          </p:cNvPr>
          <p:cNvCxnSpPr>
            <a:cxnSpLocks/>
            <a:stCxn id="79" idx="2"/>
            <a:endCxn id="156" idx="0"/>
          </p:cNvCxnSpPr>
          <p:nvPr/>
        </p:nvCxnSpPr>
        <p:spPr>
          <a:xfrm>
            <a:off x="569415" y="2956398"/>
            <a:ext cx="376637" cy="10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09A9AC-2AA6-45EA-9B96-429A2C379088}"/>
              </a:ext>
            </a:extLst>
          </p:cNvPr>
          <p:cNvCxnSpPr>
            <a:cxnSpLocks/>
            <a:stCxn id="80" idx="2"/>
            <a:endCxn id="161" idx="0"/>
          </p:cNvCxnSpPr>
          <p:nvPr/>
        </p:nvCxnSpPr>
        <p:spPr>
          <a:xfrm>
            <a:off x="1226714" y="2946977"/>
            <a:ext cx="482622" cy="102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8803A22-1FF3-4B16-BEF8-14FBDD5C40DE}"/>
              </a:ext>
            </a:extLst>
          </p:cNvPr>
          <p:cNvSpPr/>
          <p:nvPr/>
        </p:nvSpPr>
        <p:spPr>
          <a:xfrm>
            <a:off x="29432" y="3971514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* 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C98A76-0C10-400B-AAF0-75AC607FFF85}"/>
              </a:ext>
            </a:extLst>
          </p:cNvPr>
          <p:cNvSpPr/>
          <p:nvPr/>
        </p:nvSpPr>
        <p:spPr>
          <a:xfrm>
            <a:off x="692799" y="3971514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C1EFE1-17D6-4785-8002-B6E707EA95AB}"/>
              </a:ext>
            </a:extLst>
          </p:cNvPr>
          <p:cNvSpPr/>
          <p:nvPr/>
        </p:nvSpPr>
        <p:spPr>
          <a:xfrm>
            <a:off x="1456083" y="3974471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3CE7C-5B64-4E4D-B200-79054572F8F6}"/>
              </a:ext>
            </a:extLst>
          </p:cNvPr>
          <p:cNvCxnSpPr>
            <a:stCxn id="81" idx="2"/>
            <a:endCxn id="81" idx="2"/>
          </p:cNvCxnSpPr>
          <p:nvPr/>
        </p:nvCxnSpPr>
        <p:spPr>
          <a:xfrm>
            <a:off x="1839089" y="2946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8BFC186-6C00-4C53-9EEC-C170FBEF012C}"/>
              </a:ext>
            </a:extLst>
          </p:cNvPr>
          <p:cNvCxnSpPr>
            <a:cxnSpLocks/>
            <a:stCxn id="86" idx="2"/>
            <a:endCxn id="183" idx="0"/>
          </p:cNvCxnSpPr>
          <p:nvPr/>
        </p:nvCxnSpPr>
        <p:spPr>
          <a:xfrm>
            <a:off x="2436338" y="2946977"/>
            <a:ext cx="4380" cy="103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E143326-D993-42F3-AE26-E52B194582DF}"/>
              </a:ext>
            </a:extLst>
          </p:cNvPr>
          <p:cNvSpPr/>
          <p:nvPr/>
        </p:nvSpPr>
        <p:spPr>
          <a:xfrm>
            <a:off x="2187465" y="3979497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98EE8087-C047-413F-9CEE-844950ED8798}"/>
              </a:ext>
            </a:extLst>
          </p:cNvPr>
          <p:cNvCxnSpPr>
            <a:cxnSpLocks/>
            <a:stCxn id="107" idx="2"/>
            <a:endCxn id="197" idx="0"/>
          </p:cNvCxnSpPr>
          <p:nvPr/>
        </p:nvCxnSpPr>
        <p:spPr>
          <a:xfrm flipH="1">
            <a:off x="4713420" y="2940039"/>
            <a:ext cx="5557" cy="103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EEE87A1-DFBD-443B-8DCC-A8A105689136}"/>
              </a:ext>
            </a:extLst>
          </p:cNvPr>
          <p:cNvSpPr/>
          <p:nvPr/>
        </p:nvSpPr>
        <p:spPr>
          <a:xfrm>
            <a:off x="4460167" y="3977764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 </a:t>
            </a: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7C552778-6771-419A-AFA7-EBAAC8FC15CA}"/>
              </a:ext>
            </a:extLst>
          </p:cNvPr>
          <p:cNvCxnSpPr>
            <a:cxnSpLocks/>
          </p:cNvCxnSpPr>
          <p:nvPr/>
        </p:nvCxnSpPr>
        <p:spPr>
          <a:xfrm flipV="1">
            <a:off x="0" y="4640618"/>
            <a:ext cx="11942064" cy="67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DA48EB32-7C78-4717-84E3-5301B917F1DC}"/>
              </a:ext>
            </a:extLst>
          </p:cNvPr>
          <p:cNvCxnSpPr>
            <a:stCxn id="155" idx="2"/>
          </p:cNvCxnSpPr>
          <p:nvPr/>
        </p:nvCxnSpPr>
        <p:spPr>
          <a:xfrm>
            <a:off x="282685" y="4302491"/>
            <a:ext cx="0" cy="75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48805CA-2808-4A0A-B3C8-815ACB4D89D9}"/>
              </a:ext>
            </a:extLst>
          </p:cNvPr>
          <p:cNvSpPr/>
          <p:nvPr/>
        </p:nvSpPr>
        <p:spPr>
          <a:xfrm>
            <a:off x="29432" y="5019888"/>
            <a:ext cx="506506" cy="33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 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E9A7AF5-4425-43EE-BC22-2D0F578EAB7F}"/>
              </a:ext>
            </a:extLst>
          </p:cNvPr>
          <p:cNvSpPr txBox="1"/>
          <p:nvPr/>
        </p:nvSpPr>
        <p:spPr>
          <a:xfrm>
            <a:off x="10426670" y="2466813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MIN</a:t>
            </a:r>
            <a:r>
              <a:rPr lang="ko-KR" altLang="en-US" sz="1200" dirty="0"/>
              <a:t>이 가져갈 차례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A9F0851-F3BC-4EF3-AD8F-806895A72ED4}"/>
              </a:ext>
            </a:extLst>
          </p:cNvPr>
          <p:cNvSpPr txBox="1"/>
          <p:nvPr/>
        </p:nvSpPr>
        <p:spPr>
          <a:xfrm>
            <a:off x="10426670" y="3840997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MAX</a:t>
            </a:r>
            <a:r>
              <a:rPr lang="ko-KR" altLang="en-US" sz="1200" dirty="0"/>
              <a:t>가 가져갈 차례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DB0CFC9-390B-45B6-AB1B-B6C48C23A2E6}"/>
              </a:ext>
            </a:extLst>
          </p:cNvPr>
          <p:cNvSpPr txBox="1"/>
          <p:nvPr/>
        </p:nvSpPr>
        <p:spPr>
          <a:xfrm>
            <a:off x="10426670" y="5073866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MIN</a:t>
            </a:r>
            <a:r>
              <a:rPr lang="ko-KR" altLang="en-US" sz="1200" dirty="0"/>
              <a:t>이 가져갈 차례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E57D48-D6E7-41D4-B79B-61260E3E34B8}"/>
              </a:ext>
            </a:extLst>
          </p:cNvPr>
          <p:cNvSpPr txBox="1"/>
          <p:nvPr/>
        </p:nvSpPr>
        <p:spPr>
          <a:xfrm>
            <a:off x="5336241" y="18738"/>
            <a:ext cx="24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A0CE395-C32E-4442-A492-567DEE0F1693}"/>
              </a:ext>
            </a:extLst>
          </p:cNvPr>
          <p:cNvSpPr txBox="1"/>
          <p:nvPr/>
        </p:nvSpPr>
        <p:spPr>
          <a:xfrm>
            <a:off x="1939067" y="682518"/>
            <a:ext cx="24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018F9F8-EEA9-45CF-A0F2-98C9F1702B7A}"/>
              </a:ext>
            </a:extLst>
          </p:cNvPr>
          <p:cNvSpPr txBox="1"/>
          <p:nvPr/>
        </p:nvSpPr>
        <p:spPr>
          <a:xfrm>
            <a:off x="8311626" y="774063"/>
            <a:ext cx="39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7A9972F-25F9-4167-9D27-CB5CAD753B53}"/>
              </a:ext>
            </a:extLst>
          </p:cNvPr>
          <p:cNvSpPr txBox="1"/>
          <p:nvPr/>
        </p:nvSpPr>
        <p:spPr>
          <a:xfrm>
            <a:off x="2660904" y="1333441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74DF3D1-0330-477E-B035-09972E248961}"/>
              </a:ext>
            </a:extLst>
          </p:cNvPr>
          <p:cNvSpPr txBox="1"/>
          <p:nvPr/>
        </p:nvSpPr>
        <p:spPr>
          <a:xfrm>
            <a:off x="6022961" y="1348719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CD43349-13F4-4369-8886-5ACFAAA591FD}"/>
              </a:ext>
            </a:extLst>
          </p:cNvPr>
          <p:cNvSpPr txBox="1"/>
          <p:nvPr/>
        </p:nvSpPr>
        <p:spPr>
          <a:xfrm>
            <a:off x="5245208" y="1347216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8B7A76D-58F4-44DF-955D-41D21661D9F8}"/>
              </a:ext>
            </a:extLst>
          </p:cNvPr>
          <p:cNvSpPr txBox="1"/>
          <p:nvPr/>
        </p:nvSpPr>
        <p:spPr>
          <a:xfrm>
            <a:off x="8462691" y="1373160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354FE5B-87B9-4693-B04D-0FD93B1403BB}"/>
              </a:ext>
            </a:extLst>
          </p:cNvPr>
          <p:cNvSpPr txBox="1"/>
          <p:nvPr/>
        </p:nvSpPr>
        <p:spPr>
          <a:xfrm>
            <a:off x="7638715" y="1370982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AB40646-672A-4AED-B440-E721CF201C0A}"/>
              </a:ext>
            </a:extLst>
          </p:cNvPr>
          <p:cNvSpPr txBox="1"/>
          <p:nvPr/>
        </p:nvSpPr>
        <p:spPr>
          <a:xfrm>
            <a:off x="7649002" y="2412712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70F5065-8C9E-473C-BCF0-4C48A8C7BFDF}"/>
              </a:ext>
            </a:extLst>
          </p:cNvPr>
          <p:cNvSpPr txBox="1"/>
          <p:nvPr/>
        </p:nvSpPr>
        <p:spPr>
          <a:xfrm>
            <a:off x="5550811" y="2390544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2036FFD-EF70-4C24-880E-184D3A405C1A}"/>
              </a:ext>
            </a:extLst>
          </p:cNvPr>
          <p:cNvSpPr txBox="1"/>
          <p:nvPr/>
        </p:nvSpPr>
        <p:spPr>
          <a:xfrm>
            <a:off x="4898250" y="2367951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DBCD888-A939-4595-8CE2-FD411F51C17E}"/>
              </a:ext>
            </a:extLst>
          </p:cNvPr>
          <p:cNvSpPr txBox="1"/>
          <p:nvPr/>
        </p:nvSpPr>
        <p:spPr>
          <a:xfrm>
            <a:off x="3441980" y="2347195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30280-0134-4339-8901-80E5CD42ABAF}"/>
              </a:ext>
            </a:extLst>
          </p:cNvPr>
          <p:cNvSpPr txBox="1"/>
          <p:nvPr/>
        </p:nvSpPr>
        <p:spPr>
          <a:xfrm>
            <a:off x="2623140" y="2377891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C253EB3-E35C-4DAA-85BD-4FEA34C5C23D}"/>
              </a:ext>
            </a:extLst>
          </p:cNvPr>
          <p:cNvSpPr txBox="1"/>
          <p:nvPr/>
        </p:nvSpPr>
        <p:spPr>
          <a:xfrm>
            <a:off x="1429671" y="2366492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B671C14-2AB7-4F11-9B29-62903459E86F}"/>
              </a:ext>
            </a:extLst>
          </p:cNvPr>
          <p:cNvSpPr txBox="1"/>
          <p:nvPr/>
        </p:nvSpPr>
        <p:spPr>
          <a:xfrm>
            <a:off x="2060396" y="2341621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A3F93C-C7F1-492B-B08D-1C18689E7085}"/>
              </a:ext>
            </a:extLst>
          </p:cNvPr>
          <p:cNvSpPr txBox="1"/>
          <p:nvPr/>
        </p:nvSpPr>
        <p:spPr>
          <a:xfrm>
            <a:off x="2082134" y="3690472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2C7232F-12F5-4882-83CE-F5A5C29E496D}"/>
              </a:ext>
            </a:extLst>
          </p:cNvPr>
          <p:cNvSpPr txBox="1"/>
          <p:nvPr/>
        </p:nvSpPr>
        <p:spPr>
          <a:xfrm>
            <a:off x="4356416" y="3712882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CC6F80-A72A-4F93-A295-C320CBE75888}"/>
              </a:ext>
            </a:extLst>
          </p:cNvPr>
          <p:cNvSpPr txBox="1"/>
          <p:nvPr/>
        </p:nvSpPr>
        <p:spPr>
          <a:xfrm>
            <a:off x="1290048" y="3690472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A6FED4B-8432-4694-912D-4645BFCF7724}"/>
              </a:ext>
            </a:extLst>
          </p:cNvPr>
          <p:cNvSpPr txBox="1"/>
          <p:nvPr/>
        </p:nvSpPr>
        <p:spPr>
          <a:xfrm>
            <a:off x="564320" y="3716078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-1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E940061-B712-4292-9D26-A52C68C072E4}"/>
              </a:ext>
            </a:extLst>
          </p:cNvPr>
          <p:cNvSpPr txBox="1"/>
          <p:nvPr/>
        </p:nvSpPr>
        <p:spPr>
          <a:xfrm>
            <a:off x="836531" y="2355240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7A5C2A8-35C8-4CA7-9302-E9986120ABDF}"/>
              </a:ext>
            </a:extLst>
          </p:cNvPr>
          <p:cNvSpPr txBox="1"/>
          <p:nvPr/>
        </p:nvSpPr>
        <p:spPr>
          <a:xfrm>
            <a:off x="4313565" y="2361365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BEB4E69-34B2-4122-87C9-0B5133D3643E}"/>
              </a:ext>
            </a:extLst>
          </p:cNvPr>
          <p:cNvSpPr txBox="1"/>
          <p:nvPr/>
        </p:nvSpPr>
        <p:spPr>
          <a:xfrm>
            <a:off x="-18044" y="3708022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+1</a:t>
            </a:r>
            <a:endParaRPr lang="ko-KR" altLang="en-US" sz="14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E05D077-9C93-4F94-941A-D7945AA3AD5F}"/>
              </a:ext>
            </a:extLst>
          </p:cNvPr>
          <p:cNvSpPr txBox="1"/>
          <p:nvPr/>
        </p:nvSpPr>
        <p:spPr>
          <a:xfrm>
            <a:off x="-54740" y="4712111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+1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3B78A89-BADF-411B-A347-1AEFCA5FA1B7}"/>
              </a:ext>
            </a:extLst>
          </p:cNvPr>
          <p:cNvSpPr txBox="1"/>
          <p:nvPr/>
        </p:nvSpPr>
        <p:spPr>
          <a:xfrm>
            <a:off x="5297424" y="650882"/>
            <a:ext cx="39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D5B8717-2A9A-42B4-B2F7-76DBAD2606B6}"/>
              </a:ext>
            </a:extLst>
          </p:cNvPr>
          <p:cNvSpPr txBox="1"/>
          <p:nvPr/>
        </p:nvSpPr>
        <p:spPr>
          <a:xfrm>
            <a:off x="878704" y="1306935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6A30A86-2F21-4268-BD1E-1EFDB719B9B5}"/>
              </a:ext>
            </a:extLst>
          </p:cNvPr>
          <p:cNvSpPr txBox="1"/>
          <p:nvPr/>
        </p:nvSpPr>
        <p:spPr>
          <a:xfrm>
            <a:off x="1876727" y="1299739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AB8F0C1-38DD-4987-AC7E-4267286A613F}"/>
              </a:ext>
            </a:extLst>
          </p:cNvPr>
          <p:cNvSpPr txBox="1"/>
          <p:nvPr/>
        </p:nvSpPr>
        <p:spPr>
          <a:xfrm>
            <a:off x="4428504" y="1343282"/>
            <a:ext cx="41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+1</a:t>
            </a:r>
            <a:endParaRPr lang="ko-KR" altLang="en-US" sz="14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A68AFF8-7A24-423C-BBED-5613212A2E03}"/>
              </a:ext>
            </a:extLst>
          </p:cNvPr>
          <p:cNvSpPr txBox="1"/>
          <p:nvPr/>
        </p:nvSpPr>
        <p:spPr>
          <a:xfrm>
            <a:off x="46882" y="2354388"/>
            <a:ext cx="36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45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91900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71580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DB64D3F-7A2F-4AC5-A6A8-59D789A94E35}"/>
              </a:ext>
            </a:extLst>
          </p:cNvPr>
          <p:cNvSpPr/>
          <p:nvPr/>
        </p:nvSpPr>
        <p:spPr>
          <a:xfrm>
            <a:off x="5047129" y="224118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DE5DFF-F787-47E4-B77B-A35A71A91BAC}"/>
              </a:ext>
            </a:extLst>
          </p:cNvPr>
          <p:cNvSpPr/>
          <p:nvPr/>
        </p:nvSpPr>
        <p:spPr>
          <a:xfrm>
            <a:off x="2877670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C3AE145-4B94-42C4-9904-E0A70C15A5FF}"/>
              </a:ext>
            </a:extLst>
          </p:cNvPr>
          <p:cNvSpPr/>
          <p:nvPr/>
        </p:nvSpPr>
        <p:spPr>
          <a:xfrm>
            <a:off x="7646894" y="126402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D06B93A-6558-4EB9-B911-2F7DE81820E5}"/>
              </a:ext>
            </a:extLst>
          </p:cNvPr>
          <p:cNvSpPr/>
          <p:nvPr/>
        </p:nvSpPr>
        <p:spPr>
          <a:xfrm>
            <a:off x="120127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AB9525B-8893-40C8-85F7-B12BF07A4EB6}"/>
              </a:ext>
            </a:extLst>
          </p:cNvPr>
          <p:cNvSpPr/>
          <p:nvPr/>
        </p:nvSpPr>
        <p:spPr>
          <a:xfrm>
            <a:off x="4141693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7204791-F238-4FEA-BAC2-5F9486460B54}"/>
              </a:ext>
            </a:extLst>
          </p:cNvPr>
          <p:cNvSpPr/>
          <p:nvPr/>
        </p:nvSpPr>
        <p:spPr>
          <a:xfrm>
            <a:off x="6629397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C767D5E-DA43-48A5-A2E7-C679A896BDCB}"/>
              </a:ext>
            </a:extLst>
          </p:cNvPr>
          <p:cNvSpPr/>
          <p:nvPr/>
        </p:nvSpPr>
        <p:spPr>
          <a:xfrm>
            <a:off x="9117101" y="254149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0094055-02EB-47C2-934C-25EF1F65B1F3}"/>
              </a:ext>
            </a:extLst>
          </p:cNvPr>
          <p:cNvSpPr/>
          <p:nvPr/>
        </p:nvSpPr>
        <p:spPr>
          <a:xfrm>
            <a:off x="345132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DF54AA-60A3-4526-A07A-D4641EBD92A4}"/>
              </a:ext>
            </a:extLst>
          </p:cNvPr>
          <p:cNvSpPr/>
          <p:nvPr/>
        </p:nvSpPr>
        <p:spPr>
          <a:xfrm>
            <a:off x="2088775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41469F0-5054-48FD-BB36-8AF27BC997F7}"/>
              </a:ext>
            </a:extLst>
          </p:cNvPr>
          <p:cNvSpPr/>
          <p:nvPr/>
        </p:nvSpPr>
        <p:spPr>
          <a:xfrm>
            <a:off x="3236257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C0D99B-3C91-4A76-B11C-C2CCA9544FF2}"/>
              </a:ext>
            </a:extLst>
          </p:cNvPr>
          <p:cNvSpPr/>
          <p:nvPr/>
        </p:nvSpPr>
        <p:spPr>
          <a:xfrm>
            <a:off x="4966450" y="3975847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0B09130-DF1F-4F8F-AE9C-221B46510FC6}"/>
              </a:ext>
            </a:extLst>
          </p:cNvPr>
          <p:cNvSpPr/>
          <p:nvPr/>
        </p:nvSpPr>
        <p:spPr>
          <a:xfrm>
            <a:off x="609600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5DE372-EA68-4663-81DB-198AF48572B6}"/>
              </a:ext>
            </a:extLst>
          </p:cNvPr>
          <p:cNvSpPr/>
          <p:nvPr/>
        </p:nvSpPr>
        <p:spPr>
          <a:xfrm>
            <a:off x="7534833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4DEE9F8-DFA8-4021-8423-D31F3E49BD0C}"/>
              </a:ext>
            </a:extLst>
          </p:cNvPr>
          <p:cNvSpPr/>
          <p:nvPr/>
        </p:nvSpPr>
        <p:spPr>
          <a:xfrm>
            <a:off x="8552330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1DB433E-ECFC-4CD9-80D4-3982C6205231}"/>
              </a:ext>
            </a:extLst>
          </p:cNvPr>
          <p:cNvSpPr/>
          <p:nvPr/>
        </p:nvSpPr>
        <p:spPr>
          <a:xfrm>
            <a:off x="9905999" y="3971364"/>
            <a:ext cx="905436" cy="8875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959C46-75B5-40C8-8737-2F77AF09B4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650508" y="981652"/>
            <a:ext cx="1529219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EC42B6-020A-48DF-B4FA-9284AFE489A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819967" y="981652"/>
            <a:ext cx="1959525" cy="41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345815-0B6E-452C-9415-2DEDFEE9F130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1974109" y="2021558"/>
            <a:ext cx="1036159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2F784-2A4F-44E6-B5BE-B0EC0AA67DD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650508" y="2021558"/>
            <a:ext cx="623783" cy="6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BC144C-B247-45ED-93D0-534D811CC0D9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7082115" y="2021558"/>
            <a:ext cx="697377" cy="51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860DD2-0021-4357-B8E4-895184C1BDE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19732" y="2021558"/>
            <a:ext cx="82996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657433-2AA2-43E6-B047-CDCC76BAD8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797850" y="3299028"/>
            <a:ext cx="536019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3A2DFA-2DA2-448D-990E-0DC462680343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1974109" y="3299028"/>
            <a:ext cx="567384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F63E88-00D7-4EF6-A70C-83B542B8511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8897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703D5-D4A9-4A20-BE26-E5C75AF06697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4914531" y="3299028"/>
            <a:ext cx="504637" cy="676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BACCBB-7BD6-4D03-91A8-6C7938DB75E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H="1">
            <a:off x="6228598" y="3299028"/>
            <a:ext cx="533397" cy="8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BA57C8-79CE-41A4-A754-D5D120DBC590}"/>
              </a:ext>
            </a:extLst>
          </p:cNvPr>
          <p:cNvCxnSpPr>
            <a:stCxn id="7" idx="5"/>
            <a:endCxn id="14" idx="0"/>
          </p:cNvCxnSpPr>
          <p:nvPr/>
        </p:nvCxnSpPr>
        <p:spPr>
          <a:xfrm>
            <a:off x="7402235" y="3299028"/>
            <a:ext cx="585316" cy="67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F8A835-0B31-47DB-8AD8-FB65DD7BB571}"/>
              </a:ext>
            </a:extLst>
          </p:cNvPr>
          <p:cNvCxnSpPr>
            <a:stCxn id="8" idx="3"/>
          </p:cNvCxnSpPr>
          <p:nvPr/>
        </p:nvCxnSpPr>
        <p:spPr>
          <a:xfrm flipH="1">
            <a:off x="8888502" y="3299028"/>
            <a:ext cx="361197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19FC8-95B0-4B78-8B2A-CB1E6B504CFD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9889939" y="3299028"/>
            <a:ext cx="468778" cy="6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6C7783-394B-4740-BCC9-0748F1B6DEB4}"/>
              </a:ext>
            </a:extLst>
          </p:cNvPr>
          <p:cNvSpPr txBox="1"/>
          <p:nvPr/>
        </p:nvSpPr>
        <p:spPr>
          <a:xfrm>
            <a:off x="5253318" y="52891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000E-5ABC-4EF3-BF2F-F18E0B972413}"/>
              </a:ext>
            </a:extLst>
          </p:cNvPr>
          <p:cNvSpPr txBox="1"/>
          <p:nvPr/>
        </p:nvSpPr>
        <p:spPr>
          <a:xfrm>
            <a:off x="3083859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8C8163-FC42-44A1-B082-6C8196C59D0D}"/>
              </a:ext>
            </a:extLst>
          </p:cNvPr>
          <p:cNvSpPr txBox="1"/>
          <p:nvPr/>
        </p:nvSpPr>
        <p:spPr>
          <a:xfrm>
            <a:off x="7853083" y="152311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D64C5-6F25-4CAA-9F84-D1865C54572E}"/>
              </a:ext>
            </a:extLst>
          </p:cNvPr>
          <p:cNvSpPr txBox="1"/>
          <p:nvPr/>
        </p:nvSpPr>
        <p:spPr>
          <a:xfrm>
            <a:off x="1407460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F3D66-19FD-4155-A908-D1E93AD52C8D}"/>
              </a:ext>
            </a:extLst>
          </p:cNvPr>
          <p:cNvSpPr txBox="1"/>
          <p:nvPr/>
        </p:nvSpPr>
        <p:spPr>
          <a:xfrm>
            <a:off x="4347882" y="280058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8F35B-DF51-4A4A-A1DA-D4C374B99C86}"/>
              </a:ext>
            </a:extLst>
          </p:cNvPr>
          <p:cNvSpPr txBox="1"/>
          <p:nvPr/>
        </p:nvSpPr>
        <p:spPr>
          <a:xfrm>
            <a:off x="6835589" y="2799724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1A3B8A-8083-4870-9E65-C0F2BC819077}"/>
              </a:ext>
            </a:extLst>
          </p:cNvPr>
          <p:cNvSpPr txBox="1"/>
          <p:nvPr/>
        </p:nvSpPr>
        <p:spPr>
          <a:xfrm>
            <a:off x="9323290" y="28104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082EC-FEF7-42B5-A61F-2C6AB20198A0}"/>
              </a:ext>
            </a:extLst>
          </p:cNvPr>
          <p:cNvSpPr txBox="1"/>
          <p:nvPr/>
        </p:nvSpPr>
        <p:spPr>
          <a:xfrm>
            <a:off x="548150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35205-9534-4C92-86DF-2F597A833569}"/>
              </a:ext>
            </a:extLst>
          </p:cNvPr>
          <p:cNvSpPr txBox="1"/>
          <p:nvPr/>
        </p:nvSpPr>
        <p:spPr>
          <a:xfrm>
            <a:off x="2294966" y="4221487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7C90A-C309-4E43-8278-F1ADB8E6D517}"/>
              </a:ext>
            </a:extLst>
          </p:cNvPr>
          <p:cNvSpPr txBox="1"/>
          <p:nvPr/>
        </p:nvSpPr>
        <p:spPr>
          <a:xfrm>
            <a:off x="3442444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66B9A-4433-4169-A16E-13FE46F8BEDC}"/>
              </a:ext>
            </a:extLst>
          </p:cNvPr>
          <p:cNvSpPr txBox="1"/>
          <p:nvPr/>
        </p:nvSpPr>
        <p:spPr>
          <a:xfrm>
            <a:off x="5179727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422736-23F1-4FF5-98A1-5590ADFEDAA2}"/>
              </a:ext>
            </a:extLst>
          </p:cNvPr>
          <p:cNvSpPr txBox="1"/>
          <p:nvPr/>
        </p:nvSpPr>
        <p:spPr>
          <a:xfrm>
            <a:off x="6320119" y="4230451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9AFD4-998F-4841-AABB-ECA9A125F296}"/>
              </a:ext>
            </a:extLst>
          </p:cNvPr>
          <p:cNvSpPr txBox="1"/>
          <p:nvPr/>
        </p:nvSpPr>
        <p:spPr>
          <a:xfrm>
            <a:off x="7743266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0A6BD3-CED0-4979-83E3-E190645EEC71}"/>
              </a:ext>
            </a:extLst>
          </p:cNvPr>
          <p:cNvSpPr txBox="1"/>
          <p:nvPr/>
        </p:nvSpPr>
        <p:spPr>
          <a:xfrm>
            <a:off x="8758519" y="4231795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CC2FA9-8896-4BFE-9686-5BAB2DE318EF}"/>
              </a:ext>
            </a:extLst>
          </p:cNvPr>
          <p:cNvSpPr txBox="1"/>
          <p:nvPr/>
        </p:nvSpPr>
        <p:spPr>
          <a:xfrm>
            <a:off x="10112188" y="4274368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389DD-A498-44E0-835F-D18366239829}"/>
              </a:ext>
            </a:extLst>
          </p:cNvPr>
          <p:cNvSpPr txBox="1"/>
          <p:nvPr/>
        </p:nvSpPr>
        <p:spPr>
          <a:xfrm>
            <a:off x="427126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6EF93A-ABDA-48D4-BBB7-89122946C243}"/>
              </a:ext>
            </a:extLst>
          </p:cNvPr>
          <p:cNvSpPr txBox="1"/>
          <p:nvPr/>
        </p:nvSpPr>
        <p:spPr>
          <a:xfrm>
            <a:off x="2194490" y="497541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FF54-5954-4C55-8B95-0178FC6CB3F5}"/>
              </a:ext>
            </a:extLst>
          </p:cNvPr>
          <p:cNvSpPr txBox="1"/>
          <p:nvPr/>
        </p:nvSpPr>
        <p:spPr>
          <a:xfrm>
            <a:off x="3321420" y="4965557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241B17-85A5-4ED1-9524-6DD591CA2CBC}"/>
              </a:ext>
            </a:extLst>
          </p:cNvPr>
          <p:cNvSpPr txBox="1"/>
          <p:nvPr/>
        </p:nvSpPr>
        <p:spPr>
          <a:xfrm>
            <a:off x="5060568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69EABE-E32D-4F34-B735-0F7E5E92FA94}"/>
              </a:ext>
            </a:extLst>
          </p:cNvPr>
          <p:cNvSpPr txBox="1"/>
          <p:nvPr/>
        </p:nvSpPr>
        <p:spPr>
          <a:xfrm>
            <a:off x="617667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ED8120-5426-4161-933F-B19B13776F62}"/>
              </a:ext>
            </a:extLst>
          </p:cNvPr>
          <p:cNvSpPr txBox="1"/>
          <p:nvPr/>
        </p:nvSpPr>
        <p:spPr>
          <a:xfrm>
            <a:off x="7611035" y="4977191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F7258-F2E1-42C8-8370-9AAA0362FD7F}"/>
              </a:ext>
            </a:extLst>
          </p:cNvPr>
          <p:cNvSpPr txBox="1"/>
          <p:nvPr/>
        </p:nvSpPr>
        <p:spPr>
          <a:xfrm>
            <a:off x="8637495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8E1A9C-A599-48FB-A294-42BBE922E34F}"/>
              </a:ext>
            </a:extLst>
          </p:cNvPr>
          <p:cNvSpPr txBox="1"/>
          <p:nvPr/>
        </p:nvSpPr>
        <p:spPr>
          <a:xfrm>
            <a:off x="9991164" y="4975412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EBFDB-30E6-4ED8-8D70-D0831D0FF942}"/>
              </a:ext>
            </a:extLst>
          </p:cNvPr>
          <p:cNvSpPr txBox="1"/>
          <p:nvPr/>
        </p:nvSpPr>
        <p:spPr>
          <a:xfrm>
            <a:off x="10358717" y="421341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43AE-D049-4DDE-99EF-DC58637CCF86}"/>
              </a:ext>
            </a:extLst>
          </p:cNvPr>
          <p:cNvSpPr txBox="1"/>
          <p:nvPr/>
        </p:nvSpPr>
        <p:spPr>
          <a:xfrm>
            <a:off x="10388221" y="1515925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74097-B307-422E-8BE4-310DB58CD85A}"/>
              </a:ext>
            </a:extLst>
          </p:cNvPr>
          <p:cNvSpPr txBox="1"/>
          <p:nvPr/>
        </p:nvSpPr>
        <p:spPr>
          <a:xfrm>
            <a:off x="10388220" y="2718529"/>
            <a:ext cx="10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2929B86-BC37-468B-82D7-E02ACC01ADD3}"/>
              </a:ext>
            </a:extLst>
          </p:cNvPr>
          <p:cNvCxnSpPr/>
          <p:nvPr/>
        </p:nvCxnSpPr>
        <p:spPr>
          <a:xfrm>
            <a:off x="7328647" y="664278"/>
            <a:ext cx="233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442D9C-D185-46DD-A3BF-D2D519CA8639}"/>
              </a:ext>
            </a:extLst>
          </p:cNvPr>
          <p:cNvCxnSpPr/>
          <p:nvPr/>
        </p:nvCxnSpPr>
        <p:spPr>
          <a:xfrm>
            <a:off x="9117101" y="1707777"/>
            <a:ext cx="10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B2A6F3-A4B1-4213-ABFE-2B6846F5DD84}"/>
              </a:ext>
            </a:extLst>
          </p:cNvPr>
          <p:cNvCxnSpPr/>
          <p:nvPr/>
        </p:nvCxnSpPr>
        <p:spPr>
          <a:xfrm>
            <a:off x="10219765" y="2903195"/>
            <a:ext cx="28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74CE9E-C5AF-4417-947E-C145D616AD90}"/>
              </a:ext>
            </a:extLst>
          </p:cNvPr>
          <p:cNvSpPr txBox="1"/>
          <p:nvPr/>
        </p:nvSpPr>
        <p:spPr>
          <a:xfrm>
            <a:off x="5296268" y="1143924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8093FD-9BDB-47ED-AC06-E2CABFB0DA22}"/>
              </a:ext>
            </a:extLst>
          </p:cNvPr>
          <p:cNvSpPr txBox="1"/>
          <p:nvPr/>
        </p:nvSpPr>
        <p:spPr>
          <a:xfrm>
            <a:off x="3081989" y="212330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17EDF0-B6C8-4699-A37E-4BF6A2A07CE2}"/>
              </a:ext>
            </a:extLst>
          </p:cNvPr>
          <p:cNvSpPr txBox="1"/>
          <p:nvPr/>
        </p:nvSpPr>
        <p:spPr>
          <a:xfrm>
            <a:off x="7849252" y="2141693"/>
            <a:ext cx="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47FCF-59CA-4313-8CE7-5D053F2DCC82}"/>
              </a:ext>
            </a:extLst>
          </p:cNvPr>
          <p:cNvSpPr txBox="1"/>
          <p:nvPr/>
        </p:nvSpPr>
        <p:spPr>
          <a:xfrm>
            <a:off x="1459571" y="3426297"/>
            <a:ext cx="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D3267-7F73-4BEC-9847-04BAC240586C}"/>
              </a:ext>
            </a:extLst>
          </p:cNvPr>
          <p:cNvSpPr txBox="1"/>
          <p:nvPr/>
        </p:nvSpPr>
        <p:spPr>
          <a:xfrm>
            <a:off x="4434349" y="3456750"/>
            <a:ext cx="4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6DDC17-978F-4C3C-8DC9-70A18CB67E86}"/>
              </a:ext>
            </a:extLst>
          </p:cNvPr>
          <p:cNvSpPr txBox="1"/>
          <p:nvPr/>
        </p:nvSpPr>
        <p:spPr>
          <a:xfrm>
            <a:off x="6900211" y="3487286"/>
            <a:ext cx="4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ED9AF-DA38-4EE1-BF30-9EBBC6A3ACA2}"/>
              </a:ext>
            </a:extLst>
          </p:cNvPr>
          <p:cNvSpPr txBox="1"/>
          <p:nvPr/>
        </p:nvSpPr>
        <p:spPr>
          <a:xfrm>
            <a:off x="9391461" y="3485490"/>
            <a:ext cx="3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35683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3300</Words>
  <Application>Microsoft Office PowerPoint</Application>
  <PresentationFormat>와이드스크린</PresentationFormat>
  <Paragraphs>2750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준석</dc:creator>
  <cp:lastModifiedBy>이 준석</cp:lastModifiedBy>
  <cp:revision>3</cp:revision>
  <dcterms:created xsi:type="dcterms:W3CDTF">2023-03-23T09:55:12Z</dcterms:created>
  <dcterms:modified xsi:type="dcterms:W3CDTF">2023-03-26T08:00:57Z</dcterms:modified>
</cp:coreProperties>
</file>