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4F93BA-2C86-4481-97D5-C710918668D1}">
  <a:tblStyle styleId="{2B4F93BA-2C86-4481-97D5-C710918668D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78D0574-D6CB-4B44-B7A0-3B3F5C25F3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7b45e3aa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f7b45e3a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fb1dd025ae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fb1dd025ae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fb1dd025ae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fb1dd025ae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fb1dd025ae_2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fb1dd025ae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fcdb20c3b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fcdb20c3b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fb1dd025ae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fb1dd025ae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fb8873a1d7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fb8873a1d7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fb8873a1d7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fb8873a1d7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fb6c75327e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fb6c75327e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fb8873a1d7_6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fb8873a1d7_6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232bd9e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232bd9e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fcdb20c3bb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fcdb20c3bb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fccf8ddc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fccf8ddc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fccf8ddca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fccf8ddca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fce8065a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fce8065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87232bd9e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87232bd9e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fce8065a7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fce8065a7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2fd9580cb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2fd9580cb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2fce8065a7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2fce8065a7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2fb8873a1d7_6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2fb8873a1d7_6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fb6c75327e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2fb6c75327e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756b6716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756b671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2fb8873a1d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2fb8873a1d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2fe06254ff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2fe06254ff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2f7b45e3aa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2f7b45e3aa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2fe06254ff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2fe06254ff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2f7b45e3a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2f7b45e3a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2fb6c75327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2fb6c75327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2fb6c7532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2fb6c7532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2fb6c7532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2fb6c7532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2f7b45e3aa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2f7b45e3aa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2fb6c75327e_1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2fb6c75327e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756b671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756b671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2fb8873a1d7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2fb8873a1d7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2fb8873a1d7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2fb8873a1d7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2fb6c75327e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2fb6c75327e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2f756b6716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6" name="Google Shape;2096;g2f756b6716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af906749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af906749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af906749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af906749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b8873a1d7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b8873a1d7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af906749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faf90674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f7b45e3a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f7b45e3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hyperlink" Target="http://localhost:12000/jackpot/" TargetMode="External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64650" y="1221925"/>
            <a:ext cx="3214800" cy="1654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FFFFFF"/>
                </a:solidFill>
              </a:rPr>
              <a:t>유기견 크라우드 펀딩과 애완동물용품 쇼핑몰, 애완동물용품 경매, AI 고객센터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253013" y="309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875700"/>
                <a:gridCol w="1762375"/>
              </a:tblGrid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버전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0.0.1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작성일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2024.0</a:t>
                      </a:r>
                      <a:r>
                        <a:rPr lang="ko" sz="900"/>
                        <a:t>8.29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소속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/>
                        <a:t>Jackpot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작성자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김학현 김명진 김민준 김현빈 박우람 전세계</a:t>
                      </a:r>
                      <a:endParaRPr sz="9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8" name="Google Shape;388;p22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이메일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비밀번호 입력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라디오 타입으로 선택 가능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입력한 데이터로 로그인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89" name="Google Shape;389;p22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로그인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로그인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0" name="Google Shape;390;p22"/>
          <p:cNvSpPr/>
          <p:nvPr/>
        </p:nvSpPr>
        <p:spPr>
          <a:xfrm>
            <a:off x="2570525" y="2063725"/>
            <a:ext cx="2620200" cy="20280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2674975" y="2763250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이메일</a:t>
            </a:r>
            <a:endParaRPr sz="600"/>
          </a:p>
        </p:txBody>
      </p:sp>
      <p:sp>
        <p:nvSpPr>
          <p:cNvPr id="393" name="Google Shape;393;p22"/>
          <p:cNvSpPr/>
          <p:nvPr/>
        </p:nvSpPr>
        <p:spPr>
          <a:xfrm>
            <a:off x="2674975" y="3014975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</a:t>
            </a:r>
            <a:endParaRPr sz="600"/>
          </a:p>
        </p:txBody>
      </p:sp>
      <p:sp>
        <p:nvSpPr>
          <p:cNvPr id="394" name="Google Shape;394;p22"/>
          <p:cNvSpPr/>
          <p:nvPr/>
        </p:nvSpPr>
        <p:spPr>
          <a:xfrm>
            <a:off x="2674975" y="3552200"/>
            <a:ext cx="24078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로그인</a:t>
            </a:r>
            <a:endParaRPr b="1" sz="800"/>
          </a:p>
        </p:txBody>
      </p:sp>
      <p:sp>
        <p:nvSpPr>
          <p:cNvPr id="395" name="Google Shape;395;p22"/>
          <p:cNvSpPr txBox="1"/>
          <p:nvPr/>
        </p:nvSpPr>
        <p:spPr>
          <a:xfrm>
            <a:off x="3496975" y="2040213"/>
            <a:ext cx="7638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로그인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22"/>
          <p:cNvCxnSpPr>
            <a:stCxn id="396" idx="1"/>
            <a:endCxn id="396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2"/>
          <p:cNvCxnSpPr>
            <a:stCxn id="396" idx="7"/>
            <a:endCxn id="396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2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22"/>
          <p:cNvCxnSpPr>
            <a:stCxn id="399" idx="1"/>
            <a:endCxn id="399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2"/>
          <p:cNvCxnSpPr>
            <a:stCxn id="399" idx="7"/>
            <a:endCxn id="399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22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22"/>
          <p:cNvCxnSpPr>
            <a:stCxn id="402" idx="1"/>
            <a:endCxn id="402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2"/>
          <p:cNvCxnSpPr>
            <a:stCxn id="402" idx="7"/>
            <a:endCxn id="402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22"/>
          <p:cNvSpPr txBox="1"/>
          <p:nvPr/>
        </p:nvSpPr>
        <p:spPr>
          <a:xfrm>
            <a:off x="2778350" y="3301250"/>
            <a:ext cx="971700" cy="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로그인 정보 기억하기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3279850" y="3858025"/>
            <a:ext cx="1215000" cy="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회원이 아니신가요? 가입하기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2674975" y="3301250"/>
            <a:ext cx="80400" cy="80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2539675" y="26638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2539675" y="29825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2489875" y="32673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2"/>
          <p:cNvSpPr/>
          <p:nvPr/>
        </p:nvSpPr>
        <p:spPr>
          <a:xfrm>
            <a:off x="2622625" y="35521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4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4" name="Google Shape;424;p23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타이핑하여 데이터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입력한 데이터로 가입하기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모든 입력 데이터 초기화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425" name="Google Shape;425;p23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회원가입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로그인 - 회원가입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6" name="Google Shape;426;p23"/>
          <p:cNvSpPr/>
          <p:nvPr/>
        </p:nvSpPr>
        <p:spPr>
          <a:xfrm>
            <a:off x="2570525" y="2078950"/>
            <a:ext cx="2620200" cy="27348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2674975" y="2763250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이메일			     이메일 중복 체크하기</a:t>
            </a:r>
            <a:endParaRPr sz="600"/>
          </a:p>
        </p:txBody>
      </p:sp>
      <p:sp>
        <p:nvSpPr>
          <p:cNvPr id="429" name="Google Shape;429;p23"/>
          <p:cNvSpPr/>
          <p:nvPr/>
        </p:nvSpPr>
        <p:spPr>
          <a:xfrm>
            <a:off x="2674975" y="3014975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</a:t>
            </a:r>
            <a:endParaRPr sz="600"/>
          </a:p>
        </p:txBody>
      </p:sp>
      <p:sp>
        <p:nvSpPr>
          <p:cNvPr id="430" name="Google Shape;430;p23"/>
          <p:cNvSpPr txBox="1"/>
          <p:nvPr/>
        </p:nvSpPr>
        <p:spPr>
          <a:xfrm>
            <a:off x="3496975" y="2040213"/>
            <a:ext cx="7638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회원가입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" name="Google Shape;432;p23"/>
          <p:cNvCxnSpPr>
            <a:stCxn id="431" idx="1"/>
            <a:endCxn id="431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3"/>
          <p:cNvCxnSpPr>
            <a:stCxn id="431" idx="7"/>
            <a:endCxn id="431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3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23"/>
          <p:cNvCxnSpPr>
            <a:stCxn id="434" idx="1"/>
            <a:endCxn id="434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3"/>
          <p:cNvCxnSpPr>
            <a:stCxn id="434" idx="7"/>
            <a:endCxn id="434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23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23"/>
          <p:cNvCxnSpPr>
            <a:stCxn id="437" idx="1"/>
            <a:endCxn id="437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3"/>
          <p:cNvCxnSpPr>
            <a:stCxn id="437" idx="7"/>
            <a:endCxn id="437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23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3" name="Google Shape;443;p23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2674975" y="3266700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 확인</a:t>
            </a:r>
            <a:endParaRPr sz="600"/>
          </a:p>
        </p:txBody>
      </p:sp>
      <p:sp>
        <p:nvSpPr>
          <p:cNvPr id="448" name="Google Shape;448;p23"/>
          <p:cNvSpPr/>
          <p:nvPr/>
        </p:nvSpPr>
        <p:spPr>
          <a:xfrm>
            <a:off x="2674975" y="3518425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이름</a:t>
            </a:r>
            <a:endParaRPr sz="600"/>
          </a:p>
        </p:txBody>
      </p:sp>
      <p:sp>
        <p:nvSpPr>
          <p:cNvPr id="449" name="Google Shape;449;p23"/>
          <p:cNvSpPr/>
          <p:nvPr/>
        </p:nvSpPr>
        <p:spPr>
          <a:xfrm>
            <a:off x="2674975" y="4398525"/>
            <a:ext cx="11655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가입하기</a:t>
            </a:r>
            <a:endParaRPr b="1" sz="800"/>
          </a:p>
        </p:txBody>
      </p:sp>
      <p:sp>
        <p:nvSpPr>
          <p:cNvPr id="450" name="Google Shape;450;p23"/>
          <p:cNvSpPr/>
          <p:nvPr/>
        </p:nvSpPr>
        <p:spPr>
          <a:xfrm>
            <a:off x="3963375" y="4398525"/>
            <a:ext cx="11655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취소</a:t>
            </a:r>
            <a:endParaRPr b="1" sz="800"/>
          </a:p>
        </p:txBody>
      </p:sp>
      <p:sp>
        <p:nvSpPr>
          <p:cNvPr id="451" name="Google Shape;451;p23"/>
          <p:cNvSpPr/>
          <p:nvPr/>
        </p:nvSpPr>
        <p:spPr>
          <a:xfrm>
            <a:off x="4151350" y="2813875"/>
            <a:ext cx="80400" cy="80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3"/>
          <p:cNvSpPr/>
          <p:nvPr/>
        </p:nvSpPr>
        <p:spPr>
          <a:xfrm>
            <a:off x="2570525" y="27070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3"/>
          <p:cNvSpPr/>
          <p:nvPr/>
        </p:nvSpPr>
        <p:spPr>
          <a:xfrm>
            <a:off x="2570525" y="43228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3"/>
          <p:cNvSpPr/>
          <p:nvPr/>
        </p:nvSpPr>
        <p:spPr>
          <a:xfrm>
            <a:off x="3814900" y="43228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3"/>
          <p:cNvSpPr/>
          <p:nvPr/>
        </p:nvSpPr>
        <p:spPr>
          <a:xfrm>
            <a:off x="2674975" y="3770138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닉네임</a:t>
            </a:r>
            <a:endParaRPr sz="600"/>
          </a:p>
        </p:txBody>
      </p:sp>
      <p:sp>
        <p:nvSpPr>
          <p:cNvPr id="456" name="Google Shape;456;p23"/>
          <p:cNvSpPr/>
          <p:nvPr/>
        </p:nvSpPr>
        <p:spPr>
          <a:xfrm>
            <a:off x="2674975" y="4021863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주소</a:t>
            </a:r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2" name="Google Shape;462;p24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타이핑하여 데이터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클릭하여 아이디 찾기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모든 입력 데이터 초기화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463" name="Google Shape;463;p24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아이디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로그인 -  아이디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4" name="Google Shape;464;p24"/>
          <p:cNvSpPr/>
          <p:nvPr/>
        </p:nvSpPr>
        <p:spPr>
          <a:xfrm>
            <a:off x="2570525" y="2063725"/>
            <a:ext cx="2620200" cy="20280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2666425" y="3073313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이름</a:t>
            </a:r>
            <a:endParaRPr sz="600"/>
          </a:p>
        </p:txBody>
      </p:sp>
      <p:sp>
        <p:nvSpPr>
          <p:cNvPr id="467" name="Google Shape;467;p24"/>
          <p:cNvSpPr txBox="1"/>
          <p:nvPr/>
        </p:nvSpPr>
        <p:spPr>
          <a:xfrm>
            <a:off x="3412300" y="2040225"/>
            <a:ext cx="933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아이디</a:t>
            </a:r>
            <a:r>
              <a:rPr b="1" lang="ko" sz="900">
                <a:solidFill>
                  <a:schemeClr val="dk1"/>
                </a:solidFill>
              </a:rPr>
              <a:t> 찾기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" name="Google Shape;469;p24"/>
          <p:cNvCxnSpPr>
            <a:stCxn id="468" idx="1"/>
            <a:endCxn id="468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4"/>
          <p:cNvCxnSpPr>
            <a:stCxn id="468" idx="7"/>
            <a:endCxn id="468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4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24"/>
          <p:cNvCxnSpPr>
            <a:stCxn id="471" idx="1"/>
            <a:endCxn id="471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4"/>
          <p:cNvCxnSpPr>
            <a:stCxn id="471" idx="7"/>
            <a:endCxn id="471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24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24"/>
          <p:cNvCxnSpPr>
            <a:stCxn id="474" idx="1"/>
            <a:endCxn id="474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4"/>
          <p:cNvCxnSpPr>
            <a:stCxn id="474" idx="7"/>
            <a:endCxn id="474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24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79" name="Google Shape;479;p24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80" name="Google Shape;480;p24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81" name="Google Shape;481;p24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82" name="Google Shape;482;p24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83" name="Google Shape;483;p24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84" name="Google Shape;484;p24"/>
          <p:cNvSpPr/>
          <p:nvPr/>
        </p:nvSpPr>
        <p:spPr>
          <a:xfrm>
            <a:off x="2674975" y="3552200"/>
            <a:ext cx="24078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아이디 </a:t>
            </a:r>
            <a:r>
              <a:rPr b="1" lang="ko" sz="800"/>
              <a:t>찾기</a:t>
            </a:r>
            <a:endParaRPr b="1" sz="800"/>
          </a:p>
        </p:txBody>
      </p:sp>
      <p:sp>
        <p:nvSpPr>
          <p:cNvPr id="485" name="Google Shape;485;p24"/>
          <p:cNvSpPr txBox="1"/>
          <p:nvPr/>
        </p:nvSpPr>
        <p:spPr>
          <a:xfrm>
            <a:off x="2643325" y="2885013"/>
            <a:ext cx="2471100" cy="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회원정보에 등록된 전화번호를 통해 인증합니다.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2674975" y="3799425"/>
            <a:ext cx="24078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다시 입력하기</a:t>
            </a:r>
            <a:endParaRPr b="1" sz="800"/>
          </a:p>
        </p:txBody>
      </p:sp>
      <p:sp>
        <p:nvSpPr>
          <p:cNvPr id="487" name="Google Shape;487;p24"/>
          <p:cNvSpPr/>
          <p:nvPr/>
        </p:nvSpPr>
        <p:spPr>
          <a:xfrm>
            <a:off x="2570525" y="29757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4"/>
          <p:cNvSpPr/>
          <p:nvPr/>
        </p:nvSpPr>
        <p:spPr>
          <a:xfrm>
            <a:off x="2570525" y="34851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4"/>
          <p:cNvSpPr/>
          <p:nvPr/>
        </p:nvSpPr>
        <p:spPr>
          <a:xfrm>
            <a:off x="2570525" y="37405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2666425" y="3279238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전화번호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5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6" name="Google Shape;496;p25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비밀번호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로그인 - 비밀번호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7" name="Google Shape;497;p25"/>
          <p:cNvSpPr/>
          <p:nvPr/>
        </p:nvSpPr>
        <p:spPr>
          <a:xfrm>
            <a:off x="2570525" y="2063725"/>
            <a:ext cx="2620200" cy="20280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2674975" y="2983825"/>
            <a:ext cx="16704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이메일</a:t>
            </a:r>
            <a:endParaRPr sz="600"/>
          </a:p>
        </p:txBody>
      </p:sp>
      <p:sp>
        <p:nvSpPr>
          <p:cNvPr id="500" name="Google Shape;500;p25"/>
          <p:cNvSpPr txBox="1"/>
          <p:nvPr/>
        </p:nvSpPr>
        <p:spPr>
          <a:xfrm>
            <a:off x="3412300" y="2040225"/>
            <a:ext cx="933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비밀번호 찾기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2" name="Google Shape;502;p25"/>
          <p:cNvCxnSpPr>
            <a:stCxn id="501" idx="1"/>
            <a:endCxn id="501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25"/>
          <p:cNvCxnSpPr>
            <a:stCxn id="501" idx="7"/>
            <a:endCxn id="501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25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25"/>
          <p:cNvCxnSpPr>
            <a:stCxn id="504" idx="1"/>
            <a:endCxn id="504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5"/>
          <p:cNvCxnSpPr>
            <a:stCxn id="504" idx="7"/>
            <a:endCxn id="504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25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" name="Google Shape;508;p25"/>
          <p:cNvCxnSpPr>
            <a:stCxn id="507" idx="1"/>
            <a:endCxn id="507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5"/>
          <p:cNvCxnSpPr>
            <a:stCxn id="507" idx="7"/>
            <a:endCxn id="507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0" name="Google Shape;510;p25"/>
          <p:cNvGrpSpPr/>
          <p:nvPr/>
        </p:nvGrpSpPr>
        <p:grpSpPr>
          <a:xfrm>
            <a:off x="2099075" y="1174400"/>
            <a:ext cx="3563075" cy="267300"/>
            <a:chOff x="2099075" y="1174400"/>
            <a:chExt cx="3563075" cy="267300"/>
          </a:xfrm>
        </p:grpSpPr>
        <p:sp>
          <p:nvSpPr>
            <p:cNvPr id="511" name="Google Shape;511;p25"/>
            <p:cNvSpPr/>
            <p:nvPr/>
          </p:nvSpPr>
          <p:spPr>
            <a:xfrm>
              <a:off x="2152750" y="1174400"/>
              <a:ext cx="3509400" cy="26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5087350" y="1236950"/>
              <a:ext cx="518100" cy="1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사용자명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25"/>
            <p:cNvSpPr txBox="1"/>
            <p:nvPr/>
          </p:nvSpPr>
          <p:spPr>
            <a:xfrm>
              <a:off x="3956138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쇼핑몰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4313775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게시판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25"/>
            <p:cNvSpPr txBox="1"/>
            <p:nvPr/>
          </p:nvSpPr>
          <p:spPr>
            <a:xfrm>
              <a:off x="4721500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경매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2099075" y="1213100"/>
              <a:ext cx="655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유기견 서비스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3690975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</a:t>
              </a:r>
              <a:endParaRPr sz="600">
                <a:solidFill>
                  <a:schemeClr val="dk1"/>
                </a:solidFill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4364000" y="2988000"/>
            <a:ext cx="6759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/>
              <a:t>인증번호 받기</a:t>
            </a:r>
            <a:endParaRPr b="1" sz="500"/>
          </a:p>
        </p:txBody>
      </p:sp>
      <p:sp>
        <p:nvSpPr>
          <p:cNvPr id="519" name="Google Shape;519;p25"/>
          <p:cNvSpPr txBox="1"/>
          <p:nvPr/>
        </p:nvSpPr>
        <p:spPr>
          <a:xfrm>
            <a:off x="2634775" y="2791013"/>
            <a:ext cx="2471100" cy="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비밀번호를 찾고자 하는 이메일을 입력해 주세요.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20" name="Google Shape;520;p25"/>
          <p:cNvSpPr/>
          <p:nvPr/>
        </p:nvSpPr>
        <p:spPr>
          <a:xfrm>
            <a:off x="2666425" y="3709200"/>
            <a:ext cx="24078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인증하기</a:t>
            </a:r>
            <a:endParaRPr b="1" sz="800"/>
          </a:p>
        </p:txBody>
      </p:sp>
      <p:sp>
        <p:nvSpPr>
          <p:cNvPr id="521" name="Google Shape;521;p25"/>
          <p:cNvSpPr/>
          <p:nvPr/>
        </p:nvSpPr>
        <p:spPr>
          <a:xfrm>
            <a:off x="2570525" y="29757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4345600" y="28453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2570525" y="36418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4" name="Google Shape;524;p25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타이핑하여 데이터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이메일로 인증번호 전송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인증번호 확인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25" name="Google Shape;525;p25"/>
          <p:cNvSpPr/>
          <p:nvPr/>
        </p:nvSpPr>
        <p:spPr>
          <a:xfrm>
            <a:off x="2674975" y="3269875"/>
            <a:ext cx="16704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인증번호</a:t>
            </a:r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1" name="Google Shape;531;p26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비밀번호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로그인 - 비밀번호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2" name="Google Shape;532;p26"/>
          <p:cNvSpPr/>
          <p:nvPr/>
        </p:nvSpPr>
        <p:spPr>
          <a:xfrm>
            <a:off x="2570525" y="2063725"/>
            <a:ext cx="2620200" cy="20280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6"/>
          <p:cNvSpPr/>
          <p:nvPr/>
        </p:nvSpPr>
        <p:spPr>
          <a:xfrm>
            <a:off x="2674975" y="2983825"/>
            <a:ext cx="23994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</a:t>
            </a:r>
            <a:endParaRPr sz="600"/>
          </a:p>
        </p:txBody>
      </p:sp>
      <p:sp>
        <p:nvSpPr>
          <p:cNvPr id="535" name="Google Shape;535;p26"/>
          <p:cNvSpPr txBox="1"/>
          <p:nvPr/>
        </p:nvSpPr>
        <p:spPr>
          <a:xfrm>
            <a:off x="3236250" y="2040225"/>
            <a:ext cx="1214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새 비밀번호 입력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Google Shape;537;p26"/>
          <p:cNvCxnSpPr>
            <a:stCxn id="536" idx="1"/>
            <a:endCxn id="536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26"/>
          <p:cNvCxnSpPr>
            <a:stCxn id="536" idx="7"/>
            <a:endCxn id="536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26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" name="Google Shape;540;p26"/>
          <p:cNvCxnSpPr>
            <a:stCxn id="539" idx="1"/>
            <a:endCxn id="539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6"/>
          <p:cNvCxnSpPr>
            <a:stCxn id="539" idx="7"/>
            <a:endCxn id="539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26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26"/>
          <p:cNvCxnSpPr>
            <a:stCxn id="542" idx="1"/>
            <a:endCxn id="542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26"/>
          <p:cNvCxnSpPr>
            <a:stCxn id="542" idx="7"/>
            <a:endCxn id="542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5" name="Google Shape;545;p26"/>
          <p:cNvGrpSpPr/>
          <p:nvPr/>
        </p:nvGrpSpPr>
        <p:grpSpPr>
          <a:xfrm>
            <a:off x="2099075" y="1174400"/>
            <a:ext cx="3563075" cy="267300"/>
            <a:chOff x="2099075" y="1174400"/>
            <a:chExt cx="3563075" cy="267300"/>
          </a:xfrm>
        </p:grpSpPr>
        <p:sp>
          <p:nvSpPr>
            <p:cNvPr id="546" name="Google Shape;546;p26"/>
            <p:cNvSpPr/>
            <p:nvPr/>
          </p:nvSpPr>
          <p:spPr>
            <a:xfrm>
              <a:off x="2152750" y="1174400"/>
              <a:ext cx="3509400" cy="26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087350" y="1236950"/>
              <a:ext cx="518100" cy="1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사용자명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26"/>
            <p:cNvSpPr txBox="1"/>
            <p:nvPr/>
          </p:nvSpPr>
          <p:spPr>
            <a:xfrm>
              <a:off x="3956138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쇼핑몰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26"/>
            <p:cNvSpPr txBox="1"/>
            <p:nvPr/>
          </p:nvSpPr>
          <p:spPr>
            <a:xfrm>
              <a:off x="4313775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게시판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26"/>
            <p:cNvSpPr txBox="1"/>
            <p:nvPr/>
          </p:nvSpPr>
          <p:spPr>
            <a:xfrm>
              <a:off x="4721500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경매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26"/>
            <p:cNvSpPr txBox="1"/>
            <p:nvPr/>
          </p:nvSpPr>
          <p:spPr>
            <a:xfrm>
              <a:off x="2099075" y="1213100"/>
              <a:ext cx="655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유기견 서비스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26"/>
            <p:cNvSpPr txBox="1"/>
            <p:nvPr/>
          </p:nvSpPr>
          <p:spPr>
            <a:xfrm>
              <a:off x="3690975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</a:t>
              </a:r>
              <a:endParaRPr sz="600">
                <a:solidFill>
                  <a:schemeClr val="dk1"/>
                </a:solidFill>
              </a:endParaRPr>
            </a:p>
          </p:txBody>
        </p:sp>
      </p:grpSp>
      <p:sp>
        <p:nvSpPr>
          <p:cNvPr id="553" name="Google Shape;553;p26"/>
          <p:cNvSpPr txBox="1"/>
          <p:nvPr/>
        </p:nvSpPr>
        <p:spPr>
          <a:xfrm>
            <a:off x="2634775" y="2791013"/>
            <a:ext cx="2471100" cy="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새로운 비밀번호를 입력해 주세요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54" name="Google Shape;554;p26"/>
          <p:cNvSpPr/>
          <p:nvPr/>
        </p:nvSpPr>
        <p:spPr>
          <a:xfrm>
            <a:off x="2666425" y="3709200"/>
            <a:ext cx="24078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확인</a:t>
            </a:r>
            <a:endParaRPr b="1" sz="800"/>
          </a:p>
        </p:txBody>
      </p:sp>
      <p:sp>
        <p:nvSpPr>
          <p:cNvPr id="555" name="Google Shape;555;p26"/>
          <p:cNvSpPr/>
          <p:nvPr/>
        </p:nvSpPr>
        <p:spPr>
          <a:xfrm>
            <a:off x="2570525" y="29757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2570525" y="36418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7" name="Google Shape;557;p26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타이핑하여 데이터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비밀번호 변경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58" name="Google Shape;558;p26"/>
          <p:cNvSpPr/>
          <p:nvPr/>
        </p:nvSpPr>
        <p:spPr>
          <a:xfrm>
            <a:off x="2674975" y="3269875"/>
            <a:ext cx="23994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 확인</a:t>
            </a:r>
            <a:endParaRPr sz="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7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4" name="Google Shape;564;p27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이메일은 수정불가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타이핑하여 수정할 데이터 입력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새롭게 입력한 데이터 저장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회원정보 삭제 및 회원탈퇴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65" name="Google Shape;565;p27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회원정보 수정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마이페이지 - 회원정보 수정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6" name="Google Shape;566;p27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69" name="Google Shape;569;p27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70" name="Google Shape;570;p27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71" name="Google Shape;571;p27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72" name="Google Shape;572;p27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2570525" y="1908650"/>
            <a:ext cx="2620200" cy="27348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2645075" y="17921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2674975" y="2592950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이메일			  </a:t>
            </a:r>
            <a:endParaRPr sz="600"/>
          </a:p>
        </p:txBody>
      </p:sp>
      <p:sp>
        <p:nvSpPr>
          <p:cNvPr id="576" name="Google Shape;576;p27"/>
          <p:cNvSpPr/>
          <p:nvPr/>
        </p:nvSpPr>
        <p:spPr>
          <a:xfrm>
            <a:off x="2674975" y="2844675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</a:t>
            </a:r>
            <a:endParaRPr sz="600"/>
          </a:p>
        </p:txBody>
      </p:sp>
      <p:sp>
        <p:nvSpPr>
          <p:cNvPr id="577" name="Google Shape;577;p27"/>
          <p:cNvSpPr txBox="1"/>
          <p:nvPr/>
        </p:nvSpPr>
        <p:spPr>
          <a:xfrm>
            <a:off x="3368125" y="1869925"/>
            <a:ext cx="977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회원 정보 수정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3419375" y="21574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Google Shape;579;p27"/>
          <p:cNvCxnSpPr>
            <a:stCxn id="578" idx="1"/>
            <a:endCxn id="578" idx="5"/>
          </p:cNvCxnSpPr>
          <p:nvPr/>
        </p:nvCxnSpPr>
        <p:spPr>
          <a:xfrm>
            <a:off x="3436026" y="21741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27"/>
          <p:cNvCxnSpPr>
            <a:stCxn id="578" idx="7"/>
            <a:endCxn id="578" idx="3"/>
          </p:cNvCxnSpPr>
          <p:nvPr/>
        </p:nvCxnSpPr>
        <p:spPr>
          <a:xfrm flipH="1">
            <a:off x="3436024" y="21741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27"/>
          <p:cNvSpPr/>
          <p:nvPr/>
        </p:nvSpPr>
        <p:spPr>
          <a:xfrm>
            <a:off x="3823775" y="21574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27"/>
          <p:cNvCxnSpPr>
            <a:stCxn id="581" idx="1"/>
            <a:endCxn id="581" idx="5"/>
          </p:cNvCxnSpPr>
          <p:nvPr/>
        </p:nvCxnSpPr>
        <p:spPr>
          <a:xfrm>
            <a:off x="3840426" y="21741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27"/>
          <p:cNvCxnSpPr>
            <a:stCxn id="581" idx="7"/>
            <a:endCxn id="581" idx="3"/>
          </p:cNvCxnSpPr>
          <p:nvPr/>
        </p:nvCxnSpPr>
        <p:spPr>
          <a:xfrm flipH="1">
            <a:off x="3840424" y="21741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27"/>
          <p:cNvSpPr/>
          <p:nvPr/>
        </p:nvSpPr>
        <p:spPr>
          <a:xfrm>
            <a:off x="4231750" y="21574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5" name="Google Shape;585;p27"/>
          <p:cNvCxnSpPr>
            <a:stCxn id="584" idx="1"/>
            <a:endCxn id="584" idx="5"/>
          </p:cNvCxnSpPr>
          <p:nvPr/>
        </p:nvCxnSpPr>
        <p:spPr>
          <a:xfrm>
            <a:off x="4248401" y="21741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27"/>
          <p:cNvCxnSpPr>
            <a:stCxn id="584" idx="7"/>
            <a:endCxn id="584" idx="3"/>
          </p:cNvCxnSpPr>
          <p:nvPr/>
        </p:nvCxnSpPr>
        <p:spPr>
          <a:xfrm flipH="1">
            <a:off x="4248399" y="21741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27"/>
          <p:cNvSpPr/>
          <p:nvPr/>
        </p:nvSpPr>
        <p:spPr>
          <a:xfrm>
            <a:off x="2674975" y="3096400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 확인</a:t>
            </a:r>
            <a:endParaRPr sz="600"/>
          </a:p>
        </p:txBody>
      </p:sp>
      <p:sp>
        <p:nvSpPr>
          <p:cNvPr id="588" name="Google Shape;588;p27"/>
          <p:cNvSpPr/>
          <p:nvPr/>
        </p:nvSpPr>
        <p:spPr>
          <a:xfrm>
            <a:off x="2674975" y="3348125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이름</a:t>
            </a:r>
            <a:endParaRPr sz="600"/>
          </a:p>
        </p:txBody>
      </p:sp>
      <p:sp>
        <p:nvSpPr>
          <p:cNvPr id="589" name="Google Shape;589;p27"/>
          <p:cNvSpPr/>
          <p:nvPr/>
        </p:nvSpPr>
        <p:spPr>
          <a:xfrm>
            <a:off x="2674975" y="4228225"/>
            <a:ext cx="11655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수정하기</a:t>
            </a:r>
            <a:endParaRPr b="1" sz="800"/>
          </a:p>
        </p:txBody>
      </p:sp>
      <p:sp>
        <p:nvSpPr>
          <p:cNvPr id="590" name="Google Shape;590;p27"/>
          <p:cNvSpPr/>
          <p:nvPr/>
        </p:nvSpPr>
        <p:spPr>
          <a:xfrm>
            <a:off x="3963375" y="4228225"/>
            <a:ext cx="11655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취소</a:t>
            </a:r>
            <a:endParaRPr b="1" sz="800"/>
          </a:p>
        </p:txBody>
      </p:sp>
      <p:sp>
        <p:nvSpPr>
          <p:cNvPr id="591" name="Google Shape;591;p27"/>
          <p:cNvSpPr/>
          <p:nvPr/>
        </p:nvSpPr>
        <p:spPr>
          <a:xfrm>
            <a:off x="2570525" y="25367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2570525" y="41525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3814900" y="41525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2674975" y="3599838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닉네임</a:t>
            </a:r>
            <a:endParaRPr sz="600"/>
          </a:p>
        </p:txBody>
      </p:sp>
      <p:sp>
        <p:nvSpPr>
          <p:cNvPr id="595" name="Google Shape;595;p27"/>
          <p:cNvSpPr/>
          <p:nvPr/>
        </p:nvSpPr>
        <p:spPr>
          <a:xfrm>
            <a:off x="2674975" y="3851563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주소</a:t>
            </a:r>
            <a:endParaRPr sz="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8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1" name="Google Shape;601;p28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02" name="Google Shape;602;p28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마이페이지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김현빈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마이페이지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3" name="Google Shape;603;p28"/>
          <p:cNvSpPr/>
          <p:nvPr/>
        </p:nvSpPr>
        <p:spPr>
          <a:xfrm>
            <a:off x="1999125" y="1549875"/>
            <a:ext cx="3482700" cy="669600"/>
          </a:xfrm>
          <a:prstGeom prst="round2SameRect">
            <a:avLst>
              <a:gd fmla="val 14449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8"/>
          <p:cNvSpPr txBox="1"/>
          <p:nvPr/>
        </p:nvSpPr>
        <p:spPr>
          <a:xfrm>
            <a:off x="2129050" y="1626200"/>
            <a:ext cx="22848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당신의 회원 등급은 ______ 입니다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 마일리지는 ______ 원 입니다.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05" name="Google Shape;605;p28"/>
          <p:cNvSpPr/>
          <p:nvPr/>
        </p:nvSpPr>
        <p:spPr>
          <a:xfrm>
            <a:off x="1997125" y="2219450"/>
            <a:ext cx="3482700" cy="11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펀딩 내역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</p:txBody>
      </p:sp>
      <p:sp>
        <p:nvSpPr>
          <p:cNvPr id="606" name="Google Shape;606;p28"/>
          <p:cNvSpPr/>
          <p:nvPr/>
        </p:nvSpPr>
        <p:spPr>
          <a:xfrm>
            <a:off x="1997475" y="3332800"/>
            <a:ext cx="3482700" cy="15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8"/>
          <p:cNvSpPr/>
          <p:nvPr/>
        </p:nvSpPr>
        <p:spPr>
          <a:xfrm>
            <a:off x="1997131" y="3324900"/>
            <a:ext cx="34827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구매 내역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br>
              <a:rPr lang="ko" sz="1200"/>
            </a:b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</p:txBody>
      </p:sp>
      <p:sp>
        <p:nvSpPr>
          <p:cNvPr id="608" name="Google Shape;608;p28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8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0" name="Google Shape;610;p28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1" name="Google Shape;611;p28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2" name="Google Shape;612;p28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3" name="Google Shape;613;p28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4" name="Google Shape;614;p28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5" name="Google Shape;615;p28"/>
          <p:cNvSpPr/>
          <p:nvPr/>
        </p:nvSpPr>
        <p:spPr>
          <a:xfrm>
            <a:off x="2055825" y="16777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p28"/>
          <p:cNvGrpSpPr/>
          <p:nvPr/>
        </p:nvGrpSpPr>
        <p:grpSpPr>
          <a:xfrm>
            <a:off x="642460" y="1594100"/>
            <a:ext cx="711502" cy="2976900"/>
            <a:chOff x="908910" y="1641950"/>
            <a:chExt cx="711502" cy="2976900"/>
          </a:xfrm>
        </p:grpSpPr>
        <p:sp>
          <p:nvSpPr>
            <p:cNvPr id="617" name="Google Shape;617;p28"/>
            <p:cNvSpPr/>
            <p:nvPr/>
          </p:nvSpPr>
          <p:spPr>
            <a:xfrm>
              <a:off x="964913" y="1641950"/>
              <a:ext cx="655500" cy="297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 rot="10800000">
              <a:off x="1506163" y="1754375"/>
              <a:ext cx="68100" cy="59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 txBox="1"/>
            <p:nvPr/>
          </p:nvSpPr>
          <p:spPr>
            <a:xfrm>
              <a:off x="908910" y="1706050"/>
              <a:ext cx="6927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마이페이지</a:t>
              </a:r>
              <a:endParaRPr b="1" sz="800">
                <a:solidFill>
                  <a:schemeClr val="dk1"/>
                </a:solidFill>
              </a:endParaRPr>
            </a:p>
          </p:txBody>
        </p:sp>
        <p:cxnSp>
          <p:nvCxnSpPr>
            <p:cNvPr id="620" name="Google Shape;620;p28"/>
            <p:cNvCxnSpPr/>
            <p:nvPr/>
          </p:nvCxnSpPr>
          <p:spPr>
            <a:xfrm>
              <a:off x="993050" y="1867563"/>
              <a:ext cx="618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1" name="Google Shape;621;p28"/>
            <p:cNvSpPr txBox="1"/>
            <p:nvPr/>
          </p:nvSpPr>
          <p:spPr>
            <a:xfrm>
              <a:off x="1000100" y="1911513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28"/>
            <p:cNvSpPr txBox="1"/>
            <p:nvPr/>
          </p:nvSpPr>
          <p:spPr>
            <a:xfrm>
              <a:off x="974300" y="212993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구매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28"/>
            <p:cNvSpPr txBox="1"/>
            <p:nvPr/>
          </p:nvSpPr>
          <p:spPr>
            <a:xfrm>
              <a:off x="974300" y="2348363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취소/반품/환불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28"/>
            <p:cNvSpPr txBox="1"/>
            <p:nvPr/>
          </p:nvSpPr>
          <p:spPr>
            <a:xfrm>
              <a:off x="974300" y="256678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1:1 문의내역</a:t>
              </a:r>
              <a:endParaRPr sz="600">
                <a:solidFill>
                  <a:schemeClr val="dk1"/>
                </a:solidFill>
              </a:endParaRPr>
            </a:p>
          </p:txBody>
        </p:sp>
        <p:cxnSp>
          <p:nvCxnSpPr>
            <p:cNvPr id="625" name="Google Shape;625;p28"/>
            <p:cNvCxnSpPr/>
            <p:nvPr/>
          </p:nvCxnSpPr>
          <p:spPr>
            <a:xfrm>
              <a:off x="1012100" y="208013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28"/>
            <p:cNvCxnSpPr/>
            <p:nvPr/>
          </p:nvCxnSpPr>
          <p:spPr>
            <a:xfrm>
              <a:off x="1012100" y="2305863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28"/>
            <p:cNvCxnSpPr/>
            <p:nvPr/>
          </p:nvCxnSpPr>
          <p:spPr>
            <a:xfrm>
              <a:off x="1012100" y="2523363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28"/>
            <p:cNvCxnSpPr/>
            <p:nvPr/>
          </p:nvCxnSpPr>
          <p:spPr>
            <a:xfrm>
              <a:off x="1012100" y="271908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28"/>
            <p:cNvCxnSpPr/>
            <p:nvPr/>
          </p:nvCxnSpPr>
          <p:spPr>
            <a:xfrm>
              <a:off x="1021625" y="292788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0" name="Google Shape;630;p28"/>
            <p:cNvSpPr txBox="1"/>
            <p:nvPr/>
          </p:nvSpPr>
          <p:spPr>
            <a:xfrm>
              <a:off x="1000100" y="296353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로그아웃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28"/>
            <p:cNvSpPr txBox="1"/>
            <p:nvPr/>
          </p:nvSpPr>
          <p:spPr>
            <a:xfrm>
              <a:off x="974300" y="4355250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</a:endParaRPr>
            </a:p>
          </p:txBody>
        </p:sp>
      </p:grpSp>
      <p:sp>
        <p:nvSpPr>
          <p:cNvPr id="632" name="Google Shape;632;p28"/>
          <p:cNvSpPr txBox="1"/>
          <p:nvPr/>
        </p:nvSpPr>
        <p:spPr>
          <a:xfrm>
            <a:off x="707850" y="2699500"/>
            <a:ext cx="65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개인정보수정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9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9"/>
          <p:cNvSpPr/>
          <p:nvPr/>
        </p:nvSpPr>
        <p:spPr>
          <a:xfrm>
            <a:off x="1999125" y="1549875"/>
            <a:ext cx="3482700" cy="669600"/>
          </a:xfrm>
          <a:prstGeom prst="round2SameRect">
            <a:avLst>
              <a:gd fmla="val 14449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9" name="Google Shape;639;p29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40" name="Google Shape;640;p29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마이페이지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마이페이지 - 회원정보수정을 위한 비밀번호 입력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1" name="Google Shape;641;p29"/>
          <p:cNvSpPr txBox="1"/>
          <p:nvPr/>
        </p:nvSpPr>
        <p:spPr>
          <a:xfrm>
            <a:off x="2129050" y="1626200"/>
            <a:ext cx="22848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당신의 회원 등급은 ______ 입니다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 마일리지는 ______ 원 입니다.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42" name="Google Shape;642;p29"/>
          <p:cNvSpPr/>
          <p:nvPr/>
        </p:nvSpPr>
        <p:spPr>
          <a:xfrm>
            <a:off x="1997125" y="2219450"/>
            <a:ext cx="3482700" cy="11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펀딩 내역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</p:txBody>
      </p:sp>
      <p:sp>
        <p:nvSpPr>
          <p:cNvPr id="643" name="Google Shape;643;p29"/>
          <p:cNvSpPr/>
          <p:nvPr/>
        </p:nvSpPr>
        <p:spPr>
          <a:xfrm>
            <a:off x="1997475" y="3332800"/>
            <a:ext cx="3482700" cy="15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9"/>
          <p:cNvSpPr/>
          <p:nvPr/>
        </p:nvSpPr>
        <p:spPr>
          <a:xfrm>
            <a:off x="1997131" y="3324900"/>
            <a:ext cx="34827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구매 내역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br>
              <a:rPr lang="ko" sz="1200"/>
            </a:b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</p:txBody>
      </p:sp>
      <p:sp>
        <p:nvSpPr>
          <p:cNvPr id="645" name="Google Shape;645;p29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9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47" name="Google Shape;647;p29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48" name="Google Shape;648;p29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49" name="Google Shape;649;p29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50" name="Google Shape;650;p29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51" name="Google Shape;651;p29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52" name="Google Shape;652;p29"/>
          <p:cNvSpPr/>
          <p:nvPr/>
        </p:nvSpPr>
        <p:spPr>
          <a:xfrm>
            <a:off x="2407875" y="2626775"/>
            <a:ext cx="2579400" cy="1467300"/>
          </a:xfrm>
          <a:prstGeom prst="roundRect">
            <a:avLst>
              <a:gd fmla="val 211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9"/>
          <p:cNvSpPr txBox="1"/>
          <p:nvPr/>
        </p:nvSpPr>
        <p:spPr>
          <a:xfrm>
            <a:off x="2586600" y="2818125"/>
            <a:ext cx="1772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비밀번호를 입력하세요.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54" name="Google Shape;654;p29"/>
          <p:cNvSpPr/>
          <p:nvPr/>
        </p:nvSpPr>
        <p:spPr>
          <a:xfrm>
            <a:off x="2708150" y="3250925"/>
            <a:ext cx="2100900" cy="21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999999"/>
                </a:solidFill>
              </a:rPr>
              <a:t>비밀번호 입력</a:t>
            </a:r>
            <a:endParaRPr sz="700">
              <a:solidFill>
                <a:srgbClr val="999999"/>
              </a:solidFill>
            </a:endParaRPr>
          </a:p>
        </p:txBody>
      </p:sp>
      <p:sp>
        <p:nvSpPr>
          <p:cNvPr id="655" name="Google Shape;655;p29"/>
          <p:cNvSpPr/>
          <p:nvPr/>
        </p:nvSpPr>
        <p:spPr>
          <a:xfrm>
            <a:off x="3333800" y="3671750"/>
            <a:ext cx="849600" cy="18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제출하기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56" name="Google Shape;656;p29"/>
          <p:cNvSpPr/>
          <p:nvPr/>
        </p:nvSpPr>
        <p:spPr>
          <a:xfrm>
            <a:off x="2586600" y="314290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29"/>
          <p:cNvGrpSpPr/>
          <p:nvPr/>
        </p:nvGrpSpPr>
        <p:grpSpPr>
          <a:xfrm>
            <a:off x="642460" y="1594100"/>
            <a:ext cx="711502" cy="2976900"/>
            <a:chOff x="908910" y="1641950"/>
            <a:chExt cx="711502" cy="2976900"/>
          </a:xfrm>
        </p:grpSpPr>
        <p:sp>
          <p:nvSpPr>
            <p:cNvPr id="658" name="Google Shape;658;p29"/>
            <p:cNvSpPr/>
            <p:nvPr/>
          </p:nvSpPr>
          <p:spPr>
            <a:xfrm>
              <a:off x="964913" y="1641950"/>
              <a:ext cx="655500" cy="297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>
              <a:off x="1506163" y="1754375"/>
              <a:ext cx="68100" cy="59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 txBox="1"/>
            <p:nvPr/>
          </p:nvSpPr>
          <p:spPr>
            <a:xfrm>
              <a:off x="908910" y="1706050"/>
              <a:ext cx="6927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마이페이지</a:t>
              </a:r>
              <a:endParaRPr b="1" sz="800">
                <a:solidFill>
                  <a:schemeClr val="dk1"/>
                </a:solidFill>
              </a:endParaRPr>
            </a:p>
          </p:txBody>
        </p:sp>
        <p:cxnSp>
          <p:nvCxnSpPr>
            <p:cNvPr id="661" name="Google Shape;661;p29"/>
            <p:cNvCxnSpPr/>
            <p:nvPr/>
          </p:nvCxnSpPr>
          <p:spPr>
            <a:xfrm>
              <a:off x="993050" y="1867563"/>
              <a:ext cx="618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2" name="Google Shape;662;p29"/>
            <p:cNvSpPr txBox="1"/>
            <p:nvPr/>
          </p:nvSpPr>
          <p:spPr>
            <a:xfrm>
              <a:off x="1000100" y="1911513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29"/>
            <p:cNvSpPr txBox="1"/>
            <p:nvPr/>
          </p:nvSpPr>
          <p:spPr>
            <a:xfrm>
              <a:off x="974300" y="212993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구매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64" name="Google Shape;664;p29"/>
            <p:cNvSpPr txBox="1"/>
            <p:nvPr/>
          </p:nvSpPr>
          <p:spPr>
            <a:xfrm>
              <a:off x="974300" y="2348363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취소/반품/환불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29"/>
            <p:cNvSpPr txBox="1"/>
            <p:nvPr/>
          </p:nvSpPr>
          <p:spPr>
            <a:xfrm>
              <a:off x="974300" y="256678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1:1 문의내역</a:t>
              </a:r>
              <a:endParaRPr sz="600">
                <a:solidFill>
                  <a:schemeClr val="dk1"/>
                </a:solidFill>
              </a:endParaRPr>
            </a:p>
          </p:txBody>
        </p:sp>
        <p:cxnSp>
          <p:nvCxnSpPr>
            <p:cNvPr id="666" name="Google Shape;666;p29"/>
            <p:cNvCxnSpPr/>
            <p:nvPr/>
          </p:nvCxnSpPr>
          <p:spPr>
            <a:xfrm>
              <a:off x="1012100" y="208013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29"/>
            <p:cNvCxnSpPr/>
            <p:nvPr/>
          </p:nvCxnSpPr>
          <p:spPr>
            <a:xfrm>
              <a:off x="1012100" y="2305863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9"/>
            <p:cNvCxnSpPr/>
            <p:nvPr/>
          </p:nvCxnSpPr>
          <p:spPr>
            <a:xfrm>
              <a:off x="1012100" y="2523363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29"/>
            <p:cNvCxnSpPr/>
            <p:nvPr/>
          </p:nvCxnSpPr>
          <p:spPr>
            <a:xfrm>
              <a:off x="1012100" y="271908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29"/>
            <p:cNvCxnSpPr/>
            <p:nvPr/>
          </p:nvCxnSpPr>
          <p:spPr>
            <a:xfrm>
              <a:off x="1021625" y="292788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1" name="Google Shape;671;p29"/>
            <p:cNvSpPr txBox="1"/>
            <p:nvPr/>
          </p:nvSpPr>
          <p:spPr>
            <a:xfrm>
              <a:off x="1000100" y="296353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로그아웃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29"/>
            <p:cNvSpPr txBox="1"/>
            <p:nvPr/>
          </p:nvSpPr>
          <p:spPr>
            <a:xfrm>
              <a:off x="974300" y="4355250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</a:endParaRPr>
            </a:p>
          </p:txBody>
        </p:sp>
      </p:grpSp>
      <p:sp>
        <p:nvSpPr>
          <p:cNvPr id="673" name="Google Shape;673;p29"/>
          <p:cNvSpPr/>
          <p:nvPr/>
        </p:nvSpPr>
        <p:spPr>
          <a:xfrm>
            <a:off x="698475" y="2676525"/>
            <a:ext cx="652200" cy="198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개인정보수정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0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0"/>
          <p:cNvSpPr/>
          <p:nvPr/>
        </p:nvSpPr>
        <p:spPr>
          <a:xfrm>
            <a:off x="3055000" y="1623400"/>
            <a:ext cx="3689400" cy="170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0" name="Google Shape;680;p30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카테고리 클릭 시 드롭다운 메뉴 하단으로 등장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드롭다운 메뉴 클릭 시 우측으로 세부 메뉴 등장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실시간 경매 입장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상품 세부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81" name="Google Shape;681;p30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쇼핑몰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목록1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82" name="Google Shape;682;p30"/>
          <p:cNvSpPr txBox="1"/>
          <p:nvPr/>
        </p:nvSpPr>
        <p:spPr>
          <a:xfrm>
            <a:off x="1478425" y="2873138"/>
            <a:ext cx="1416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애견 식품</a:t>
            </a:r>
            <a:r>
              <a:rPr lang="ko" sz="900">
                <a:solidFill>
                  <a:schemeClr val="dk1"/>
                </a:solidFill>
              </a:rPr>
              <a:t> &gt;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83" name="Google Shape;683;p30"/>
          <p:cNvSpPr/>
          <p:nvPr/>
        </p:nvSpPr>
        <p:spPr>
          <a:xfrm>
            <a:off x="1548963" y="31237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84" name="Google Shape;684;p30"/>
          <p:cNvCxnSpPr/>
          <p:nvPr/>
        </p:nvCxnSpPr>
        <p:spPr>
          <a:xfrm rot="10800000">
            <a:off x="1549563" y="31237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30"/>
          <p:cNvCxnSpPr/>
          <p:nvPr/>
        </p:nvCxnSpPr>
        <p:spPr>
          <a:xfrm flipH="1" rot="10800000">
            <a:off x="1548963" y="31237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30"/>
          <p:cNvCxnSpPr/>
          <p:nvPr/>
        </p:nvCxnSpPr>
        <p:spPr>
          <a:xfrm>
            <a:off x="1551338" y="37878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30"/>
          <p:cNvSpPr/>
          <p:nvPr/>
        </p:nvSpPr>
        <p:spPr>
          <a:xfrm>
            <a:off x="2000350" y="1138813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0"/>
          <p:cNvSpPr/>
          <p:nvPr/>
        </p:nvSpPr>
        <p:spPr>
          <a:xfrm>
            <a:off x="4934950" y="1201363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89" name="Google Shape;689;p30"/>
          <p:cNvSpPr txBox="1"/>
          <p:nvPr/>
        </p:nvSpPr>
        <p:spPr>
          <a:xfrm>
            <a:off x="3803738" y="1177513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90" name="Google Shape;690;p30"/>
          <p:cNvSpPr txBox="1"/>
          <p:nvPr/>
        </p:nvSpPr>
        <p:spPr>
          <a:xfrm>
            <a:off x="4161375" y="1177513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91" name="Google Shape;691;p30"/>
          <p:cNvSpPr txBox="1"/>
          <p:nvPr/>
        </p:nvSpPr>
        <p:spPr>
          <a:xfrm>
            <a:off x="4569100" y="1177513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92" name="Google Shape;692;p30"/>
          <p:cNvSpPr txBox="1"/>
          <p:nvPr/>
        </p:nvSpPr>
        <p:spPr>
          <a:xfrm>
            <a:off x="1946675" y="1177513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93" name="Google Shape;693;p30"/>
          <p:cNvSpPr txBox="1"/>
          <p:nvPr/>
        </p:nvSpPr>
        <p:spPr>
          <a:xfrm>
            <a:off x="3538575" y="1177513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grpSp>
        <p:nvGrpSpPr>
          <p:cNvPr id="694" name="Google Shape;694;p30"/>
          <p:cNvGrpSpPr/>
          <p:nvPr/>
        </p:nvGrpSpPr>
        <p:grpSpPr>
          <a:xfrm>
            <a:off x="1514113" y="3824788"/>
            <a:ext cx="1248000" cy="249025"/>
            <a:chOff x="1809325" y="2118900"/>
            <a:chExt cx="1248000" cy="249025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30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697" name="Google Shape;697;p30"/>
          <p:cNvSpPr/>
          <p:nvPr/>
        </p:nvSpPr>
        <p:spPr>
          <a:xfrm>
            <a:off x="2890263" y="31237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98" name="Google Shape;698;p30"/>
          <p:cNvCxnSpPr/>
          <p:nvPr/>
        </p:nvCxnSpPr>
        <p:spPr>
          <a:xfrm rot="10800000">
            <a:off x="2890863" y="31237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0"/>
          <p:cNvCxnSpPr/>
          <p:nvPr/>
        </p:nvCxnSpPr>
        <p:spPr>
          <a:xfrm flipH="1" rot="10800000">
            <a:off x="2890263" y="31237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0"/>
          <p:cNvCxnSpPr/>
          <p:nvPr/>
        </p:nvCxnSpPr>
        <p:spPr>
          <a:xfrm>
            <a:off x="2892638" y="37878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1" name="Google Shape;701;p30"/>
          <p:cNvGrpSpPr/>
          <p:nvPr/>
        </p:nvGrpSpPr>
        <p:grpSpPr>
          <a:xfrm>
            <a:off x="2855413" y="3824788"/>
            <a:ext cx="1248000" cy="249025"/>
            <a:chOff x="1809325" y="2118900"/>
            <a:chExt cx="1248000" cy="249025"/>
          </a:xfrm>
        </p:grpSpPr>
        <p:sp>
          <p:nvSpPr>
            <p:cNvPr id="702" name="Google Shape;702;p30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30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04" name="Google Shape;704;p30"/>
          <p:cNvSpPr/>
          <p:nvPr/>
        </p:nvSpPr>
        <p:spPr>
          <a:xfrm>
            <a:off x="4199563" y="31237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05" name="Google Shape;705;p30"/>
          <p:cNvCxnSpPr/>
          <p:nvPr/>
        </p:nvCxnSpPr>
        <p:spPr>
          <a:xfrm rot="10800000">
            <a:off x="4200163" y="31237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30"/>
          <p:cNvCxnSpPr/>
          <p:nvPr/>
        </p:nvCxnSpPr>
        <p:spPr>
          <a:xfrm flipH="1" rot="10800000">
            <a:off x="4199563" y="31237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30"/>
          <p:cNvCxnSpPr/>
          <p:nvPr/>
        </p:nvCxnSpPr>
        <p:spPr>
          <a:xfrm>
            <a:off x="4201938" y="37878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8" name="Google Shape;708;p30"/>
          <p:cNvGrpSpPr/>
          <p:nvPr/>
        </p:nvGrpSpPr>
        <p:grpSpPr>
          <a:xfrm>
            <a:off x="4151075" y="3824688"/>
            <a:ext cx="1248000" cy="249025"/>
            <a:chOff x="1795688" y="2056600"/>
            <a:chExt cx="1248000" cy="249025"/>
          </a:xfrm>
        </p:grpSpPr>
        <p:sp>
          <p:nvSpPr>
            <p:cNvPr id="709" name="Google Shape;709;p30"/>
            <p:cNvSpPr txBox="1"/>
            <p:nvPr/>
          </p:nvSpPr>
          <p:spPr>
            <a:xfrm>
              <a:off x="1795688" y="20566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10" name="Google Shape;710;p30"/>
            <p:cNvSpPr txBox="1"/>
            <p:nvPr/>
          </p:nvSpPr>
          <p:spPr>
            <a:xfrm>
              <a:off x="1795688" y="21547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11" name="Google Shape;711;p30"/>
          <p:cNvSpPr/>
          <p:nvPr/>
        </p:nvSpPr>
        <p:spPr>
          <a:xfrm>
            <a:off x="5548450" y="31237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12" name="Google Shape;712;p30"/>
          <p:cNvCxnSpPr/>
          <p:nvPr/>
        </p:nvCxnSpPr>
        <p:spPr>
          <a:xfrm rot="10800000">
            <a:off x="5549050" y="31237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30"/>
          <p:cNvCxnSpPr/>
          <p:nvPr/>
        </p:nvCxnSpPr>
        <p:spPr>
          <a:xfrm flipH="1" rot="10800000">
            <a:off x="5548450" y="31237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30"/>
          <p:cNvCxnSpPr/>
          <p:nvPr/>
        </p:nvCxnSpPr>
        <p:spPr>
          <a:xfrm>
            <a:off x="5550825" y="37878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30"/>
          <p:cNvGrpSpPr/>
          <p:nvPr/>
        </p:nvGrpSpPr>
        <p:grpSpPr>
          <a:xfrm>
            <a:off x="5513600" y="3824788"/>
            <a:ext cx="1248000" cy="249025"/>
            <a:chOff x="1809325" y="2118900"/>
            <a:chExt cx="1248000" cy="249025"/>
          </a:xfrm>
        </p:grpSpPr>
        <p:sp>
          <p:nvSpPr>
            <p:cNvPr id="716" name="Google Shape;716;p30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30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18" name="Google Shape;718;p30"/>
          <p:cNvSpPr txBox="1"/>
          <p:nvPr/>
        </p:nvSpPr>
        <p:spPr>
          <a:xfrm>
            <a:off x="4582375" y="2906988"/>
            <a:ext cx="2181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신상품순 | 상품순 | 가격순 | 사용후기 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719" name="Google Shape;719;p30"/>
          <p:cNvSpPr/>
          <p:nvPr/>
        </p:nvSpPr>
        <p:spPr>
          <a:xfrm>
            <a:off x="1499200" y="1935350"/>
            <a:ext cx="5244000" cy="86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" name="Google Shape;720;p30"/>
          <p:cNvCxnSpPr/>
          <p:nvPr/>
        </p:nvCxnSpPr>
        <p:spPr>
          <a:xfrm>
            <a:off x="1500200" y="1938350"/>
            <a:ext cx="5240400" cy="85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30"/>
          <p:cNvCxnSpPr/>
          <p:nvPr/>
        </p:nvCxnSpPr>
        <p:spPr>
          <a:xfrm flipH="1">
            <a:off x="1500600" y="1938350"/>
            <a:ext cx="5242500" cy="85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722" name="Google Shape;7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525" y="1623400"/>
            <a:ext cx="170025" cy="17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3" name="Google Shape;723;p30"/>
          <p:cNvCxnSpPr/>
          <p:nvPr/>
        </p:nvCxnSpPr>
        <p:spPr>
          <a:xfrm>
            <a:off x="6428200" y="1627388"/>
            <a:ext cx="0" cy="1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30"/>
          <p:cNvCxnSpPr/>
          <p:nvPr/>
        </p:nvCxnSpPr>
        <p:spPr>
          <a:xfrm>
            <a:off x="3547250" y="1627388"/>
            <a:ext cx="0" cy="1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30"/>
          <p:cNvSpPr txBox="1"/>
          <p:nvPr/>
        </p:nvSpPr>
        <p:spPr>
          <a:xfrm>
            <a:off x="3018713" y="1637313"/>
            <a:ext cx="6870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상품분류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26" name="Google Shape;726;p30"/>
          <p:cNvSpPr txBox="1"/>
          <p:nvPr/>
        </p:nvSpPr>
        <p:spPr>
          <a:xfrm>
            <a:off x="1440225" y="1575150"/>
            <a:ext cx="1363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쇼핑몰 로고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727" name="Google Shape;727;p30"/>
          <p:cNvSpPr/>
          <p:nvPr/>
        </p:nvSpPr>
        <p:spPr>
          <a:xfrm>
            <a:off x="7046075" y="1060400"/>
            <a:ext cx="110700" cy="38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0"/>
          <p:cNvSpPr/>
          <p:nvPr/>
        </p:nvSpPr>
        <p:spPr>
          <a:xfrm>
            <a:off x="7059275" y="1088000"/>
            <a:ext cx="84300" cy="6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9" name="Google Shape;729;p30"/>
          <p:cNvCxnSpPr/>
          <p:nvPr/>
        </p:nvCxnSpPr>
        <p:spPr>
          <a:xfrm>
            <a:off x="7045525" y="1171575"/>
            <a:ext cx="10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30"/>
          <p:cNvSpPr/>
          <p:nvPr/>
        </p:nvSpPr>
        <p:spPr>
          <a:xfrm rot="10800000">
            <a:off x="7059275" y="4817125"/>
            <a:ext cx="84300" cy="6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1" name="Google Shape;731;p30"/>
          <p:cNvCxnSpPr/>
          <p:nvPr/>
        </p:nvCxnSpPr>
        <p:spPr>
          <a:xfrm>
            <a:off x="7046675" y="4792950"/>
            <a:ext cx="10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30"/>
          <p:cNvSpPr/>
          <p:nvPr/>
        </p:nvSpPr>
        <p:spPr>
          <a:xfrm>
            <a:off x="7044925" y="1171575"/>
            <a:ext cx="110700" cy="1735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0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0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735" name="Google Shape;735;p30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30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737" name="Google Shape;737;p30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738" name="Google Shape;738;p30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739" name="Google Shape;739;p30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740" name="Google Shape;740;p30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30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30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30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4" name="Google Shape;744;p30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0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0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0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0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0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750" name="Google Shape;750;p30"/>
          <p:cNvSpPr/>
          <p:nvPr/>
        </p:nvSpPr>
        <p:spPr>
          <a:xfrm>
            <a:off x="611975" y="15420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0"/>
          <p:cNvSpPr/>
          <p:nvPr/>
        </p:nvSpPr>
        <p:spPr>
          <a:xfrm>
            <a:off x="658200" y="428392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2" name="Google Shape;752;p30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30"/>
          <p:cNvSpPr/>
          <p:nvPr/>
        </p:nvSpPr>
        <p:spPr>
          <a:xfrm>
            <a:off x="611975" y="223162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0"/>
          <p:cNvSpPr/>
          <p:nvPr/>
        </p:nvSpPr>
        <p:spPr>
          <a:xfrm>
            <a:off x="1499200" y="304955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0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756" name="Google Shape;756;p30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1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1"/>
          <p:cNvSpPr/>
          <p:nvPr/>
        </p:nvSpPr>
        <p:spPr>
          <a:xfrm>
            <a:off x="3102375" y="4150275"/>
            <a:ext cx="96900" cy="118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31"/>
          <p:cNvGrpSpPr/>
          <p:nvPr/>
        </p:nvGrpSpPr>
        <p:grpSpPr>
          <a:xfrm>
            <a:off x="3030350" y="4137015"/>
            <a:ext cx="2181725" cy="128639"/>
            <a:chOff x="2671175" y="4655850"/>
            <a:chExt cx="2181725" cy="155700"/>
          </a:xfrm>
        </p:grpSpPr>
        <p:sp>
          <p:nvSpPr>
            <p:cNvPr id="764" name="Google Shape;764;p31"/>
            <p:cNvSpPr txBox="1"/>
            <p:nvPr/>
          </p:nvSpPr>
          <p:spPr>
            <a:xfrm>
              <a:off x="28752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65" name="Google Shape;765;p31"/>
            <p:cNvSpPr txBox="1"/>
            <p:nvPr/>
          </p:nvSpPr>
          <p:spPr>
            <a:xfrm>
              <a:off x="30793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3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66" name="Google Shape;766;p31"/>
            <p:cNvSpPr txBox="1"/>
            <p:nvPr/>
          </p:nvSpPr>
          <p:spPr>
            <a:xfrm>
              <a:off x="32834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4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67" name="Google Shape;767;p31"/>
            <p:cNvSpPr txBox="1"/>
            <p:nvPr/>
          </p:nvSpPr>
          <p:spPr>
            <a:xfrm>
              <a:off x="34875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5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68" name="Google Shape;768;p31"/>
            <p:cNvSpPr txBox="1"/>
            <p:nvPr/>
          </p:nvSpPr>
          <p:spPr>
            <a:xfrm>
              <a:off x="36676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6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69" name="Google Shape;769;p31"/>
            <p:cNvSpPr txBox="1"/>
            <p:nvPr/>
          </p:nvSpPr>
          <p:spPr>
            <a:xfrm>
              <a:off x="38717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7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70" name="Google Shape;770;p31"/>
            <p:cNvSpPr txBox="1"/>
            <p:nvPr/>
          </p:nvSpPr>
          <p:spPr>
            <a:xfrm>
              <a:off x="40758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8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71" name="Google Shape;771;p31"/>
            <p:cNvSpPr txBox="1"/>
            <p:nvPr/>
          </p:nvSpPr>
          <p:spPr>
            <a:xfrm>
              <a:off x="42799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9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72" name="Google Shape;772;p31"/>
            <p:cNvSpPr txBox="1"/>
            <p:nvPr/>
          </p:nvSpPr>
          <p:spPr>
            <a:xfrm>
              <a:off x="4484050" y="4655850"/>
              <a:ext cx="299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10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73" name="Google Shape;773;p31"/>
            <p:cNvSpPr txBox="1"/>
            <p:nvPr/>
          </p:nvSpPr>
          <p:spPr>
            <a:xfrm>
              <a:off x="26711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lt1"/>
                  </a:solidFill>
                </a:rPr>
                <a:t>1</a:t>
              </a:r>
              <a:endParaRPr b="1" sz="200">
                <a:solidFill>
                  <a:schemeClr val="lt1"/>
                </a:solidFill>
              </a:endParaRPr>
            </a:p>
          </p:txBody>
        </p:sp>
        <p:sp>
          <p:nvSpPr>
            <p:cNvPr id="774" name="Google Shape;774;p31"/>
            <p:cNvSpPr txBox="1"/>
            <p:nvPr/>
          </p:nvSpPr>
          <p:spPr>
            <a:xfrm>
              <a:off x="4771900" y="4704525"/>
              <a:ext cx="81000" cy="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chemeClr val="dk2"/>
                  </a:solidFill>
                </a:rPr>
                <a:t>&gt;</a:t>
              </a:r>
              <a:endParaRPr sz="500">
                <a:solidFill>
                  <a:schemeClr val="dk2"/>
                </a:solidFill>
              </a:endParaRPr>
            </a:p>
          </p:txBody>
        </p:sp>
      </p:grpSp>
      <p:sp>
        <p:nvSpPr>
          <p:cNvPr id="775" name="Google Shape;775;p31"/>
          <p:cNvSpPr/>
          <p:nvPr/>
        </p:nvSpPr>
        <p:spPr>
          <a:xfrm>
            <a:off x="1551338" y="30378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76" name="Google Shape;776;p31"/>
          <p:cNvCxnSpPr/>
          <p:nvPr/>
        </p:nvCxnSpPr>
        <p:spPr>
          <a:xfrm rot="10800000">
            <a:off x="1551938" y="30378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31"/>
          <p:cNvCxnSpPr/>
          <p:nvPr/>
        </p:nvCxnSpPr>
        <p:spPr>
          <a:xfrm flipH="1" rot="10800000">
            <a:off x="1551338" y="30378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31"/>
          <p:cNvCxnSpPr/>
          <p:nvPr/>
        </p:nvCxnSpPr>
        <p:spPr>
          <a:xfrm>
            <a:off x="1553713" y="37019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9" name="Google Shape;779;p31"/>
          <p:cNvGrpSpPr/>
          <p:nvPr/>
        </p:nvGrpSpPr>
        <p:grpSpPr>
          <a:xfrm>
            <a:off x="1516488" y="3738888"/>
            <a:ext cx="1248000" cy="249025"/>
            <a:chOff x="1809325" y="2118900"/>
            <a:chExt cx="1248000" cy="249025"/>
          </a:xfrm>
        </p:grpSpPr>
        <p:sp>
          <p:nvSpPr>
            <p:cNvPr id="780" name="Google Shape;780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81" name="Google Shape;781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82" name="Google Shape;782;p31"/>
          <p:cNvSpPr/>
          <p:nvPr/>
        </p:nvSpPr>
        <p:spPr>
          <a:xfrm>
            <a:off x="2892638" y="30378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83" name="Google Shape;783;p31"/>
          <p:cNvCxnSpPr/>
          <p:nvPr/>
        </p:nvCxnSpPr>
        <p:spPr>
          <a:xfrm rot="10800000">
            <a:off x="2893238" y="30378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31"/>
          <p:cNvCxnSpPr/>
          <p:nvPr/>
        </p:nvCxnSpPr>
        <p:spPr>
          <a:xfrm flipH="1" rot="10800000">
            <a:off x="2892638" y="30378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31"/>
          <p:cNvCxnSpPr/>
          <p:nvPr/>
        </p:nvCxnSpPr>
        <p:spPr>
          <a:xfrm>
            <a:off x="2895013" y="37019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6" name="Google Shape;786;p31"/>
          <p:cNvGrpSpPr/>
          <p:nvPr/>
        </p:nvGrpSpPr>
        <p:grpSpPr>
          <a:xfrm>
            <a:off x="2857788" y="3738888"/>
            <a:ext cx="1248000" cy="249025"/>
            <a:chOff x="1809325" y="2118900"/>
            <a:chExt cx="1248000" cy="249025"/>
          </a:xfrm>
        </p:grpSpPr>
        <p:sp>
          <p:nvSpPr>
            <p:cNvPr id="787" name="Google Shape;787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88" name="Google Shape;788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89" name="Google Shape;789;p31"/>
          <p:cNvSpPr/>
          <p:nvPr/>
        </p:nvSpPr>
        <p:spPr>
          <a:xfrm>
            <a:off x="4201938" y="30378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90" name="Google Shape;790;p31"/>
          <p:cNvCxnSpPr/>
          <p:nvPr/>
        </p:nvCxnSpPr>
        <p:spPr>
          <a:xfrm rot="10800000">
            <a:off x="4202538" y="30378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31"/>
          <p:cNvCxnSpPr/>
          <p:nvPr/>
        </p:nvCxnSpPr>
        <p:spPr>
          <a:xfrm flipH="1" rot="10800000">
            <a:off x="4201938" y="30378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31"/>
          <p:cNvCxnSpPr/>
          <p:nvPr/>
        </p:nvCxnSpPr>
        <p:spPr>
          <a:xfrm>
            <a:off x="4204313" y="37019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3" name="Google Shape;793;p31"/>
          <p:cNvGrpSpPr/>
          <p:nvPr/>
        </p:nvGrpSpPr>
        <p:grpSpPr>
          <a:xfrm>
            <a:off x="4167088" y="3738888"/>
            <a:ext cx="1248000" cy="249025"/>
            <a:chOff x="1809325" y="2118900"/>
            <a:chExt cx="1248000" cy="249025"/>
          </a:xfrm>
        </p:grpSpPr>
        <p:sp>
          <p:nvSpPr>
            <p:cNvPr id="794" name="Google Shape;794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95" name="Google Shape;795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96" name="Google Shape;796;p31"/>
          <p:cNvSpPr/>
          <p:nvPr/>
        </p:nvSpPr>
        <p:spPr>
          <a:xfrm>
            <a:off x="5550825" y="30378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97" name="Google Shape;797;p31"/>
          <p:cNvCxnSpPr/>
          <p:nvPr/>
        </p:nvCxnSpPr>
        <p:spPr>
          <a:xfrm rot="10800000">
            <a:off x="5551425" y="30378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31"/>
          <p:cNvCxnSpPr/>
          <p:nvPr/>
        </p:nvCxnSpPr>
        <p:spPr>
          <a:xfrm flipH="1" rot="10800000">
            <a:off x="5550825" y="30378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31"/>
          <p:cNvCxnSpPr/>
          <p:nvPr/>
        </p:nvCxnSpPr>
        <p:spPr>
          <a:xfrm>
            <a:off x="5553200" y="37019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0" name="Google Shape;800;p31"/>
          <p:cNvGrpSpPr/>
          <p:nvPr/>
        </p:nvGrpSpPr>
        <p:grpSpPr>
          <a:xfrm>
            <a:off x="5515975" y="3738888"/>
            <a:ext cx="1248000" cy="249025"/>
            <a:chOff x="1809325" y="2118900"/>
            <a:chExt cx="1248000" cy="249025"/>
          </a:xfrm>
        </p:grpSpPr>
        <p:sp>
          <p:nvSpPr>
            <p:cNvPr id="801" name="Google Shape;801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802" name="Google Shape;802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803" name="Google Shape;803;p31"/>
          <p:cNvSpPr/>
          <p:nvPr/>
        </p:nvSpPr>
        <p:spPr>
          <a:xfrm>
            <a:off x="2000350" y="1138813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1"/>
          <p:cNvSpPr/>
          <p:nvPr/>
        </p:nvSpPr>
        <p:spPr>
          <a:xfrm>
            <a:off x="4934950" y="1201363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05" name="Google Shape;805;p31"/>
          <p:cNvSpPr txBox="1"/>
          <p:nvPr/>
        </p:nvSpPr>
        <p:spPr>
          <a:xfrm>
            <a:off x="3803738" y="1177513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06" name="Google Shape;806;p31"/>
          <p:cNvSpPr txBox="1"/>
          <p:nvPr/>
        </p:nvSpPr>
        <p:spPr>
          <a:xfrm>
            <a:off x="4161375" y="1177513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07" name="Google Shape;807;p31"/>
          <p:cNvSpPr txBox="1"/>
          <p:nvPr/>
        </p:nvSpPr>
        <p:spPr>
          <a:xfrm>
            <a:off x="4569100" y="1177513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08" name="Google Shape;808;p31"/>
          <p:cNvSpPr txBox="1"/>
          <p:nvPr/>
        </p:nvSpPr>
        <p:spPr>
          <a:xfrm>
            <a:off x="1946675" y="1177513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09" name="Google Shape;809;p31"/>
          <p:cNvSpPr txBox="1"/>
          <p:nvPr/>
        </p:nvSpPr>
        <p:spPr>
          <a:xfrm>
            <a:off x="3538575" y="1177513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10" name="Google Shape;810;p31"/>
          <p:cNvSpPr/>
          <p:nvPr/>
        </p:nvSpPr>
        <p:spPr>
          <a:xfrm>
            <a:off x="7046075" y="1060400"/>
            <a:ext cx="110700" cy="38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1"/>
          <p:cNvSpPr/>
          <p:nvPr/>
        </p:nvSpPr>
        <p:spPr>
          <a:xfrm>
            <a:off x="7059275" y="1088000"/>
            <a:ext cx="84300" cy="6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2" name="Google Shape;812;p31"/>
          <p:cNvCxnSpPr/>
          <p:nvPr/>
        </p:nvCxnSpPr>
        <p:spPr>
          <a:xfrm>
            <a:off x="7045525" y="1171575"/>
            <a:ext cx="10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31"/>
          <p:cNvSpPr/>
          <p:nvPr/>
        </p:nvSpPr>
        <p:spPr>
          <a:xfrm rot="10800000">
            <a:off x="7059275" y="4817125"/>
            <a:ext cx="84300" cy="6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4" name="Google Shape;814;p31"/>
          <p:cNvCxnSpPr/>
          <p:nvPr/>
        </p:nvCxnSpPr>
        <p:spPr>
          <a:xfrm>
            <a:off x="7046675" y="4792950"/>
            <a:ext cx="10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31"/>
          <p:cNvSpPr/>
          <p:nvPr/>
        </p:nvSpPr>
        <p:spPr>
          <a:xfrm>
            <a:off x="7051825" y="3050725"/>
            <a:ext cx="96900" cy="1735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1"/>
          <p:cNvSpPr/>
          <p:nvPr/>
        </p:nvSpPr>
        <p:spPr>
          <a:xfrm>
            <a:off x="1551338" y="186366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17" name="Google Shape;817;p31"/>
          <p:cNvCxnSpPr/>
          <p:nvPr/>
        </p:nvCxnSpPr>
        <p:spPr>
          <a:xfrm rot="10800000">
            <a:off x="1551938" y="186368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31"/>
          <p:cNvCxnSpPr/>
          <p:nvPr/>
        </p:nvCxnSpPr>
        <p:spPr>
          <a:xfrm flipH="1" rot="10800000">
            <a:off x="1551338" y="186368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31"/>
          <p:cNvCxnSpPr/>
          <p:nvPr/>
        </p:nvCxnSpPr>
        <p:spPr>
          <a:xfrm>
            <a:off x="1553713" y="252783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0" name="Google Shape;820;p31"/>
          <p:cNvGrpSpPr/>
          <p:nvPr/>
        </p:nvGrpSpPr>
        <p:grpSpPr>
          <a:xfrm>
            <a:off x="1501675" y="2573713"/>
            <a:ext cx="1248000" cy="249025"/>
            <a:chOff x="1794513" y="2295825"/>
            <a:chExt cx="1248000" cy="249025"/>
          </a:xfrm>
        </p:grpSpPr>
        <p:sp>
          <p:nvSpPr>
            <p:cNvPr id="821" name="Google Shape;821;p31"/>
            <p:cNvSpPr txBox="1"/>
            <p:nvPr/>
          </p:nvSpPr>
          <p:spPr>
            <a:xfrm>
              <a:off x="1794513" y="22958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822" name="Google Shape;822;p31"/>
            <p:cNvSpPr txBox="1"/>
            <p:nvPr/>
          </p:nvSpPr>
          <p:spPr>
            <a:xfrm>
              <a:off x="1794513" y="239395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823" name="Google Shape;823;p31"/>
          <p:cNvSpPr/>
          <p:nvPr/>
        </p:nvSpPr>
        <p:spPr>
          <a:xfrm>
            <a:off x="2892638" y="186366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24" name="Google Shape;824;p31"/>
          <p:cNvCxnSpPr/>
          <p:nvPr/>
        </p:nvCxnSpPr>
        <p:spPr>
          <a:xfrm rot="10800000">
            <a:off x="2893238" y="186368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31"/>
          <p:cNvCxnSpPr/>
          <p:nvPr/>
        </p:nvCxnSpPr>
        <p:spPr>
          <a:xfrm flipH="1" rot="10800000">
            <a:off x="2892638" y="186368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31"/>
          <p:cNvCxnSpPr/>
          <p:nvPr/>
        </p:nvCxnSpPr>
        <p:spPr>
          <a:xfrm>
            <a:off x="2895013" y="252783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7" name="Google Shape;827;p31"/>
          <p:cNvGrpSpPr/>
          <p:nvPr/>
        </p:nvGrpSpPr>
        <p:grpSpPr>
          <a:xfrm>
            <a:off x="2895013" y="2564738"/>
            <a:ext cx="1248000" cy="249025"/>
            <a:chOff x="1846550" y="1905925"/>
            <a:chExt cx="1248000" cy="249025"/>
          </a:xfrm>
        </p:grpSpPr>
        <p:sp>
          <p:nvSpPr>
            <p:cNvPr id="828" name="Google Shape;828;p31"/>
            <p:cNvSpPr txBox="1"/>
            <p:nvPr/>
          </p:nvSpPr>
          <p:spPr>
            <a:xfrm>
              <a:off x="1846550" y="19059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829" name="Google Shape;829;p31"/>
            <p:cNvSpPr txBox="1"/>
            <p:nvPr/>
          </p:nvSpPr>
          <p:spPr>
            <a:xfrm>
              <a:off x="1846550" y="200405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830" name="Google Shape;830;p31"/>
          <p:cNvSpPr/>
          <p:nvPr/>
        </p:nvSpPr>
        <p:spPr>
          <a:xfrm>
            <a:off x="4201938" y="186366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31" name="Google Shape;831;p31"/>
          <p:cNvCxnSpPr/>
          <p:nvPr/>
        </p:nvCxnSpPr>
        <p:spPr>
          <a:xfrm rot="10800000">
            <a:off x="4202538" y="186368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31"/>
          <p:cNvCxnSpPr/>
          <p:nvPr/>
        </p:nvCxnSpPr>
        <p:spPr>
          <a:xfrm flipH="1" rot="10800000">
            <a:off x="4201938" y="186368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31"/>
          <p:cNvCxnSpPr/>
          <p:nvPr/>
        </p:nvCxnSpPr>
        <p:spPr>
          <a:xfrm>
            <a:off x="4204313" y="252783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4" name="Google Shape;834;p31"/>
          <p:cNvGrpSpPr/>
          <p:nvPr/>
        </p:nvGrpSpPr>
        <p:grpSpPr>
          <a:xfrm>
            <a:off x="4167088" y="2564738"/>
            <a:ext cx="1248000" cy="249025"/>
            <a:chOff x="1809325" y="2118900"/>
            <a:chExt cx="1248000" cy="249025"/>
          </a:xfrm>
        </p:grpSpPr>
        <p:sp>
          <p:nvSpPr>
            <p:cNvPr id="835" name="Google Shape;835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837" name="Google Shape;837;p31"/>
          <p:cNvSpPr/>
          <p:nvPr/>
        </p:nvSpPr>
        <p:spPr>
          <a:xfrm>
            <a:off x="5550825" y="186366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38" name="Google Shape;838;p31"/>
          <p:cNvCxnSpPr/>
          <p:nvPr/>
        </p:nvCxnSpPr>
        <p:spPr>
          <a:xfrm rot="10800000">
            <a:off x="5551425" y="186368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31"/>
          <p:cNvCxnSpPr/>
          <p:nvPr/>
        </p:nvCxnSpPr>
        <p:spPr>
          <a:xfrm flipH="1" rot="10800000">
            <a:off x="5550825" y="186368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31"/>
          <p:cNvCxnSpPr/>
          <p:nvPr/>
        </p:nvCxnSpPr>
        <p:spPr>
          <a:xfrm>
            <a:off x="5553200" y="252783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1" name="Google Shape;841;p31"/>
          <p:cNvGrpSpPr/>
          <p:nvPr/>
        </p:nvGrpSpPr>
        <p:grpSpPr>
          <a:xfrm>
            <a:off x="5515975" y="2564738"/>
            <a:ext cx="1248000" cy="249025"/>
            <a:chOff x="1809325" y="2118900"/>
            <a:chExt cx="1248000" cy="249025"/>
          </a:xfrm>
        </p:grpSpPr>
        <p:sp>
          <p:nvSpPr>
            <p:cNvPr id="842" name="Google Shape;842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843" name="Google Shape;843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844" name="Google Shape;844;p31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상품 상세 페이지로 이동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해당 순서의 상품 목록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845" name="Google Shape;845;p31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쇼핑몰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목록2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46" name="Google Shape;846;p31"/>
          <p:cNvSpPr txBox="1"/>
          <p:nvPr/>
        </p:nvSpPr>
        <p:spPr>
          <a:xfrm>
            <a:off x="3803738" y="4581250"/>
            <a:ext cx="5799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푸터</a:t>
            </a:r>
            <a:endParaRPr sz="900">
              <a:solidFill>
                <a:srgbClr val="999999"/>
              </a:solidFill>
            </a:endParaRPr>
          </a:p>
        </p:txBody>
      </p:sp>
      <p:cxnSp>
        <p:nvCxnSpPr>
          <p:cNvPr id="847" name="Google Shape;847;p31"/>
          <p:cNvCxnSpPr/>
          <p:nvPr/>
        </p:nvCxnSpPr>
        <p:spPr>
          <a:xfrm>
            <a:off x="1583600" y="4581250"/>
            <a:ext cx="487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31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1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850" name="Google Shape;850;p31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31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52" name="Google Shape;852;p31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53" name="Google Shape;853;p31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54" name="Google Shape;854;p31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855" name="Google Shape;855;p31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31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31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31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9" name="Google Shape;859;p31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1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1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1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1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1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865" name="Google Shape;865;p31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31"/>
          <p:cNvSpPr/>
          <p:nvPr/>
        </p:nvSpPr>
        <p:spPr>
          <a:xfrm>
            <a:off x="1499200" y="304955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1"/>
          <p:cNvSpPr/>
          <p:nvPr/>
        </p:nvSpPr>
        <p:spPr>
          <a:xfrm>
            <a:off x="2917275" y="408592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1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869" name="Google Shape;869;p31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67950" y="390500"/>
            <a:ext cx="18696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chemeClr val="dk1"/>
                </a:solidFill>
              </a:rPr>
              <a:t>Index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454500" y="2088375"/>
            <a:ext cx="2011500" cy="1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메인화면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마이페이지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쇼핑몰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경매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게시판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펀딩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2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5" name="Google Shape;875;p32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클릭 시 장바구니 목록에 해당 상품 추가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클릭 시 결제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876" name="Google Shape;876;p32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제품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- 제품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7" name="Google Shape;877;p32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2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79" name="Google Shape;879;p32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0" name="Google Shape;880;p32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1" name="Google Shape;881;p32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2" name="Google Shape;882;p32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3" name="Google Shape;883;p32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4" name="Google Shape;884;p32"/>
          <p:cNvSpPr/>
          <p:nvPr/>
        </p:nvSpPr>
        <p:spPr>
          <a:xfrm>
            <a:off x="2165325" y="2097950"/>
            <a:ext cx="2046900" cy="206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2"/>
          <p:cNvSpPr txBox="1"/>
          <p:nvPr/>
        </p:nvSpPr>
        <p:spPr>
          <a:xfrm>
            <a:off x="4385463" y="2145038"/>
            <a:ext cx="1981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강아지 켄넬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86" name="Google Shape;886;p32"/>
          <p:cNvSpPr txBox="1"/>
          <p:nvPr/>
        </p:nvSpPr>
        <p:spPr>
          <a:xfrm>
            <a:off x="5578925" y="3134738"/>
            <a:ext cx="8988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100,000원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887" name="Google Shape;887;p32"/>
          <p:cNvCxnSpPr/>
          <p:nvPr/>
        </p:nvCxnSpPr>
        <p:spPr>
          <a:xfrm>
            <a:off x="1958250" y="1916825"/>
            <a:ext cx="462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8" name="Google Shape;888;p32"/>
          <p:cNvSpPr txBox="1"/>
          <p:nvPr/>
        </p:nvSpPr>
        <p:spPr>
          <a:xfrm>
            <a:off x="5933050" y="3341075"/>
            <a:ext cx="579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무료배송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889" name="Google Shape;889;p32"/>
          <p:cNvCxnSpPr/>
          <p:nvPr/>
        </p:nvCxnSpPr>
        <p:spPr>
          <a:xfrm>
            <a:off x="4354275" y="3513600"/>
            <a:ext cx="211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32"/>
          <p:cNvCxnSpPr/>
          <p:nvPr/>
        </p:nvCxnSpPr>
        <p:spPr>
          <a:xfrm>
            <a:off x="2277725" y="2183050"/>
            <a:ext cx="1857600" cy="187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32"/>
          <p:cNvCxnSpPr/>
          <p:nvPr/>
        </p:nvCxnSpPr>
        <p:spPr>
          <a:xfrm flipH="1">
            <a:off x="2271950" y="2171225"/>
            <a:ext cx="1810200" cy="189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Google Shape;892;p32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2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894" name="Google Shape;894;p32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5" name="Google Shape;895;p32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96" name="Google Shape;896;p32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97" name="Google Shape;897;p32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98" name="Google Shape;898;p32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899" name="Google Shape;899;p32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32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32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32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Google Shape;903;p32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2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2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2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2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2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909" name="Google Shape;909;p32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0" name="Google Shape;910;p32"/>
          <p:cNvSpPr/>
          <p:nvPr/>
        </p:nvSpPr>
        <p:spPr>
          <a:xfrm>
            <a:off x="4354275" y="3786325"/>
            <a:ext cx="1124100" cy="33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장바구니 담기</a:t>
            </a:r>
            <a:endParaRPr sz="1100"/>
          </a:p>
        </p:txBody>
      </p:sp>
      <p:sp>
        <p:nvSpPr>
          <p:cNvPr id="911" name="Google Shape;911;p32"/>
          <p:cNvSpPr/>
          <p:nvPr/>
        </p:nvSpPr>
        <p:spPr>
          <a:xfrm>
            <a:off x="5524275" y="3786325"/>
            <a:ext cx="1124100" cy="33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구매하기</a:t>
            </a:r>
            <a:endParaRPr sz="1100"/>
          </a:p>
        </p:txBody>
      </p:sp>
      <p:sp>
        <p:nvSpPr>
          <p:cNvPr id="912" name="Google Shape;912;p32"/>
          <p:cNvSpPr/>
          <p:nvPr/>
        </p:nvSpPr>
        <p:spPr>
          <a:xfrm>
            <a:off x="4285600" y="37062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2"/>
          <p:cNvSpPr/>
          <p:nvPr/>
        </p:nvSpPr>
        <p:spPr>
          <a:xfrm>
            <a:off x="5478375" y="37062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2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915" name="Google Shape;915;p32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3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1" name="Google Shape;921;p33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켄넨 사진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22" name="Google Shape;922;p33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제품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박우람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쇼핑몰 - 제품 상세페이지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23" name="Google Shape;923;p33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3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5" name="Google Shape;925;p33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6" name="Google Shape;926;p33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7" name="Google Shape;927;p33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8" name="Google Shape;928;p33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9" name="Google Shape;929;p33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930" name="Google Shape;930;p33"/>
          <p:cNvCxnSpPr/>
          <p:nvPr/>
        </p:nvCxnSpPr>
        <p:spPr>
          <a:xfrm>
            <a:off x="1522025" y="178202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33"/>
          <p:cNvCxnSpPr/>
          <p:nvPr/>
        </p:nvCxnSpPr>
        <p:spPr>
          <a:xfrm>
            <a:off x="1522025" y="206220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" name="Google Shape;932;p33"/>
          <p:cNvSpPr txBox="1"/>
          <p:nvPr/>
        </p:nvSpPr>
        <p:spPr>
          <a:xfrm>
            <a:off x="1534550" y="1857675"/>
            <a:ext cx="8955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상세정보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33" name="Google Shape;933;p33"/>
          <p:cNvSpPr/>
          <p:nvPr/>
        </p:nvSpPr>
        <p:spPr>
          <a:xfrm>
            <a:off x="2505800" y="2219650"/>
            <a:ext cx="2209200" cy="110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4" name="Google Shape;934;p33"/>
          <p:cNvCxnSpPr/>
          <p:nvPr/>
        </p:nvCxnSpPr>
        <p:spPr>
          <a:xfrm flipH="1">
            <a:off x="2508407" y="2219908"/>
            <a:ext cx="2204700" cy="108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33"/>
          <p:cNvCxnSpPr/>
          <p:nvPr/>
        </p:nvCxnSpPr>
        <p:spPr>
          <a:xfrm>
            <a:off x="2511200" y="2222598"/>
            <a:ext cx="2206200" cy="10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Google Shape;936;p33"/>
          <p:cNvSpPr/>
          <p:nvPr/>
        </p:nvSpPr>
        <p:spPr>
          <a:xfrm>
            <a:off x="268500" y="4633300"/>
            <a:ext cx="6888300" cy="26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Footer</a:t>
            </a:r>
            <a:endParaRPr sz="1500"/>
          </a:p>
        </p:txBody>
      </p:sp>
      <p:sp>
        <p:nvSpPr>
          <p:cNvPr id="937" name="Google Shape;937;p33"/>
          <p:cNvSpPr txBox="1"/>
          <p:nvPr/>
        </p:nvSpPr>
        <p:spPr>
          <a:xfrm>
            <a:off x="2941000" y="3481588"/>
            <a:ext cx="1546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강아지 켄넬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38" name="Google Shape;938;p33"/>
          <p:cNvSpPr txBox="1"/>
          <p:nvPr/>
        </p:nvSpPr>
        <p:spPr>
          <a:xfrm>
            <a:off x="2481375" y="3821300"/>
            <a:ext cx="2177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튼튼한 합성수지 플라스틱 소재로 충격에 강합니다. 내부에 폭신한 소재가 덧대어져 있습니다.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939" name="Google Shape;939;p33"/>
          <p:cNvSpPr/>
          <p:nvPr/>
        </p:nvSpPr>
        <p:spPr>
          <a:xfrm>
            <a:off x="2388175" y="22266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3"/>
          <p:cNvSpPr txBox="1"/>
          <p:nvPr/>
        </p:nvSpPr>
        <p:spPr>
          <a:xfrm>
            <a:off x="2575425" y="1858363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리뷰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1" name="Google Shape;941;p33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3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943" name="Google Shape;943;p33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44" name="Google Shape;944;p33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45" name="Google Shape;945;p33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46" name="Google Shape;946;p33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947" name="Google Shape;947;p33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33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33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33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3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3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3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3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3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956" name="Google Shape;956;p33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33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958" name="Google Shape;958;p33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4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4" name="Google Shape;964;p34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케넨 장금 장치쪽 사진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65" name="Google Shape;965;p34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제품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박우람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쇼핑몰 - 제품 상세페이지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66" name="Google Shape;966;p34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4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68" name="Google Shape;968;p34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69" name="Google Shape;969;p34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70" name="Google Shape;970;p34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71" name="Google Shape;971;p34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72" name="Google Shape;972;p34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973" name="Google Shape;973;p34"/>
          <p:cNvCxnSpPr/>
          <p:nvPr/>
        </p:nvCxnSpPr>
        <p:spPr>
          <a:xfrm>
            <a:off x="1522025" y="178202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34"/>
          <p:cNvCxnSpPr/>
          <p:nvPr/>
        </p:nvCxnSpPr>
        <p:spPr>
          <a:xfrm>
            <a:off x="1522025" y="206220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" name="Google Shape;975;p34"/>
          <p:cNvSpPr txBox="1"/>
          <p:nvPr/>
        </p:nvSpPr>
        <p:spPr>
          <a:xfrm>
            <a:off x="1534550" y="1857675"/>
            <a:ext cx="8955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상세정보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6" name="Google Shape;976;p34"/>
          <p:cNvSpPr/>
          <p:nvPr/>
        </p:nvSpPr>
        <p:spPr>
          <a:xfrm>
            <a:off x="2620237" y="2228475"/>
            <a:ext cx="2209200" cy="110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7" name="Google Shape;977;p34"/>
          <p:cNvCxnSpPr/>
          <p:nvPr/>
        </p:nvCxnSpPr>
        <p:spPr>
          <a:xfrm flipH="1">
            <a:off x="2620332" y="2219908"/>
            <a:ext cx="2204700" cy="108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34"/>
          <p:cNvCxnSpPr/>
          <p:nvPr/>
        </p:nvCxnSpPr>
        <p:spPr>
          <a:xfrm>
            <a:off x="2623125" y="2222598"/>
            <a:ext cx="2206200" cy="10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" name="Google Shape;979;p34"/>
          <p:cNvSpPr/>
          <p:nvPr/>
        </p:nvSpPr>
        <p:spPr>
          <a:xfrm>
            <a:off x="268500" y="4633300"/>
            <a:ext cx="6888300" cy="26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Footer</a:t>
            </a:r>
            <a:endParaRPr sz="1500"/>
          </a:p>
        </p:txBody>
      </p:sp>
      <p:sp>
        <p:nvSpPr>
          <p:cNvPr id="980" name="Google Shape;980;p34"/>
          <p:cNvSpPr txBox="1"/>
          <p:nvPr/>
        </p:nvSpPr>
        <p:spPr>
          <a:xfrm>
            <a:off x="3055438" y="3490413"/>
            <a:ext cx="1546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켄넬 잠금 장치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81" name="Google Shape;981;p34"/>
          <p:cNvSpPr txBox="1"/>
          <p:nvPr/>
        </p:nvSpPr>
        <p:spPr>
          <a:xfrm>
            <a:off x="2595813" y="3830125"/>
            <a:ext cx="2204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상하로 눌러 열어야하는 장금장치로 반려동</a:t>
            </a:r>
            <a:r>
              <a:rPr lang="ko" sz="700">
                <a:solidFill>
                  <a:schemeClr val="dk1"/>
                </a:solidFill>
              </a:rPr>
              <a:t>물이 열 수 없도록 제작되어 안전하게!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982" name="Google Shape;982;p34"/>
          <p:cNvSpPr/>
          <p:nvPr/>
        </p:nvSpPr>
        <p:spPr>
          <a:xfrm>
            <a:off x="2388175" y="22266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4"/>
          <p:cNvSpPr txBox="1"/>
          <p:nvPr/>
        </p:nvSpPr>
        <p:spPr>
          <a:xfrm>
            <a:off x="2575425" y="1858363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리뷰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4" name="Google Shape;984;p34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4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986" name="Google Shape;986;p34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87" name="Google Shape;987;p34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88" name="Google Shape;988;p34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89" name="Google Shape;989;p34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990" name="Google Shape;990;p34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34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34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34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4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4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4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4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4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999" name="Google Shape;999;p34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0" name="Google Shape;1000;p34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001" name="Google Shape;1001;p34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6" name="Google Shape;1006;p35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강아지 사진 삽입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007" name="Google Shape;1007;p35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제품</a:t>
                      </a:r>
                      <a:r>
                        <a:rPr lang="ko"/>
                        <a:t>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쇼핑몰 - 제품 상세 리뷰 페이지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8" name="Google Shape;1008;p35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5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10" name="Google Shape;1010;p35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11" name="Google Shape;1011;p35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12" name="Google Shape;1012;p35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13" name="Google Shape;1013;p35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14" name="Google Shape;1014;p35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015" name="Google Shape;1015;p35"/>
          <p:cNvCxnSpPr/>
          <p:nvPr/>
        </p:nvCxnSpPr>
        <p:spPr>
          <a:xfrm>
            <a:off x="1522025" y="178202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35"/>
          <p:cNvCxnSpPr/>
          <p:nvPr/>
        </p:nvCxnSpPr>
        <p:spPr>
          <a:xfrm>
            <a:off x="1522025" y="206220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7" name="Google Shape;1017;p35"/>
          <p:cNvSpPr txBox="1"/>
          <p:nvPr/>
        </p:nvSpPr>
        <p:spPr>
          <a:xfrm>
            <a:off x="1534550" y="1857675"/>
            <a:ext cx="8955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상세정보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18" name="Google Shape;1018;p35"/>
          <p:cNvSpPr/>
          <p:nvPr/>
        </p:nvSpPr>
        <p:spPr>
          <a:xfrm>
            <a:off x="2694975" y="2224863"/>
            <a:ext cx="920400" cy="85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9" name="Google Shape;1019;p35"/>
          <p:cNvCxnSpPr/>
          <p:nvPr/>
        </p:nvCxnSpPr>
        <p:spPr>
          <a:xfrm flipH="1">
            <a:off x="2699525" y="2228875"/>
            <a:ext cx="9186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35"/>
          <p:cNvCxnSpPr/>
          <p:nvPr/>
        </p:nvCxnSpPr>
        <p:spPr>
          <a:xfrm>
            <a:off x="2697225" y="2227148"/>
            <a:ext cx="919200" cy="8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1" name="Google Shape;1021;p35"/>
          <p:cNvSpPr/>
          <p:nvPr/>
        </p:nvSpPr>
        <p:spPr>
          <a:xfrm>
            <a:off x="268500" y="4633300"/>
            <a:ext cx="6888300" cy="26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Footer</a:t>
            </a:r>
            <a:endParaRPr sz="1500"/>
          </a:p>
        </p:txBody>
      </p:sp>
      <p:sp>
        <p:nvSpPr>
          <p:cNvPr id="1022" name="Google Shape;1022;p35"/>
          <p:cNvSpPr/>
          <p:nvPr/>
        </p:nvSpPr>
        <p:spPr>
          <a:xfrm>
            <a:off x="1580425" y="2226663"/>
            <a:ext cx="920400" cy="85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3" name="Google Shape;1023;p35"/>
          <p:cNvCxnSpPr/>
          <p:nvPr/>
        </p:nvCxnSpPr>
        <p:spPr>
          <a:xfrm flipH="1">
            <a:off x="1581450" y="2226863"/>
            <a:ext cx="9186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35"/>
          <p:cNvCxnSpPr/>
          <p:nvPr/>
        </p:nvCxnSpPr>
        <p:spPr>
          <a:xfrm>
            <a:off x="1582675" y="2228948"/>
            <a:ext cx="919200" cy="8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5" name="Google Shape;1025;p35"/>
          <p:cNvSpPr txBox="1"/>
          <p:nvPr/>
        </p:nvSpPr>
        <p:spPr>
          <a:xfrm>
            <a:off x="3734275" y="2314913"/>
            <a:ext cx="1546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강아지 켄넬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26" name="Google Shape;1026;p35"/>
          <p:cNvSpPr txBox="1"/>
          <p:nvPr/>
        </p:nvSpPr>
        <p:spPr>
          <a:xfrm>
            <a:off x="3734275" y="2495850"/>
            <a:ext cx="2177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튼튼한 합성수지 플라스틱 소재로 충격에 강합니다. 내부에 폭신한 소재가 덧대어져 있습니다.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27" name="Google Shape;1027;p35"/>
          <p:cNvSpPr/>
          <p:nvPr/>
        </p:nvSpPr>
        <p:spPr>
          <a:xfrm>
            <a:off x="1473775" y="22266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35"/>
          <p:cNvSpPr/>
          <p:nvPr/>
        </p:nvSpPr>
        <p:spPr>
          <a:xfrm>
            <a:off x="1562225" y="337463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1702150" y="337463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1842075" y="337463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1982000" y="337463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2118000" y="337463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3" name="Google Shape;1033;p35"/>
          <p:cNvCxnSpPr/>
          <p:nvPr/>
        </p:nvCxnSpPr>
        <p:spPr>
          <a:xfrm>
            <a:off x="1522025" y="331460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4" name="Google Shape;1034;p35"/>
          <p:cNvSpPr txBox="1"/>
          <p:nvPr/>
        </p:nvSpPr>
        <p:spPr>
          <a:xfrm>
            <a:off x="2185150" y="3370875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아주 좋아요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35" name="Google Shape;1035;p35"/>
          <p:cNvSpPr txBox="1"/>
          <p:nvPr/>
        </p:nvSpPr>
        <p:spPr>
          <a:xfrm>
            <a:off x="1534550" y="3513750"/>
            <a:ext cx="29091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덩치큰 사냥개 출신 하운드인 우리 애기한테도 잘 맞아요~~~ 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36" name="Google Shape;1036;p35"/>
          <p:cNvSpPr txBox="1"/>
          <p:nvPr/>
        </p:nvSpPr>
        <p:spPr>
          <a:xfrm>
            <a:off x="4800600" y="3370875"/>
            <a:ext cx="5793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2024.08.31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037" name="Google Shape;1037;p35"/>
          <p:cNvCxnSpPr/>
          <p:nvPr/>
        </p:nvCxnSpPr>
        <p:spPr>
          <a:xfrm>
            <a:off x="5379900" y="3434625"/>
            <a:ext cx="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35"/>
          <p:cNvSpPr/>
          <p:nvPr/>
        </p:nvSpPr>
        <p:spPr>
          <a:xfrm>
            <a:off x="1562225" y="3815913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5"/>
          <p:cNvSpPr/>
          <p:nvPr/>
        </p:nvSpPr>
        <p:spPr>
          <a:xfrm>
            <a:off x="1702150" y="3815913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5"/>
          <p:cNvSpPr/>
          <p:nvPr/>
        </p:nvSpPr>
        <p:spPr>
          <a:xfrm>
            <a:off x="1842075" y="3815913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5"/>
          <p:cNvSpPr/>
          <p:nvPr/>
        </p:nvSpPr>
        <p:spPr>
          <a:xfrm>
            <a:off x="1982000" y="3815913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5"/>
          <p:cNvSpPr/>
          <p:nvPr/>
        </p:nvSpPr>
        <p:spPr>
          <a:xfrm>
            <a:off x="2118000" y="3815913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5"/>
          <p:cNvSpPr txBox="1"/>
          <p:nvPr/>
        </p:nvSpPr>
        <p:spPr>
          <a:xfrm>
            <a:off x="2185150" y="3812150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아주 좋아요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44" name="Google Shape;1044;p35"/>
          <p:cNvSpPr txBox="1"/>
          <p:nvPr/>
        </p:nvSpPr>
        <p:spPr>
          <a:xfrm>
            <a:off x="1534550" y="3955025"/>
            <a:ext cx="29091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덩치큰 사냥개 출신 하운드인 우리 애기한테도 잘 맞아요~~~ 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45" name="Google Shape;1045;p35"/>
          <p:cNvSpPr txBox="1"/>
          <p:nvPr/>
        </p:nvSpPr>
        <p:spPr>
          <a:xfrm>
            <a:off x="4800600" y="3812150"/>
            <a:ext cx="5793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2024.08.3</a:t>
            </a:r>
            <a:r>
              <a:rPr lang="ko" sz="600">
                <a:solidFill>
                  <a:schemeClr val="dk1"/>
                </a:solidFill>
              </a:rPr>
              <a:t>1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46" name="Google Shape;1046;p35"/>
          <p:cNvSpPr/>
          <p:nvPr/>
        </p:nvSpPr>
        <p:spPr>
          <a:xfrm>
            <a:off x="1589900" y="425718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5"/>
          <p:cNvSpPr/>
          <p:nvPr/>
        </p:nvSpPr>
        <p:spPr>
          <a:xfrm>
            <a:off x="1729825" y="425718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5"/>
          <p:cNvSpPr/>
          <p:nvPr/>
        </p:nvSpPr>
        <p:spPr>
          <a:xfrm>
            <a:off x="1869750" y="425718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5"/>
          <p:cNvSpPr/>
          <p:nvPr/>
        </p:nvSpPr>
        <p:spPr>
          <a:xfrm>
            <a:off x="2009675" y="425718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5"/>
          <p:cNvSpPr/>
          <p:nvPr/>
        </p:nvSpPr>
        <p:spPr>
          <a:xfrm>
            <a:off x="2145675" y="425718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5"/>
          <p:cNvSpPr txBox="1"/>
          <p:nvPr/>
        </p:nvSpPr>
        <p:spPr>
          <a:xfrm>
            <a:off x="2212825" y="4253425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아주 좋아요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52" name="Google Shape;1052;p35"/>
          <p:cNvSpPr txBox="1"/>
          <p:nvPr/>
        </p:nvSpPr>
        <p:spPr>
          <a:xfrm>
            <a:off x="1486025" y="4396300"/>
            <a:ext cx="29091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덩치큰 사냥개 출신 하운드인 우리 애기한테도 잘 맞아요~~~ 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53" name="Google Shape;1053;p35"/>
          <p:cNvSpPr txBox="1"/>
          <p:nvPr/>
        </p:nvSpPr>
        <p:spPr>
          <a:xfrm>
            <a:off x="4828275" y="4253425"/>
            <a:ext cx="5793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2024.08.3</a:t>
            </a:r>
            <a:r>
              <a:rPr lang="ko" sz="600">
                <a:solidFill>
                  <a:schemeClr val="dk1"/>
                </a:solidFill>
              </a:rPr>
              <a:t>1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054" name="Google Shape;1054;p35"/>
          <p:cNvCxnSpPr/>
          <p:nvPr/>
        </p:nvCxnSpPr>
        <p:spPr>
          <a:xfrm>
            <a:off x="1504725" y="3719675"/>
            <a:ext cx="37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35"/>
          <p:cNvCxnSpPr/>
          <p:nvPr/>
        </p:nvCxnSpPr>
        <p:spPr>
          <a:xfrm>
            <a:off x="1504725" y="4195700"/>
            <a:ext cx="37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Google Shape;1056;p35"/>
          <p:cNvSpPr txBox="1"/>
          <p:nvPr/>
        </p:nvSpPr>
        <p:spPr>
          <a:xfrm>
            <a:off x="5431900" y="3477350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김** 님의 리뷰입니다.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57" name="Google Shape;1057;p35"/>
          <p:cNvSpPr txBox="1"/>
          <p:nvPr/>
        </p:nvSpPr>
        <p:spPr>
          <a:xfrm>
            <a:off x="5431900" y="3873825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이</a:t>
            </a:r>
            <a:r>
              <a:rPr lang="ko" sz="600">
                <a:solidFill>
                  <a:schemeClr val="dk1"/>
                </a:solidFill>
              </a:rPr>
              <a:t>** 님의 리뷰입니다.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58" name="Google Shape;1058;p35"/>
          <p:cNvSpPr txBox="1"/>
          <p:nvPr/>
        </p:nvSpPr>
        <p:spPr>
          <a:xfrm>
            <a:off x="5415575" y="4327800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박</a:t>
            </a:r>
            <a:r>
              <a:rPr lang="ko" sz="600">
                <a:solidFill>
                  <a:schemeClr val="dk1"/>
                </a:solidFill>
              </a:rPr>
              <a:t>** 님의 리뷰입니다.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59" name="Google Shape;1059;p35"/>
          <p:cNvSpPr txBox="1"/>
          <p:nvPr/>
        </p:nvSpPr>
        <p:spPr>
          <a:xfrm>
            <a:off x="2575425" y="1858363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리뷰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60" name="Google Shape;1060;p35"/>
          <p:cNvSpPr txBox="1"/>
          <p:nvPr/>
        </p:nvSpPr>
        <p:spPr>
          <a:xfrm>
            <a:off x="3203825" y="3072050"/>
            <a:ext cx="1180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상품정보 더보기 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61" name="Google Shape;1061;p35"/>
          <p:cNvSpPr/>
          <p:nvPr/>
        </p:nvSpPr>
        <p:spPr>
          <a:xfrm rot="10800000">
            <a:off x="4233600" y="3191875"/>
            <a:ext cx="84000" cy="63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5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5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064" name="Google Shape;1064;p35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65" name="Google Shape;1065;p35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66" name="Google Shape;1066;p35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67" name="Google Shape;1067;p35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068" name="Google Shape;1068;p35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35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35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1" name="Google Shape;1071;p35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5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5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5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5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5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077" name="Google Shape;1077;p35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8" name="Google Shape;1078;p35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079" name="Google Shape;1079;p35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6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5" name="Google Shape;1085;p36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배송지 정보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결제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086" name="Google Shape;1086;p36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제품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- 제품 상세페이지 - 제품 구매 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7" name="Google Shape;1087;p36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6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89" name="Google Shape;1089;p36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0" name="Google Shape;1090;p36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1" name="Google Shape;1091;p36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2" name="Google Shape;1092;p36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3" name="Google Shape;1093;p36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4" name="Google Shape;1094;p36"/>
          <p:cNvSpPr/>
          <p:nvPr/>
        </p:nvSpPr>
        <p:spPr>
          <a:xfrm>
            <a:off x="2165325" y="2097950"/>
            <a:ext cx="714000" cy="72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6"/>
          <p:cNvSpPr txBox="1"/>
          <p:nvPr/>
        </p:nvSpPr>
        <p:spPr>
          <a:xfrm>
            <a:off x="2954220" y="2262375"/>
            <a:ext cx="1151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강아지 켄넬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96" name="Google Shape;1096;p36"/>
          <p:cNvSpPr txBox="1"/>
          <p:nvPr/>
        </p:nvSpPr>
        <p:spPr>
          <a:xfrm>
            <a:off x="5578925" y="2304975"/>
            <a:ext cx="8988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100,000원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097" name="Google Shape;1097;p36"/>
          <p:cNvCxnSpPr/>
          <p:nvPr/>
        </p:nvCxnSpPr>
        <p:spPr>
          <a:xfrm>
            <a:off x="1958250" y="1916825"/>
            <a:ext cx="462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8" name="Google Shape;1098;p36"/>
          <p:cNvSpPr txBox="1"/>
          <p:nvPr/>
        </p:nvSpPr>
        <p:spPr>
          <a:xfrm>
            <a:off x="5933050" y="2511313"/>
            <a:ext cx="579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무료배송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1099" name="Google Shape;1099;p36"/>
          <p:cNvCxnSpPr/>
          <p:nvPr/>
        </p:nvCxnSpPr>
        <p:spPr>
          <a:xfrm>
            <a:off x="2047000" y="2939725"/>
            <a:ext cx="454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36"/>
          <p:cNvCxnSpPr/>
          <p:nvPr/>
        </p:nvCxnSpPr>
        <p:spPr>
          <a:xfrm>
            <a:off x="2204527" y="2127630"/>
            <a:ext cx="648000" cy="65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6"/>
          <p:cNvCxnSpPr/>
          <p:nvPr/>
        </p:nvCxnSpPr>
        <p:spPr>
          <a:xfrm flipH="1">
            <a:off x="2202656" y="2123506"/>
            <a:ext cx="631200" cy="66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2" name="Google Shape;1102;p36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6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04" name="Google Shape;1104;p36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5" name="Google Shape;1105;p36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06" name="Google Shape;1106;p36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07" name="Google Shape;1107;p36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08" name="Google Shape;1108;p36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109" name="Google Shape;1109;p36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36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36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36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3" name="Google Shape;1113;p36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6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6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6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6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6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19" name="Google Shape;1119;p36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20" name="Google Shape;1120;p36"/>
          <p:cNvGraphicFramePr/>
          <p:nvPr/>
        </p:nvGraphicFramePr>
        <p:xfrm>
          <a:off x="2449050" y="329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{378D0574-D6CB-4B44-B7A0-3B3F5C25F374}</a:tableStyleId>
              </a:tblPr>
              <a:tblGrid>
                <a:gridCol w="725125"/>
                <a:gridCol w="3085725"/>
              </a:tblGrid>
              <a:tr h="17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받으시는 분</a:t>
                      </a:r>
                      <a:endParaRPr sz="900"/>
                    </a:p>
                  </a:txBody>
                  <a:tcPr marT="36000" marB="36000" marR="0" marL="36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0" marB="0" marR="0" marL="0"/>
                </a:tc>
              </a:tr>
              <a:tr h="17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주소</a:t>
                      </a:r>
                      <a:endParaRPr sz="900"/>
                    </a:p>
                  </a:txBody>
                  <a:tcPr marT="36000" marB="36000" marR="0" marL="36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0" marB="0" marR="0" marL="0"/>
                </a:tc>
              </a:tr>
              <a:tr h="17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전화번호</a:t>
                      </a:r>
                      <a:endParaRPr sz="900"/>
                    </a:p>
                  </a:txBody>
                  <a:tcPr marT="36000" marB="36000" marR="0" marL="36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0" marB="0" marR="0" marL="0"/>
                </a:tc>
              </a:tr>
              <a:tr h="17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배송메세지</a:t>
                      </a:r>
                      <a:endParaRPr sz="900"/>
                    </a:p>
                  </a:txBody>
                  <a:tcPr marT="36000" marB="36000" marR="0" marL="36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121" name="Google Shape;1121;p36"/>
          <p:cNvSpPr txBox="1"/>
          <p:nvPr/>
        </p:nvSpPr>
        <p:spPr>
          <a:xfrm>
            <a:off x="2047000" y="3023100"/>
            <a:ext cx="869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배송지 정보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22" name="Google Shape;1122;p36"/>
          <p:cNvSpPr/>
          <p:nvPr/>
        </p:nvSpPr>
        <p:spPr>
          <a:xfrm>
            <a:off x="2292000" y="32419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36"/>
          <p:cNvSpPr/>
          <p:nvPr/>
        </p:nvSpPr>
        <p:spPr>
          <a:xfrm>
            <a:off x="5247450" y="4306950"/>
            <a:ext cx="1337100" cy="3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결제하기</a:t>
            </a:r>
            <a:endParaRPr/>
          </a:p>
        </p:txBody>
      </p:sp>
      <p:sp>
        <p:nvSpPr>
          <p:cNvPr id="1124" name="Google Shape;1124;p36"/>
          <p:cNvSpPr/>
          <p:nvPr/>
        </p:nvSpPr>
        <p:spPr>
          <a:xfrm>
            <a:off x="5085875" y="43077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36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26" name="Google Shape;1126;p36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1" name="Google Shape;1131;p37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배송지 정보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결제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132" name="Google Shape;1132;p37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주문내역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- 주문내역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3" name="Google Shape;1133;p37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7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35" name="Google Shape;1135;p37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36" name="Google Shape;1136;p37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37" name="Google Shape;1137;p37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38" name="Google Shape;1138;p37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39" name="Google Shape;1139;p37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40" name="Google Shape;1140;p37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7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42" name="Google Shape;1142;p37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3" name="Google Shape;1143;p37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44" name="Google Shape;1144;p37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45" name="Google Shape;1145;p37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46" name="Google Shape;1146;p37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147" name="Google Shape;1147;p37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37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37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37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1" name="Google Shape;1151;p37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7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7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7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7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7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57" name="Google Shape;1157;p37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37"/>
          <p:cNvSpPr/>
          <p:nvPr/>
        </p:nvSpPr>
        <p:spPr>
          <a:xfrm>
            <a:off x="2341450" y="16497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7"/>
          <p:cNvSpPr/>
          <p:nvPr/>
        </p:nvSpPr>
        <p:spPr>
          <a:xfrm>
            <a:off x="2525350" y="17795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0" name="Google Shape;1160;p37"/>
          <p:cNvCxnSpPr/>
          <p:nvPr/>
        </p:nvCxnSpPr>
        <p:spPr>
          <a:xfrm>
            <a:off x="2547325" y="18089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37"/>
          <p:cNvCxnSpPr/>
          <p:nvPr/>
        </p:nvCxnSpPr>
        <p:spPr>
          <a:xfrm flipH="1">
            <a:off x="2552950" y="18199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2" name="Google Shape;1162;p37"/>
          <p:cNvSpPr txBox="1"/>
          <p:nvPr/>
        </p:nvSpPr>
        <p:spPr>
          <a:xfrm>
            <a:off x="3118275" y="19140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강아지 켄넬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163" name="Google Shape;1163;p37"/>
          <p:cNvSpPr txBox="1"/>
          <p:nvPr/>
        </p:nvSpPr>
        <p:spPr>
          <a:xfrm>
            <a:off x="3118275" y="20446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164" name="Google Shape;1164;p37"/>
          <p:cNvSpPr/>
          <p:nvPr/>
        </p:nvSpPr>
        <p:spPr>
          <a:xfrm>
            <a:off x="2470750" y="23521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165" name="Google Shape;1165;p37"/>
          <p:cNvSpPr/>
          <p:nvPr/>
        </p:nvSpPr>
        <p:spPr>
          <a:xfrm>
            <a:off x="3503950" y="23568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166" name="Google Shape;1166;p37"/>
          <p:cNvSpPr/>
          <p:nvPr/>
        </p:nvSpPr>
        <p:spPr>
          <a:xfrm>
            <a:off x="4537150" y="23521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167" name="Google Shape;1167;p37"/>
          <p:cNvSpPr/>
          <p:nvPr/>
        </p:nvSpPr>
        <p:spPr>
          <a:xfrm>
            <a:off x="5456975" y="17293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7"/>
          <p:cNvSpPr/>
          <p:nvPr/>
        </p:nvSpPr>
        <p:spPr>
          <a:xfrm>
            <a:off x="2341450" y="26885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7"/>
          <p:cNvSpPr/>
          <p:nvPr/>
        </p:nvSpPr>
        <p:spPr>
          <a:xfrm>
            <a:off x="2525350" y="28183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0" name="Google Shape;1170;p37"/>
          <p:cNvCxnSpPr/>
          <p:nvPr/>
        </p:nvCxnSpPr>
        <p:spPr>
          <a:xfrm>
            <a:off x="2547325" y="28477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37"/>
          <p:cNvCxnSpPr/>
          <p:nvPr/>
        </p:nvCxnSpPr>
        <p:spPr>
          <a:xfrm flipH="1">
            <a:off x="2552950" y="28587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37"/>
          <p:cNvSpPr txBox="1"/>
          <p:nvPr/>
        </p:nvSpPr>
        <p:spPr>
          <a:xfrm>
            <a:off x="3118275" y="29528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하네스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173" name="Google Shape;1173;p37"/>
          <p:cNvSpPr txBox="1"/>
          <p:nvPr/>
        </p:nvSpPr>
        <p:spPr>
          <a:xfrm>
            <a:off x="3118275" y="30834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174" name="Google Shape;1174;p37"/>
          <p:cNvSpPr/>
          <p:nvPr/>
        </p:nvSpPr>
        <p:spPr>
          <a:xfrm>
            <a:off x="2470750" y="33909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175" name="Google Shape;1175;p37"/>
          <p:cNvSpPr/>
          <p:nvPr/>
        </p:nvSpPr>
        <p:spPr>
          <a:xfrm>
            <a:off x="3503950" y="33956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176" name="Google Shape;1176;p37"/>
          <p:cNvSpPr/>
          <p:nvPr/>
        </p:nvSpPr>
        <p:spPr>
          <a:xfrm>
            <a:off x="4537150" y="33909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177" name="Google Shape;1177;p37"/>
          <p:cNvSpPr/>
          <p:nvPr/>
        </p:nvSpPr>
        <p:spPr>
          <a:xfrm>
            <a:off x="5456975" y="27681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7"/>
          <p:cNvSpPr/>
          <p:nvPr/>
        </p:nvSpPr>
        <p:spPr>
          <a:xfrm>
            <a:off x="2341450" y="37273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7"/>
          <p:cNvSpPr/>
          <p:nvPr/>
        </p:nvSpPr>
        <p:spPr>
          <a:xfrm>
            <a:off x="2525350" y="38571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0" name="Google Shape;1180;p37"/>
          <p:cNvCxnSpPr/>
          <p:nvPr/>
        </p:nvCxnSpPr>
        <p:spPr>
          <a:xfrm>
            <a:off x="2547325" y="38865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37"/>
          <p:cNvCxnSpPr/>
          <p:nvPr/>
        </p:nvCxnSpPr>
        <p:spPr>
          <a:xfrm flipH="1">
            <a:off x="2552950" y="38975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2" name="Google Shape;1182;p37"/>
          <p:cNvSpPr txBox="1"/>
          <p:nvPr/>
        </p:nvSpPr>
        <p:spPr>
          <a:xfrm>
            <a:off x="3118275" y="39916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건식 사료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183" name="Google Shape;1183;p37"/>
          <p:cNvSpPr txBox="1"/>
          <p:nvPr/>
        </p:nvSpPr>
        <p:spPr>
          <a:xfrm>
            <a:off x="3118275" y="41222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184" name="Google Shape;1184;p37"/>
          <p:cNvSpPr/>
          <p:nvPr/>
        </p:nvSpPr>
        <p:spPr>
          <a:xfrm>
            <a:off x="2470750" y="44297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185" name="Google Shape;1185;p37"/>
          <p:cNvSpPr/>
          <p:nvPr/>
        </p:nvSpPr>
        <p:spPr>
          <a:xfrm>
            <a:off x="3503950" y="44344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186" name="Google Shape;1186;p37"/>
          <p:cNvSpPr/>
          <p:nvPr/>
        </p:nvSpPr>
        <p:spPr>
          <a:xfrm>
            <a:off x="4537150" y="44297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187" name="Google Shape;1187;p37"/>
          <p:cNvSpPr/>
          <p:nvPr/>
        </p:nvSpPr>
        <p:spPr>
          <a:xfrm>
            <a:off x="5456975" y="38069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7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37"/>
          <p:cNvSpPr txBox="1"/>
          <p:nvPr/>
        </p:nvSpPr>
        <p:spPr>
          <a:xfrm>
            <a:off x="2289900" y="1474800"/>
            <a:ext cx="518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주문내역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190" name="Google Shape;1190;p37"/>
          <p:cNvCxnSpPr>
            <a:stCxn id="1189" idx="3"/>
          </p:cNvCxnSpPr>
          <p:nvPr/>
        </p:nvCxnSpPr>
        <p:spPr>
          <a:xfrm>
            <a:off x="2808000" y="1575450"/>
            <a:ext cx="278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91" name="Google Shape;1191;p37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92" name="Google Shape;1192;p37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38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8" name="Google Shape;1198;p38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199" name="Google Shape;1199;p38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주문내역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- 장바구니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00" name="Google Shape;1200;p38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8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2" name="Google Shape;1202;p38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3" name="Google Shape;1203;p38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4" name="Google Shape;1204;p38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5" name="Google Shape;1205;p38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6" name="Google Shape;1206;p38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7" name="Google Shape;1207;p38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38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209" name="Google Shape;1209;p38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0" name="Google Shape;1210;p38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11" name="Google Shape;1211;p38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12" name="Google Shape;1212;p38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13" name="Google Shape;1213;p38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214" name="Google Shape;1214;p38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p38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38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38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38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38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38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38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38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38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224" name="Google Shape;1224;p38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5" name="Google Shape;1225;p38"/>
          <p:cNvSpPr/>
          <p:nvPr/>
        </p:nvSpPr>
        <p:spPr>
          <a:xfrm>
            <a:off x="2102875" y="1646925"/>
            <a:ext cx="2268600" cy="10053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8"/>
          <p:cNvSpPr/>
          <p:nvPr/>
        </p:nvSpPr>
        <p:spPr>
          <a:xfrm>
            <a:off x="2296750" y="17795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7" name="Google Shape;1227;p38"/>
          <p:cNvCxnSpPr/>
          <p:nvPr/>
        </p:nvCxnSpPr>
        <p:spPr>
          <a:xfrm>
            <a:off x="2318725" y="18089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38"/>
          <p:cNvCxnSpPr/>
          <p:nvPr/>
        </p:nvCxnSpPr>
        <p:spPr>
          <a:xfrm flipH="1">
            <a:off x="2324350" y="18199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9" name="Google Shape;1229;p38"/>
          <p:cNvSpPr txBox="1"/>
          <p:nvPr/>
        </p:nvSpPr>
        <p:spPr>
          <a:xfrm>
            <a:off x="2966100" y="18378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강아지 켄넬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30" name="Google Shape;1230;p38"/>
          <p:cNvSpPr txBox="1"/>
          <p:nvPr/>
        </p:nvSpPr>
        <p:spPr>
          <a:xfrm>
            <a:off x="2965875" y="20446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231" name="Google Shape;1231;p38"/>
          <p:cNvSpPr/>
          <p:nvPr/>
        </p:nvSpPr>
        <p:spPr>
          <a:xfrm>
            <a:off x="2324350" y="23561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-    </a:t>
            </a:r>
            <a:r>
              <a:rPr lang="ko" sz="600"/>
              <a:t>1    +</a:t>
            </a:r>
            <a:endParaRPr sz="600"/>
          </a:p>
        </p:txBody>
      </p:sp>
      <p:sp>
        <p:nvSpPr>
          <p:cNvPr id="1232" name="Google Shape;1232;p38"/>
          <p:cNvSpPr/>
          <p:nvPr/>
        </p:nvSpPr>
        <p:spPr>
          <a:xfrm>
            <a:off x="3727525" y="1980763"/>
            <a:ext cx="1557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33" name="Google Shape;1233;p38"/>
          <p:cNvSpPr/>
          <p:nvPr/>
        </p:nvSpPr>
        <p:spPr>
          <a:xfrm>
            <a:off x="4192888" y="1714800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8"/>
          <p:cNvSpPr/>
          <p:nvPr/>
        </p:nvSpPr>
        <p:spPr>
          <a:xfrm>
            <a:off x="2102875" y="2687125"/>
            <a:ext cx="2268600" cy="10053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8"/>
          <p:cNvSpPr/>
          <p:nvPr/>
        </p:nvSpPr>
        <p:spPr>
          <a:xfrm>
            <a:off x="2296750" y="28183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6" name="Google Shape;1236;p38"/>
          <p:cNvCxnSpPr/>
          <p:nvPr/>
        </p:nvCxnSpPr>
        <p:spPr>
          <a:xfrm>
            <a:off x="2318725" y="28477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38"/>
          <p:cNvCxnSpPr/>
          <p:nvPr/>
        </p:nvCxnSpPr>
        <p:spPr>
          <a:xfrm flipH="1">
            <a:off x="2324350" y="28587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8" name="Google Shape;1238;p38"/>
          <p:cNvSpPr txBox="1"/>
          <p:nvPr/>
        </p:nvSpPr>
        <p:spPr>
          <a:xfrm>
            <a:off x="2966100" y="28766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하네스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39" name="Google Shape;1239;p38"/>
          <p:cNvSpPr txBox="1"/>
          <p:nvPr/>
        </p:nvSpPr>
        <p:spPr>
          <a:xfrm>
            <a:off x="2965875" y="30834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240" name="Google Shape;1240;p38"/>
          <p:cNvSpPr/>
          <p:nvPr/>
        </p:nvSpPr>
        <p:spPr>
          <a:xfrm>
            <a:off x="4192900" y="2752638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38"/>
          <p:cNvSpPr/>
          <p:nvPr/>
        </p:nvSpPr>
        <p:spPr>
          <a:xfrm>
            <a:off x="2102875" y="3727325"/>
            <a:ext cx="2268600" cy="10053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38"/>
          <p:cNvSpPr/>
          <p:nvPr/>
        </p:nvSpPr>
        <p:spPr>
          <a:xfrm>
            <a:off x="2296750" y="38571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3" name="Google Shape;1243;p38"/>
          <p:cNvCxnSpPr/>
          <p:nvPr/>
        </p:nvCxnSpPr>
        <p:spPr>
          <a:xfrm>
            <a:off x="2318725" y="38865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38"/>
          <p:cNvCxnSpPr/>
          <p:nvPr/>
        </p:nvCxnSpPr>
        <p:spPr>
          <a:xfrm flipH="1">
            <a:off x="2324350" y="38975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5" name="Google Shape;1245;p38"/>
          <p:cNvSpPr txBox="1"/>
          <p:nvPr/>
        </p:nvSpPr>
        <p:spPr>
          <a:xfrm>
            <a:off x="2965875" y="39154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건식 사료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46" name="Google Shape;1246;p38"/>
          <p:cNvSpPr txBox="1"/>
          <p:nvPr/>
        </p:nvSpPr>
        <p:spPr>
          <a:xfrm>
            <a:off x="2965875" y="41222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247" name="Google Shape;1247;p38"/>
          <p:cNvSpPr/>
          <p:nvPr/>
        </p:nvSpPr>
        <p:spPr>
          <a:xfrm>
            <a:off x="4192888" y="379047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38"/>
          <p:cNvSpPr txBox="1"/>
          <p:nvPr/>
        </p:nvSpPr>
        <p:spPr>
          <a:xfrm>
            <a:off x="2137500" y="1474800"/>
            <a:ext cx="518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장바구니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249" name="Google Shape;1249;p38"/>
          <p:cNvCxnSpPr/>
          <p:nvPr/>
        </p:nvCxnSpPr>
        <p:spPr>
          <a:xfrm>
            <a:off x="2579400" y="1575450"/>
            <a:ext cx="278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50" name="Google Shape;1250;p38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251" name="Google Shape;1251;p38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2" name="Google Shape;1252;p38"/>
          <p:cNvSpPr/>
          <p:nvPr/>
        </p:nvSpPr>
        <p:spPr>
          <a:xfrm>
            <a:off x="2324350" y="33956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-    1    +</a:t>
            </a:r>
            <a:endParaRPr sz="600"/>
          </a:p>
        </p:txBody>
      </p:sp>
      <p:sp>
        <p:nvSpPr>
          <p:cNvPr id="1253" name="Google Shape;1253;p38"/>
          <p:cNvSpPr/>
          <p:nvPr/>
        </p:nvSpPr>
        <p:spPr>
          <a:xfrm>
            <a:off x="2324350" y="444028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-    1    +</a:t>
            </a:r>
            <a:endParaRPr sz="600"/>
          </a:p>
        </p:txBody>
      </p:sp>
      <p:sp>
        <p:nvSpPr>
          <p:cNvPr id="1254" name="Google Shape;1254;p38"/>
          <p:cNvSpPr/>
          <p:nvPr/>
        </p:nvSpPr>
        <p:spPr>
          <a:xfrm>
            <a:off x="3727525" y="3090763"/>
            <a:ext cx="1557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55" name="Google Shape;1255;p38"/>
          <p:cNvSpPr/>
          <p:nvPr/>
        </p:nvSpPr>
        <p:spPr>
          <a:xfrm>
            <a:off x="3727525" y="4112463"/>
            <a:ext cx="1557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56" name="Google Shape;1256;p38"/>
          <p:cNvSpPr/>
          <p:nvPr/>
        </p:nvSpPr>
        <p:spPr>
          <a:xfrm>
            <a:off x="4398450" y="1646925"/>
            <a:ext cx="1095600" cy="984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38"/>
          <p:cNvSpPr txBox="1"/>
          <p:nvPr/>
        </p:nvSpPr>
        <p:spPr>
          <a:xfrm>
            <a:off x="4441800" y="1714800"/>
            <a:ext cx="10089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주문 예상 금액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58" name="Google Shape;1258;p38"/>
          <p:cNvSpPr txBox="1"/>
          <p:nvPr/>
        </p:nvSpPr>
        <p:spPr>
          <a:xfrm>
            <a:off x="4308100" y="1967500"/>
            <a:ext cx="1320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총 상품 가격        100,000원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총 배송비                      +0원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		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                         100,000원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1259" name="Google Shape;1259;p38"/>
          <p:cNvCxnSpPr/>
          <p:nvPr/>
        </p:nvCxnSpPr>
        <p:spPr>
          <a:xfrm>
            <a:off x="4465775" y="2266200"/>
            <a:ext cx="940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p38"/>
          <p:cNvSpPr/>
          <p:nvPr/>
        </p:nvSpPr>
        <p:spPr>
          <a:xfrm>
            <a:off x="4553525" y="2435325"/>
            <a:ext cx="7935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   </a:t>
            </a:r>
            <a:r>
              <a:rPr b="1" lang="ko" sz="700">
                <a:solidFill>
                  <a:schemeClr val="dk1"/>
                </a:solidFill>
              </a:rPr>
              <a:t>구매하기(1)</a:t>
            </a:r>
            <a:endParaRPr sz="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9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6" name="Google Shape;1266;p39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배송지 정보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결제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267" name="Google Shape;1267;p39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주문내역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- 주문내역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68" name="Google Shape;1268;p39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39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0" name="Google Shape;1270;p39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1" name="Google Shape;1271;p39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2" name="Google Shape;1272;p39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3" name="Google Shape;1273;p39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4" name="Google Shape;1274;p39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5" name="Google Shape;1275;p39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39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277" name="Google Shape;1277;p39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8" name="Google Shape;1278;p39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9" name="Google Shape;1279;p39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80" name="Google Shape;1280;p39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81" name="Google Shape;1281;p39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282" name="Google Shape;1282;p39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39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39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39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6" name="Google Shape;1286;p39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39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39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9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9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9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292" name="Google Shape;1292;p39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3" name="Google Shape;1293;p39"/>
          <p:cNvSpPr/>
          <p:nvPr/>
        </p:nvSpPr>
        <p:spPr>
          <a:xfrm>
            <a:off x="2341450" y="16497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9"/>
          <p:cNvSpPr/>
          <p:nvPr/>
        </p:nvSpPr>
        <p:spPr>
          <a:xfrm>
            <a:off x="2525350" y="17795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5" name="Google Shape;1295;p39"/>
          <p:cNvCxnSpPr/>
          <p:nvPr/>
        </p:nvCxnSpPr>
        <p:spPr>
          <a:xfrm>
            <a:off x="2547325" y="18089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39"/>
          <p:cNvCxnSpPr/>
          <p:nvPr/>
        </p:nvCxnSpPr>
        <p:spPr>
          <a:xfrm flipH="1">
            <a:off x="2552950" y="18199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7" name="Google Shape;1297;p39"/>
          <p:cNvSpPr txBox="1"/>
          <p:nvPr/>
        </p:nvSpPr>
        <p:spPr>
          <a:xfrm>
            <a:off x="3118275" y="19140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강아지 켄넬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98" name="Google Shape;1298;p39"/>
          <p:cNvSpPr txBox="1"/>
          <p:nvPr/>
        </p:nvSpPr>
        <p:spPr>
          <a:xfrm>
            <a:off x="3118275" y="20446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299" name="Google Shape;1299;p39"/>
          <p:cNvSpPr/>
          <p:nvPr/>
        </p:nvSpPr>
        <p:spPr>
          <a:xfrm>
            <a:off x="2470750" y="23521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300" name="Google Shape;1300;p39"/>
          <p:cNvSpPr/>
          <p:nvPr/>
        </p:nvSpPr>
        <p:spPr>
          <a:xfrm>
            <a:off x="3503950" y="23568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301" name="Google Shape;1301;p39"/>
          <p:cNvSpPr/>
          <p:nvPr/>
        </p:nvSpPr>
        <p:spPr>
          <a:xfrm>
            <a:off x="4537150" y="23521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302" name="Google Shape;1302;p39"/>
          <p:cNvSpPr/>
          <p:nvPr/>
        </p:nvSpPr>
        <p:spPr>
          <a:xfrm>
            <a:off x="5456975" y="17293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9"/>
          <p:cNvSpPr/>
          <p:nvPr/>
        </p:nvSpPr>
        <p:spPr>
          <a:xfrm>
            <a:off x="2341450" y="26885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39"/>
          <p:cNvSpPr/>
          <p:nvPr/>
        </p:nvSpPr>
        <p:spPr>
          <a:xfrm>
            <a:off x="2525350" y="28183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5" name="Google Shape;1305;p39"/>
          <p:cNvCxnSpPr/>
          <p:nvPr/>
        </p:nvCxnSpPr>
        <p:spPr>
          <a:xfrm>
            <a:off x="2547325" y="28477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39"/>
          <p:cNvCxnSpPr/>
          <p:nvPr/>
        </p:nvCxnSpPr>
        <p:spPr>
          <a:xfrm flipH="1">
            <a:off x="2552950" y="28587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39"/>
          <p:cNvSpPr txBox="1"/>
          <p:nvPr/>
        </p:nvSpPr>
        <p:spPr>
          <a:xfrm>
            <a:off x="3118275" y="29528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하네스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308" name="Google Shape;1308;p39"/>
          <p:cNvSpPr txBox="1"/>
          <p:nvPr/>
        </p:nvSpPr>
        <p:spPr>
          <a:xfrm>
            <a:off x="3118275" y="30834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09" name="Google Shape;1309;p39"/>
          <p:cNvSpPr/>
          <p:nvPr/>
        </p:nvSpPr>
        <p:spPr>
          <a:xfrm>
            <a:off x="2470750" y="33909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310" name="Google Shape;1310;p39"/>
          <p:cNvSpPr/>
          <p:nvPr/>
        </p:nvSpPr>
        <p:spPr>
          <a:xfrm>
            <a:off x="3503950" y="33956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311" name="Google Shape;1311;p39"/>
          <p:cNvSpPr/>
          <p:nvPr/>
        </p:nvSpPr>
        <p:spPr>
          <a:xfrm>
            <a:off x="4537150" y="33909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312" name="Google Shape;1312;p39"/>
          <p:cNvSpPr/>
          <p:nvPr/>
        </p:nvSpPr>
        <p:spPr>
          <a:xfrm>
            <a:off x="5456975" y="27681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39"/>
          <p:cNvSpPr/>
          <p:nvPr/>
        </p:nvSpPr>
        <p:spPr>
          <a:xfrm>
            <a:off x="2341450" y="37273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9"/>
          <p:cNvSpPr/>
          <p:nvPr/>
        </p:nvSpPr>
        <p:spPr>
          <a:xfrm>
            <a:off x="2525350" y="38571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5" name="Google Shape;1315;p39"/>
          <p:cNvCxnSpPr/>
          <p:nvPr/>
        </p:nvCxnSpPr>
        <p:spPr>
          <a:xfrm>
            <a:off x="2547325" y="38865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39"/>
          <p:cNvCxnSpPr/>
          <p:nvPr/>
        </p:nvCxnSpPr>
        <p:spPr>
          <a:xfrm flipH="1">
            <a:off x="2552950" y="38975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7" name="Google Shape;1317;p39"/>
          <p:cNvSpPr txBox="1"/>
          <p:nvPr/>
        </p:nvSpPr>
        <p:spPr>
          <a:xfrm>
            <a:off x="3118275" y="39916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건식 사료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318" name="Google Shape;1318;p39"/>
          <p:cNvSpPr txBox="1"/>
          <p:nvPr/>
        </p:nvSpPr>
        <p:spPr>
          <a:xfrm>
            <a:off x="3118275" y="41222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19" name="Google Shape;1319;p39"/>
          <p:cNvSpPr/>
          <p:nvPr/>
        </p:nvSpPr>
        <p:spPr>
          <a:xfrm>
            <a:off x="2470750" y="44297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320" name="Google Shape;1320;p39"/>
          <p:cNvSpPr/>
          <p:nvPr/>
        </p:nvSpPr>
        <p:spPr>
          <a:xfrm>
            <a:off x="3503950" y="44344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321" name="Google Shape;1321;p39"/>
          <p:cNvSpPr/>
          <p:nvPr/>
        </p:nvSpPr>
        <p:spPr>
          <a:xfrm>
            <a:off x="4537150" y="44297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322" name="Google Shape;1322;p39"/>
          <p:cNvSpPr/>
          <p:nvPr/>
        </p:nvSpPr>
        <p:spPr>
          <a:xfrm>
            <a:off x="5456975" y="38069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9"/>
          <p:cNvSpPr/>
          <p:nvPr/>
        </p:nvSpPr>
        <p:spPr>
          <a:xfrm>
            <a:off x="1266125" y="2467225"/>
            <a:ext cx="4893000" cy="1339800"/>
          </a:xfrm>
          <a:prstGeom prst="roundRect">
            <a:avLst>
              <a:gd fmla="val 8242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9"/>
          <p:cNvSpPr txBox="1"/>
          <p:nvPr/>
        </p:nvSpPr>
        <p:spPr>
          <a:xfrm>
            <a:off x="1507050" y="2590025"/>
            <a:ext cx="1079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리뷰작성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25" name="Google Shape;1325;p39"/>
          <p:cNvSpPr/>
          <p:nvPr/>
        </p:nvSpPr>
        <p:spPr>
          <a:xfrm>
            <a:off x="1507050" y="2883600"/>
            <a:ext cx="4364400" cy="59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999999"/>
                </a:solidFill>
              </a:rPr>
              <a:t>여기에 입력하세요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1326" name="Google Shape;1326;p39"/>
          <p:cNvSpPr/>
          <p:nvPr/>
        </p:nvSpPr>
        <p:spPr>
          <a:xfrm>
            <a:off x="5933050" y="2571750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9"/>
          <p:cNvSpPr/>
          <p:nvPr/>
        </p:nvSpPr>
        <p:spPr>
          <a:xfrm>
            <a:off x="5110875" y="3559138"/>
            <a:ext cx="655500" cy="161700"/>
          </a:xfrm>
          <a:prstGeom prst="roundRect">
            <a:avLst>
              <a:gd fmla="val 1406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저장하기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28" name="Google Shape;1328;p39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329" name="Google Shape;1329;p39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0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5" name="Google Shape;1335;p40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특정 회원등급 이상인 회원이 클릭 시 경매장 입장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이전 페이지로 이동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336" name="Google Shape;1336;p40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경매장 입장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경매장 입장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37" name="Google Shape;1337;p40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0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39" name="Google Shape;1339;p40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0" name="Google Shape;1340;p40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1" name="Google Shape;1341;p40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2" name="Google Shape;1342;p40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3" name="Google Shape;1343;p40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4" name="Google Shape;1344;p40"/>
          <p:cNvSpPr/>
          <p:nvPr/>
        </p:nvSpPr>
        <p:spPr>
          <a:xfrm>
            <a:off x="4372063" y="3871550"/>
            <a:ext cx="22482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뒤로가기</a:t>
            </a:r>
            <a:endParaRPr/>
          </a:p>
        </p:txBody>
      </p:sp>
      <p:sp>
        <p:nvSpPr>
          <p:cNvPr id="1345" name="Google Shape;1345;p40"/>
          <p:cNvSpPr/>
          <p:nvPr/>
        </p:nvSpPr>
        <p:spPr>
          <a:xfrm>
            <a:off x="1931088" y="3871550"/>
            <a:ext cx="2248200" cy="26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입장하기</a:t>
            </a:r>
            <a:endParaRPr/>
          </a:p>
        </p:txBody>
      </p:sp>
      <p:sp>
        <p:nvSpPr>
          <p:cNvPr id="1346" name="Google Shape;1346;p40"/>
          <p:cNvSpPr/>
          <p:nvPr/>
        </p:nvSpPr>
        <p:spPr>
          <a:xfrm>
            <a:off x="964913" y="164195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0"/>
          <p:cNvSpPr txBox="1"/>
          <p:nvPr/>
        </p:nvSpPr>
        <p:spPr>
          <a:xfrm>
            <a:off x="974300" y="169177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348" name="Google Shape;1348;p40"/>
          <p:cNvCxnSpPr/>
          <p:nvPr/>
        </p:nvCxnSpPr>
        <p:spPr>
          <a:xfrm>
            <a:off x="993050" y="187792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9" name="Google Shape;1349;p40"/>
          <p:cNvSpPr txBox="1"/>
          <p:nvPr/>
        </p:nvSpPr>
        <p:spPr>
          <a:xfrm>
            <a:off x="1000100" y="192187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50" name="Google Shape;1350;p40"/>
          <p:cNvSpPr txBox="1"/>
          <p:nvPr/>
        </p:nvSpPr>
        <p:spPr>
          <a:xfrm>
            <a:off x="974300" y="2140300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51" name="Google Shape;1351;p40"/>
          <p:cNvSpPr txBox="1"/>
          <p:nvPr/>
        </p:nvSpPr>
        <p:spPr>
          <a:xfrm>
            <a:off x="974300" y="23587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52" name="Google Shape;1352;p40"/>
          <p:cNvSpPr txBox="1"/>
          <p:nvPr/>
        </p:nvSpPr>
        <p:spPr>
          <a:xfrm>
            <a:off x="974300" y="2577150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353" name="Google Shape;1353;p40"/>
          <p:cNvCxnSpPr/>
          <p:nvPr/>
        </p:nvCxnSpPr>
        <p:spPr>
          <a:xfrm>
            <a:off x="1012100" y="2090500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40"/>
          <p:cNvCxnSpPr/>
          <p:nvPr/>
        </p:nvCxnSpPr>
        <p:spPr>
          <a:xfrm>
            <a:off x="1012100" y="2316225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40"/>
          <p:cNvCxnSpPr/>
          <p:nvPr/>
        </p:nvCxnSpPr>
        <p:spPr>
          <a:xfrm>
            <a:off x="1012100" y="2533725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40"/>
          <p:cNvCxnSpPr/>
          <p:nvPr/>
        </p:nvCxnSpPr>
        <p:spPr>
          <a:xfrm>
            <a:off x="1012100" y="2729450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7" name="Google Shape;1357;p40"/>
          <p:cNvSpPr/>
          <p:nvPr/>
        </p:nvSpPr>
        <p:spPr>
          <a:xfrm rot="5400000">
            <a:off x="1470650" y="1967175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0"/>
          <p:cNvSpPr/>
          <p:nvPr/>
        </p:nvSpPr>
        <p:spPr>
          <a:xfrm rot="5400000">
            <a:off x="1477650" y="2187825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0"/>
          <p:cNvSpPr/>
          <p:nvPr/>
        </p:nvSpPr>
        <p:spPr>
          <a:xfrm rot="5400000">
            <a:off x="1444850" y="2408475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0"/>
          <p:cNvSpPr/>
          <p:nvPr/>
        </p:nvSpPr>
        <p:spPr>
          <a:xfrm rot="5400000">
            <a:off x="1401650" y="2618700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0"/>
          <p:cNvSpPr/>
          <p:nvPr/>
        </p:nvSpPr>
        <p:spPr>
          <a:xfrm rot="10800000">
            <a:off x="1508450" y="1734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0"/>
          <p:cNvSpPr txBox="1"/>
          <p:nvPr/>
        </p:nvSpPr>
        <p:spPr>
          <a:xfrm>
            <a:off x="1025675" y="4373100"/>
            <a:ext cx="5340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363" name="Google Shape;1363;p40"/>
          <p:cNvSpPr/>
          <p:nvPr/>
        </p:nvSpPr>
        <p:spPr>
          <a:xfrm>
            <a:off x="1931100" y="1958888"/>
            <a:ext cx="2342700" cy="1739400"/>
          </a:xfrm>
          <a:prstGeom prst="roundRect">
            <a:avLst>
              <a:gd fmla="val 865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4" name="Google Shape;1364;p40"/>
          <p:cNvCxnSpPr/>
          <p:nvPr/>
        </p:nvCxnSpPr>
        <p:spPr>
          <a:xfrm>
            <a:off x="1967000" y="2012138"/>
            <a:ext cx="2272200" cy="162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40"/>
          <p:cNvCxnSpPr/>
          <p:nvPr/>
        </p:nvCxnSpPr>
        <p:spPr>
          <a:xfrm flipH="1">
            <a:off x="1976150" y="2002838"/>
            <a:ext cx="2248200" cy="16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40"/>
          <p:cNvSpPr txBox="1"/>
          <p:nvPr/>
        </p:nvSpPr>
        <p:spPr>
          <a:xfrm>
            <a:off x="4415038" y="2300975"/>
            <a:ext cx="1981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강아지 켄넬 </a:t>
            </a:r>
            <a:r>
              <a:rPr lang="ko" sz="800">
                <a:solidFill>
                  <a:schemeClr val="dk1"/>
                </a:solidFill>
              </a:rPr>
              <a:t>Jackpot사 제품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67" name="Google Shape;1367;p40"/>
          <p:cNvSpPr txBox="1"/>
          <p:nvPr/>
        </p:nvSpPr>
        <p:spPr>
          <a:xfrm>
            <a:off x="4442475" y="2568925"/>
            <a:ext cx="2197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강아지 한마리가 들어갈 수 있는 켄넬입니다.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내부에 폭신한 소재가 덧대어져 있습니다.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68" name="Google Shape;1368;p40"/>
          <p:cNvSpPr txBox="1"/>
          <p:nvPr/>
        </p:nvSpPr>
        <p:spPr>
          <a:xfrm>
            <a:off x="4556700" y="3035350"/>
            <a:ext cx="741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 시작가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69" name="Google Shape;1369;p40"/>
          <p:cNvSpPr txBox="1"/>
          <p:nvPr/>
        </p:nvSpPr>
        <p:spPr>
          <a:xfrm>
            <a:off x="4442475" y="3137325"/>
            <a:ext cx="856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20,000원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70" name="Google Shape;1370;p40"/>
          <p:cNvSpPr txBox="1"/>
          <p:nvPr/>
        </p:nvSpPr>
        <p:spPr>
          <a:xfrm>
            <a:off x="5614425" y="3035338"/>
            <a:ext cx="697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상품가격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71" name="Google Shape;1371;p40"/>
          <p:cNvSpPr txBox="1"/>
          <p:nvPr/>
        </p:nvSpPr>
        <p:spPr>
          <a:xfrm>
            <a:off x="5413275" y="3161163"/>
            <a:ext cx="8988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100,000원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72" name="Google Shape;1372;p40"/>
          <p:cNvSpPr txBox="1"/>
          <p:nvPr/>
        </p:nvSpPr>
        <p:spPr>
          <a:xfrm>
            <a:off x="2485200" y="4192100"/>
            <a:ext cx="35610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경매장에는 VIP등급 이상의 회원만 입장가능합니다.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73" name="Google Shape;1373;p40"/>
          <p:cNvSpPr/>
          <p:nvPr/>
        </p:nvSpPr>
        <p:spPr>
          <a:xfrm>
            <a:off x="1842375" y="38088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40"/>
          <p:cNvSpPr/>
          <p:nvPr/>
        </p:nvSpPr>
        <p:spPr>
          <a:xfrm>
            <a:off x="4295038" y="38176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40"/>
          <p:cNvSpPr txBox="1"/>
          <p:nvPr/>
        </p:nvSpPr>
        <p:spPr>
          <a:xfrm>
            <a:off x="1000094" y="4049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376" name="Google Shape;1376;p40"/>
          <p:cNvCxnSpPr/>
          <p:nvPr/>
        </p:nvCxnSpPr>
        <p:spPr>
          <a:xfrm>
            <a:off x="1012100" y="42555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40"/>
          <p:cNvCxnSpPr/>
          <p:nvPr/>
        </p:nvCxnSpPr>
        <p:spPr>
          <a:xfrm>
            <a:off x="1012100" y="40051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41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3" name="Google Shape;1383;p41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라디오 타입으로 입찰 금액 선택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선택 금액으로 입찰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경매장 입장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384" name="Google Shape;1384;p41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경매장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경매장 입장 - 경매장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r>
                        <a:rPr lang="ko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85" name="Google Shape;1385;p41"/>
          <p:cNvSpPr/>
          <p:nvPr/>
        </p:nvSpPr>
        <p:spPr>
          <a:xfrm>
            <a:off x="2432775" y="1912675"/>
            <a:ext cx="2342700" cy="1739400"/>
          </a:xfrm>
          <a:prstGeom prst="roundRect">
            <a:avLst>
              <a:gd fmla="val 865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1"/>
          <p:cNvSpPr/>
          <p:nvPr/>
        </p:nvSpPr>
        <p:spPr>
          <a:xfrm rot="-5400000">
            <a:off x="2138450" y="2723125"/>
            <a:ext cx="184800" cy="11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1"/>
          <p:cNvSpPr/>
          <p:nvPr/>
        </p:nvSpPr>
        <p:spPr>
          <a:xfrm rot="5400000">
            <a:off x="4885000" y="2723125"/>
            <a:ext cx="184800" cy="11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8" name="Google Shape;1388;p41"/>
          <p:cNvCxnSpPr/>
          <p:nvPr/>
        </p:nvCxnSpPr>
        <p:spPr>
          <a:xfrm>
            <a:off x="2468675" y="1965925"/>
            <a:ext cx="2272200" cy="162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41"/>
          <p:cNvCxnSpPr/>
          <p:nvPr/>
        </p:nvCxnSpPr>
        <p:spPr>
          <a:xfrm flipH="1">
            <a:off x="2477825" y="1956625"/>
            <a:ext cx="2248200" cy="16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41"/>
          <p:cNvSpPr txBox="1"/>
          <p:nvPr/>
        </p:nvSpPr>
        <p:spPr>
          <a:xfrm>
            <a:off x="4848199" y="1929200"/>
            <a:ext cx="1500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낙찰까지 남은시간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91" name="Google Shape;1391;p41"/>
          <p:cNvSpPr txBox="1"/>
          <p:nvPr/>
        </p:nvSpPr>
        <p:spPr>
          <a:xfrm>
            <a:off x="5566463" y="2096038"/>
            <a:ext cx="709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</a:rPr>
              <a:t>28</a:t>
            </a:r>
            <a:r>
              <a:rPr lang="ko" sz="1200">
                <a:solidFill>
                  <a:schemeClr val="dk1"/>
                </a:solidFill>
              </a:rPr>
              <a:t>초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92" name="Google Shape;1392;p41"/>
          <p:cNvSpPr txBox="1"/>
          <p:nvPr/>
        </p:nvSpPr>
        <p:spPr>
          <a:xfrm>
            <a:off x="1311738" y="3012700"/>
            <a:ext cx="655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참여자 수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393" name="Google Shape;1393;p41"/>
          <p:cNvSpPr txBox="1"/>
          <p:nvPr/>
        </p:nvSpPr>
        <p:spPr>
          <a:xfrm>
            <a:off x="5228076" y="3202200"/>
            <a:ext cx="10104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현재 최고 입찰가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94" name="Google Shape;1394;p41"/>
          <p:cNvSpPr txBox="1"/>
          <p:nvPr/>
        </p:nvSpPr>
        <p:spPr>
          <a:xfrm>
            <a:off x="1193038" y="1557163"/>
            <a:ext cx="1981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강아지 켄넬 </a:t>
            </a:r>
            <a:r>
              <a:rPr lang="ko" sz="800">
                <a:solidFill>
                  <a:schemeClr val="dk1"/>
                </a:solidFill>
              </a:rPr>
              <a:t>Jackpot사 제품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95" name="Google Shape;1395;p41"/>
          <p:cNvSpPr txBox="1"/>
          <p:nvPr/>
        </p:nvSpPr>
        <p:spPr>
          <a:xfrm>
            <a:off x="1380438" y="3154900"/>
            <a:ext cx="518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32명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96" name="Google Shape;1396;p41"/>
          <p:cNvSpPr txBox="1"/>
          <p:nvPr/>
        </p:nvSpPr>
        <p:spPr>
          <a:xfrm>
            <a:off x="4548563" y="3348425"/>
            <a:ext cx="1727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</a:rPr>
              <a:t>45,000원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397" name="Google Shape;1397;p41"/>
          <p:cNvSpPr/>
          <p:nvPr/>
        </p:nvSpPr>
        <p:spPr>
          <a:xfrm>
            <a:off x="3940213" y="4350213"/>
            <a:ext cx="22482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나가기</a:t>
            </a:r>
            <a:endParaRPr/>
          </a:p>
        </p:txBody>
      </p:sp>
      <p:cxnSp>
        <p:nvCxnSpPr>
          <p:cNvPr id="1398" name="Google Shape;1398;p41"/>
          <p:cNvCxnSpPr/>
          <p:nvPr/>
        </p:nvCxnSpPr>
        <p:spPr>
          <a:xfrm rot="10800000">
            <a:off x="1275188" y="2782825"/>
            <a:ext cx="7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41"/>
          <p:cNvCxnSpPr/>
          <p:nvPr/>
        </p:nvCxnSpPr>
        <p:spPr>
          <a:xfrm rot="10800000">
            <a:off x="1275188" y="3652075"/>
            <a:ext cx="7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0" name="Google Shape;1400;p41"/>
          <p:cNvSpPr/>
          <p:nvPr/>
        </p:nvSpPr>
        <p:spPr>
          <a:xfrm>
            <a:off x="1275188" y="4350213"/>
            <a:ext cx="2248200" cy="26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입찰하기</a:t>
            </a:r>
            <a:endParaRPr/>
          </a:p>
        </p:txBody>
      </p:sp>
      <p:cxnSp>
        <p:nvCxnSpPr>
          <p:cNvPr id="1401" name="Google Shape;1401;p41"/>
          <p:cNvCxnSpPr/>
          <p:nvPr/>
        </p:nvCxnSpPr>
        <p:spPr>
          <a:xfrm rot="10800000">
            <a:off x="1290588" y="1912675"/>
            <a:ext cx="7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2" name="Google Shape;1402;p41"/>
          <p:cNvSpPr txBox="1"/>
          <p:nvPr/>
        </p:nvSpPr>
        <p:spPr>
          <a:xfrm>
            <a:off x="2033463" y="2899400"/>
            <a:ext cx="394800" cy="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이전사진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403" name="Google Shape;1403;p41"/>
          <p:cNvSpPr txBox="1"/>
          <p:nvPr/>
        </p:nvSpPr>
        <p:spPr>
          <a:xfrm>
            <a:off x="4767063" y="2899400"/>
            <a:ext cx="394800" cy="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다음사진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404" name="Google Shape;1404;p41"/>
          <p:cNvSpPr/>
          <p:nvPr/>
        </p:nvSpPr>
        <p:spPr>
          <a:xfrm>
            <a:off x="4995650" y="3977188"/>
            <a:ext cx="1205400" cy="26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46,000원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405" name="Google Shape;1405;p41"/>
          <p:cNvSpPr txBox="1"/>
          <p:nvPr/>
        </p:nvSpPr>
        <p:spPr>
          <a:xfrm>
            <a:off x="1076750" y="2115400"/>
            <a:ext cx="1124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실시간 경매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406" name="Google Shape;1406;p41"/>
          <p:cNvSpPr txBox="1"/>
          <p:nvPr/>
        </p:nvSpPr>
        <p:spPr>
          <a:xfrm>
            <a:off x="5190626" y="3807550"/>
            <a:ext cx="10104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나의 입찰금액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07" name="Google Shape;1407;p41"/>
          <p:cNvSpPr txBox="1"/>
          <p:nvPr/>
        </p:nvSpPr>
        <p:spPr>
          <a:xfrm>
            <a:off x="1202400" y="3787388"/>
            <a:ext cx="2197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강아지 한마리가 들어갈 수 있는 켄넬입니다.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내부에 폭신한 소재가 덧대어져 있습니다.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08" name="Google Shape;1408;p41"/>
          <p:cNvSpPr txBox="1"/>
          <p:nvPr/>
        </p:nvSpPr>
        <p:spPr>
          <a:xfrm>
            <a:off x="5265576" y="2848838"/>
            <a:ext cx="10104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 시작가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09" name="Google Shape;1409;p41"/>
          <p:cNvSpPr txBox="1"/>
          <p:nvPr/>
        </p:nvSpPr>
        <p:spPr>
          <a:xfrm>
            <a:off x="5228082" y="2950813"/>
            <a:ext cx="1047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20</a:t>
            </a:r>
            <a:r>
              <a:rPr b="1" lang="ko" sz="1200">
                <a:solidFill>
                  <a:schemeClr val="dk1"/>
                </a:solidFill>
              </a:rPr>
              <a:t>,000원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10" name="Google Shape;1410;p41"/>
          <p:cNvSpPr txBox="1"/>
          <p:nvPr/>
        </p:nvSpPr>
        <p:spPr>
          <a:xfrm>
            <a:off x="5265576" y="2517375"/>
            <a:ext cx="10104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상품가격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11" name="Google Shape;1411;p41"/>
          <p:cNvSpPr txBox="1"/>
          <p:nvPr/>
        </p:nvSpPr>
        <p:spPr>
          <a:xfrm>
            <a:off x="5265582" y="2643213"/>
            <a:ext cx="10104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100</a:t>
            </a:r>
            <a:r>
              <a:rPr b="1" lang="ko" sz="1200">
                <a:solidFill>
                  <a:schemeClr val="dk1"/>
                </a:solidFill>
              </a:rPr>
              <a:t>,000원</a:t>
            </a:r>
            <a:endParaRPr b="1" sz="1200">
              <a:solidFill>
                <a:schemeClr val="dk1"/>
              </a:solidFill>
            </a:endParaRPr>
          </a:p>
        </p:txBody>
      </p:sp>
      <p:grpSp>
        <p:nvGrpSpPr>
          <p:cNvPr id="1412" name="Google Shape;1412;p41"/>
          <p:cNvGrpSpPr/>
          <p:nvPr/>
        </p:nvGrpSpPr>
        <p:grpSpPr>
          <a:xfrm>
            <a:off x="4299425" y="3856050"/>
            <a:ext cx="87300" cy="87300"/>
            <a:chOff x="4309700" y="3912550"/>
            <a:chExt cx="87300" cy="87300"/>
          </a:xfrm>
        </p:grpSpPr>
        <p:sp>
          <p:nvSpPr>
            <p:cNvPr id="1413" name="Google Shape;1413;p41"/>
            <p:cNvSpPr/>
            <p:nvPr/>
          </p:nvSpPr>
          <p:spPr>
            <a:xfrm>
              <a:off x="4309700" y="3912550"/>
              <a:ext cx="87300" cy="873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4329984" y="3932834"/>
              <a:ext cx="46800" cy="46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5" name="Google Shape;1415;p41"/>
          <p:cNvSpPr/>
          <p:nvPr/>
        </p:nvSpPr>
        <p:spPr>
          <a:xfrm>
            <a:off x="4300313" y="4003738"/>
            <a:ext cx="873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41"/>
          <p:cNvSpPr txBox="1"/>
          <p:nvPr/>
        </p:nvSpPr>
        <p:spPr>
          <a:xfrm>
            <a:off x="4330838" y="4003450"/>
            <a:ext cx="498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+</a:t>
            </a:r>
            <a:r>
              <a:rPr lang="ko" sz="600">
                <a:solidFill>
                  <a:schemeClr val="dk1"/>
                </a:solidFill>
              </a:rPr>
              <a:t>5,000원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17" name="Google Shape;1417;p41"/>
          <p:cNvSpPr/>
          <p:nvPr/>
        </p:nvSpPr>
        <p:spPr>
          <a:xfrm>
            <a:off x="4300313" y="4154163"/>
            <a:ext cx="873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41"/>
          <p:cNvSpPr txBox="1"/>
          <p:nvPr/>
        </p:nvSpPr>
        <p:spPr>
          <a:xfrm>
            <a:off x="4316877" y="4153875"/>
            <a:ext cx="564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+10,000원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19" name="Google Shape;1419;p41"/>
          <p:cNvSpPr txBox="1"/>
          <p:nvPr/>
        </p:nvSpPr>
        <p:spPr>
          <a:xfrm>
            <a:off x="4330850" y="3853000"/>
            <a:ext cx="498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+1,000원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20" name="Google Shape;1420;p41"/>
          <p:cNvSpPr/>
          <p:nvPr/>
        </p:nvSpPr>
        <p:spPr>
          <a:xfrm>
            <a:off x="4071438" y="37463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41"/>
          <p:cNvSpPr/>
          <p:nvPr/>
        </p:nvSpPr>
        <p:spPr>
          <a:xfrm>
            <a:off x="1202413" y="42549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41"/>
          <p:cNvSpPr/>
          <p:nvPr/>
        </p:nvSpPr>
        <p:spPr>
          <a:xfrm>
            <a:off x="3877588" y="42549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41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41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25" name="Google Shape;1425;p41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26" name="Google Shape;1426;p41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27" name="Google Shape;1427;p41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28" name="Google Shape;1428;p41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29" name="Google Shape;1429;p41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07250" y="115250"/>
            <a:ext cx="11598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284500" y="75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573850"/>
                <a:gridCol w="547750"/>
                <a:gridCol w="6617425"/>
                <a:gridCol w="835975"/>
              </a:tblGrid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FFFFFF"/>
                          </a:solidFill>
                        </a:rPr>
                        <a:t>버전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FFFFFF"/>
                          </a:solidFill>
                        </a:rPr>
                        <a:t>날짜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434343"/>
                    </a:solidFill>
                  </a:tcPr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</a:rPr>
                        <a:t>v0.0.1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</a:rPr>
                        <a:t>김민준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</a:rPr>
                        <a:t>화면설계서 레이아웃 제작 및 기본사항 기재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</a:rPr>
                        <a:t>2024.0</a:t>
                      </a:r>
                      <a:r>
                        <a:rPr lang="ko" sz="900"/>
                        <a:t>8.29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136" y="3161773"/>
            <a:ext cx="1734191" cy="9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42"/>
          <p:cNvSpPr/>
          <p:nvPr/>
        </p:nvSpPr>
        <p:spPr>
          <a:xfrm>
            <a:off x="229250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5" name="Google Shape;1435;p42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돋보기 버튼 클릭 시 검색어로 검색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게시글 조회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436" name="Google Shape;1436;p42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자유게시판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- 자유게시판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r>
                        <a:rPr lang="ko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37" name="Google Shape;1437;p42"/>
          <p:cNvSpPr/>
          <p:nvPr/>
        </p:nvSpPr>
        <p:spPr>
          <a:xfrm>
            <a:off x="238525" y="1701075"/>
            <a:ext cx="6888300" cy="7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42"/>
          <p:cNvSpPr txBox="1"/>
          <p:nvPr/>
        </p:nvSpPr>
        <p:spPr>
          <a:xfrm>
            <a:off x="790375" y="1940559"/>
            <a:ext cx="1111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자유게시판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39" name="Google Shape;1439;p42"/>
          <p:cNvSpPr txBox="1"/>
          <p:nvPr/>
        </p:nvSpPr>
        <p:spPr>
          <a:xfrm>
            <a:off x="794975" y="2116975"/>
            <a:ext cx="13998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자유롭게 글을 작성하는 곳입니다.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440" name="Google Shape;1440;p42"/>
          <p:cNvSpPr txBox="1"/>
          <p:nvPr/>
        </p:nvSpPr>
        <p:spPr>
          <a:xfrm>
            <a:off x="1484649" y="3385975"/>
            <a:ext cx="4785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5001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41" name="Google Shape;1441;p42"/>
          <p:cNvSpPr txBox="1"/>
          <p:nvPr/>
        </p:nvSpPr>
        <p:spPr>
          <a:xfrm>
            <a:off x="4610088" y="3384078"/>
            <a:ext cx="652837" cy="143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2024-00-00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42" name="Google Shape;1442;p42"/>
          <p:cNvSpPr txBox="1"/>
          <p:nvPr/>
        </p:nvSpPr>
        <p:spPr>
          <a:xfrm>
            <a:off x="5409786" y="3380311"/>
            <a:ext cx="450654" cy="143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10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43" name="Google Shape;1443;p42"/>
          <p:cNvSpPr txBox="1"/>
          <p:nvPr/>
        </p:nvSpPr>
        <p:spPr>
          <a:xfrm>
            <a:off x="4019561" y="3380316"/>
            <a:ext cx="450654" cy="143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aaa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444" name="Google Shape;1444;p42"/>
          <p:cNvCxnSpPr/>
          <p:nvPr/>
        </p:nvCxnSpPr>
        <p:spPr>
          <a:xfrm>
            <a:off x="1279850" y="3602944"/>
            <a:ext cx="48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45" name="Google Shape;1445;p42"/>
          <p:cNvSpPr txBox="1"/>
          <p:nvPr/>
        </p:nvSpPr>
        <p:spPr>
          <a:xfrm>
            <a:off x="1517350" y="3066525"/>
            <a:ext cx="413100" cy="14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공지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446" name="Google Shape;1446;p42"/>
          <p:cNvSpPr txBox="1"/>
          <p:nvPr/>
        </p:nvSpPr>
        <p:spPr>
          <a:xfrm>
            <a:off x="2395444" y="3066512"/>
            <a:ext cx="15093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모금액 2천만원 돌파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47" name="Google Shape;1447;p42"/>
          <p:cNvSpPr txBox="1"/>
          <p:nvPr/>
        </p:nvSpPr>
        <p:spPr>
          <a:xfrm>
            <a:off x="4610101" y="3064618"/>
            <a:ext cx="6528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2024-00-00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48" name="Google Shape;1448;p42"/>
          <p:cNvSpPr txBox="1"/>
          <p:nvPr/>
        </p:nvSpPr>
        <p:spPr>
          <a:xfrm>
            <a:off x="5409803" y="3060850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30000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49" name="Google Shape;1449;p42"/>
          <p:cNvSpPr txBox="1"/>
          <p:nvPr/>
        </p:nvSpPr>
        <p:spPr>
          <a:xfrm>
            <a:off x="4019572" y="3060855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관리자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450" name="Google Shape;1450;p42"/>
          <p:cNvCxnSpPr/>
          <p:nvPr/>
        </p:nvCxnSpPr>
        <p:spPr>
          <a:xfrm>
            <a:off x="1279850" y="3283463"/>
            <a:ext cx="48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51" name="Google Shape;1451;p42"/>
          <p:cNvSpPr txBox="1"/>
          <p:nvPr/>
        </p:nvSpPr>
        <p:spPr>
          <a:xfrm>
            <a:off x="1498587" y="3693775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5000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52" name="Google Shape;1452;p42"/>
          <p:cNvSpPr txBox="1"/>
          <p:nvPr/>
        </p:nvSpPr>
        <p:spPr>
          <a:xfrm>
            <a:off x="2395444" y="3693771"/>
            <a:ext cx="15093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반갑습니다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53" name="Google Shape;1453;p42"/>
          <p:cNvSpPr txBox="1"/>
          <p:nvPr/>
        </p:nvSpPr>
        <p:spPr>
          <a:xfrm>
            <a:off x="4610101" y="3691877"/>
            <a:ext cx="6528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2024-00-00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54" name="Google Shape;1454;p42"/>
          <p:cNvSpPr txBox="1"/>
          <p:nvPr/>
        </p:nvSpPr>
        <p:spPr>
          <a:xfrm>
            <a:off x="5409803" y="3688109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15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55" name="Google Shape;1455;p42"/>
          <p:cNvSpPr txBox="1"/>
          <p:nvPr/>
        </p:nvSpPr>
        <p:spPr>
          <a:xfrm>
            <a:off x="4019572" y="3688114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bbb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456" name="Google Shape;1456;p42"/>
          <p:cNvCxnSpPr/>
          <p:nvPr/>
        </p:nvCxnSpPr>
        <p:spPr>
          <a:xfrm>
            <a:off x="1279850" y="3910722"/>
            <a:ext cx="486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57" name="Google Shape;1457;p42"/>
          <p:cNvSpPr txBox="1"/>
          <p:nvPr/>
        </p:nvSpPr>
        <p:spPr>
          <a:xfrm>
            <a:off x="1498587" y="4001550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4098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58" name="Google Shape;1458;p42"/>
          <p:cNvSpPr txBox="1"/>
          <p:nvPr/>
        </p:nvSpPr>
        <p:spPr>
          <a:xfrm>
            <a:off x="2395444" y="4001549"/>
            <a:ext cx="15093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처음뵙겠습니다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59" name="Google Shape;1459;p42"/>
          <p:cNvSpPr txBox="1"/>
          <p:nvPr/>
        </p:nvSpPr>
        <p:spPr>
          <a:xfrm>
            <a:off x="4610101" y="3999655"/>
            <a:ext cx="6528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2024-00-00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60" name="Google Shape;1460;p42"/>
          <p:cNvSpPr txBox="1"/>
          <p:nvPr/>
        </p:nvSpPr>
        <p:spPr>
          <a:xfrm>
            <a:off x="5409803" y="3995887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2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61" name="Google Shape;1461;p42"/>
          <p:cNvSpPr txBox="1"/>
          <p:nvPr/>
        </p:nvSpPr>
        <p:spPr>
          <a:xfrm>
            <a:off x="4019572" y="3995892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aaa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462" name="Google Shape;1462;p42"/>
          <p:cNvCxnSpPr/>
          <p:nvPr/>
        </p:nvCxnSpPr>
        <p:spPr>
          <a:xfrm>
            <a:off x="1279850" y="4218500"/>
            <a:ext cx="486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63" name="Google Shape;1463;p42"/>
          <p:cNvSpPr txBox="1"/>
          <p:nvPr/>
        </p:nvSpPr>
        <p:spPr>
          <a:xfrm>
            <a:off x="1465049" y="4321025"/>
            <a:ext cx="5178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4097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64" name="Google Shape;1464;p42"/>
          <p:cNvSpPr txBox="1"/>
          <p:nvPr/>
        </p:nvSpPr>
        <p:spPr>
          <a:xfrm>
            <a:off x="2395444" y="4321024"/>
            <a:ext cx="15093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잘지내봐요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65" name="Google Shape;1465;p42"/>
          <p:cNvSpPr txBox="1"/>
          <p:nvPr/>
        </p:nvSpPr>
        <p:spPr>
          <a:xfrm>
            <a:off x="4610101" y="4319130"/>
            <a:ext cx="6528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2024-00-00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66" name="Google Shape;1466;p42"/>
          <p:cNvSpPr txBox="1"/>
          <p:nvPr/>
        </p:nvSpPr>
        <p:spPr>
          <a:xfrm>
            <a:off x="5409803" y="4315362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78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67" name="Google Shape;1467;p42"/>
          <p:cNvSpPr txBox="1"/>
          <p:nvPr/>
        </p:nvSpPr>
        <p:spPr>
          <a:xfrm>
            <a:off x="4019572" y="4315367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ccc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468" name="Google Shape;1468;p42"/>
          <p:cNvCxnSpPr/>
          <p:nvPr/>
        </p:nvCxnSpPr>
        <p:spPr>
          <a:xfrm>
            <a:off x="1279850" y="4537975"/>
            <a:ext cx="486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69" name="Google Shape;1469;p42"/>
          <p:cNvSpPr txBox="1"/>
          <p:nvPr/>
        </p:nvSpPr>
        <p:spPr>
          <a:xfrm>
            <a:off x="28802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70" name="Google Shape;1470;p42"/>
          <p:cNvSpPr txBox="1"/>
          <p:nvPr/>
        </p:nvSpPr>
        <p:spPr>
          <a:xfrm>
            <a:off x="30843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3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71" name="Google Shape;1471;p42"/>
          <p:cNvSpPr txBox="1"/>
          <p:nvPr/>
        </p:nvSpPr>
        <p:spPr>
          <a:xfrm>
            <a:off x="32884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4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72" name="Google Shape;1472;p42"/>
          <p:cNvSpPr txBox="1"/>
          <p:nvPr/>
        </p:nvSpPr>
        <p:spPr>
          <a:xfrm>
            <a:off x="34925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5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73" name="Google Shape;1473;p42"/>
          <p:cNvSpPr txBox="1"/>
          <p:nvPr/>
        </p:nvSpPr>
        <p:spPr>
          <a:xfrm>
            <a:off x="36725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6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74" name="Google Shape;1474;p42"/>
          <p:cNvSpPr txBox="1"/>
          <p:nvPr/>
        </p:nvSpPr>
        <p:spPr>
          <a:xfrm>
            <a:off x="38766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7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75" name="Google Shape;1475;p42"/>
          <p:cNvSpPr txBox="1"/>
          <p:nvPr/>
        </p:nvSpPr>
        <p:spPr>
          <a:xfrm>
            <a:off x="40807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8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76" name="Google Shape;1476;p42"/>
          <p:cNvSpPr txBox="1"/>
          <p:nvPr/>
        </p:nvSpPr>
        <p:spPr>
          <a:xfrm>
            <a:off x="42848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9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77" name="Google Shape;1477;p42"/>
          <p:cNvSpPr txBox="1"/>
          <p:nvPr/>
        </p:nvSpPr>
        <p:spPr>
          <a:xfrm>
            <a:off x="4488975" y="4699723"/>
            <a:ext cx="299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10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78" name="Google Shape;1478;p42"/>
          <p:cNvSpPr/>
          <p:nvPr/>
        </p:nvSpPr>
        <p:spPr>
          <a:xfrm>
            <a:off x="2749150" y="4693225"/>
            <a:ext cx="96900" cy="108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2"/>
          <p:cNvSpPr txBox="1"/>
          <p:nvPr/>
        </p:nvSpPr>
        <p:spPr>
          <a:xfrm>
            <a:off x="26761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1</a:t>
            </a:r>
            <a:endParaRPr b="1" sz="200">
              <a:solidFill>
                <a:schemeClr val="lt1"/>
              </a:solidFill>
            </a:endParaRPr>
          </a:p>
        </p:txBody>
      </p:sp>
      <p:sp>
        <p:nvSpPr>
          <p:cNvPr id="1480" name="Google Shape;1480;p42"/>
          <p:cNvSpPr txBox="1"/>
          <p:nvPr/>
        </p:nvSpPr>
        <p:spPr>
          <a:xfrm>
            <a:off x="2395444" y="3377171"/>
            <a:ext cx="15093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안녕하세요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81" name="Google Shape;1481;p42"/>
          <p:cNvSpPr/>
          <p:nvPr/>
        </p:nvSpPr>
        <p:spPr>
          <a:xfrm>
            <a:off x="4767905" y="4720509"/>
            <a:ext cx="96900" cy="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482" name="Google Shape;1482;p42"/>
          <p:cNvSpPr txBox="1"/>
          <p:nvPr/>
        </p:nvSpPr>
        <p:spPr>
          <a:xfrm>
            <a:off x="4776230" y="4726308"/>
            <a:ext cx="81000" cy="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&gt;</a:t>
            </a:r>
            <a:endParaRPr sz="500">
              <a:solidFill>
                <a:schemeClr val="dk2"/>
              </a:solidFill>
            </a:endParaRPr>
          </a:p>
        </p:txBody>
      </p:sp>
      <p:grpSp>
        <p:nvGrpSpPr>
          <p:cNvPr id="1483" name="Google Shape;1483;p42"/>
          <p:cNvGrpSpPr/>
          <p:nvPr/>
        </p:nvGrpSpPr>
        <p:grpSpPr>
          <a:xfrm>
            <a:off x="2099075" y="1174400"/>
            <a:ext cx="3563075" cy="267300"/>
            <a:chOff x="2099075" y="1174400"/>
            <a:chExt cx="3563075" cy="267300"/>
          </a:xfrm>
        </p:grpSpPr>
        <p:sp>
          <p:nvSpPr>
            <p:cNvPr id="1484" name="Google Shape;1484;p42"/>
            <p:cNvSpPr/>
            <p:nvPr/>
          </p:nvSpPr>
          <p:spPr>
            <a:xfrm>
              <a:off x="2152750" y="1174400"/>
              <a:ext cx="3509400" cy="26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2"/>
            <p:cNvSpPr/>
            <p:nvPr/>
          </p:nvSpPr>
          <p:spPr>
            <a:xfrm>
              <a:off x="5087350" y="1236950"/>
              <a:ext cx="518100" cy="1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사용자명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486" name="Google Shape;1486;p42"/>
            <p:cNvSpPr txBox="1"/>
            <p:nvPr/>
          </p:nvSpPr>
          <p:spPr>
            <a:xfrm>
              <a:off x="3956138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쇼핑몰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487" name="Google Shape;1487;p42"/>
            <p:cNvSpPr txBox="1"/>
            <p:nvPr/>
          </p:nvSpPr>
          <p:spPr>
            <a:xfrm>
              <a:off x="4313775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게시판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488" name="Google Shape;1488;p42"/>
            <p:cNvSpPr txBox="1"/>
            <p:nvPr/>
          </p:nvSpPr>
          <p:spPr>
            <a:xfrm>
              <a:off x="4721500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경매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489" name="Google Shape;1489;p42"/>
            <p:cNvSpPr txBox="1"/>
            <p:nvPr/>
          </p:nvSpPr>
          <p:spPr>
            <a:xfrm>
              <a:off x="2099075" y="1213100"/>
              <a:ext cx="655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유기견 서비스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490" name="Google Shape;1490;p42"/>
            <p:cNvSpPr txBox="1"/>
            <p:nvPr/>
          </p:nvSpPr>
          <p:spPr>
            <a:xfrm>
              <a:off x="3690975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</a:t>
              </a:r>
              <a:endParaRPr sz="600">
                <a:solidFill>
                  <a:schemeClr val="dk1"/>
                </a:solidFill>
              </a:endParaRPr>
            </a:p>
          </p:txBody>
        </p:sp>
      </p:grpSp>
      <p:sp>
        <p:nvSpPr>
          <p:cNvPr id="1491" name="Google Shape;1491;p42"/>
          <p:cNvSpPr/>
          <p:nvPr/>
        </p:nvSpPr>
        <p:spPr>
          <a:xfrm>
            <a:off x="4572000" y="2475788"/>
            <a:ext cx="1575300" cy="17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게시글 검색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1492" name="Google Shape;14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250" y="2497413"/>
            <a:ext cx="124250" cy="123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3" name="Google Shape;1493;p42"/>
          <p:cNvGrpSpPr/>
          <p:nvPr/>
        </p:nvGrpSpPr>
        <p:grpSpPr>
          <a:xfrm>
            <a:off x="1276032" y="2744132"/>
            <a:ext cx="4872817" cy="231585"/>
            <a:chOff x="369125" y="647415"/>
            <a:chExt cx="6687000" cy="542100"/>
          </a:xfrm>
        </p:grpSpPr>
        <p:sp>
          <p:nvSpPr>
            <p:cNvPr id="1494" name="Google Shape;1494;p42"/>
            <p:cNvSpPr/>
            <p:nvPr/>
          </p:nvSpPr>
          <p:spPr>
            <a:xfrm>
              <a:off x="369125" y="647415"/>
              <a:ext cx="6687000" cy="54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2"/>
            <p:cNvSpPr txBox="1"/>
            <p:nvPr/>
          </p:nvSpPr>
          <p:spPr>
            <a:xfrm>
              <a:off x="647472" y="764615"/>
              <a:ext cx="664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번호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496" name="Google Shape;1496;p42"/>
            <p:cNvSpPr txBox="1"/>
            <p:nvPr/>
          </p:nvSpPr>
          <p:spPr>
            <a:xfrm>
              <a:off x="5919310" y="753906"/>
              <a:ext cx="849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조회수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497" name="Google Shape;1497;p42"/>
            <p:cNvSpPr txBox="1"/>
            <p:nvPr/>
          </p:nvSpPr>
          <p:spPr>
            <a:xfrm>
              <a:off x="4967407" y="757476"/>
              <a:ext cx="789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작성일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2"/>
            <p:cNvSpPr txBox="1"/>
            <p:nvPr/>
          </p:nvSpPr>
          <p:spPr>
            <a:xfrm>
              <a:off x="4030344" y="753906"/>
              <a:ext cx="849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작성자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499" name="Google Shape;1499;p42"/>
            <p:cNvSpPr txBox="1"/>
            <p:nvPr/>
          </p:nvSpPr>
          <p:spPr>
            <a:xfrm>
              <a:off x="2523671" y="764615"/>
              <a:ext cx="6720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제목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sp>
        <p:nvSpPr>
          <p:cNvPr id="1500" name="Google Shape;1500;p42"/>
          <p:cNvSpPr/>
          <p:nvPr/>
        </p:nvSpPr>
        <p:spPr>
          <a:xfrm>
            <a:off x="5795000" y="23878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42"/>
          <p:cNvSpPr/>
          <p:nvPr/>
        </p:nvSpPr>
        <p:spPr>
          <a:xfrm>
            <a:off x="2776650" y="331162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42"/>
          <p:cNvSpPr txBox="1"/>
          <p:nvPr/>
        </p:nvSpPr>
        <p:spPr>
          <a:xfrm>
            <a:off x="5101550" y="1578075"/>
            <a:ext cx="106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1:1 문의 게시판으로 가기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descr="&lt;svg xmlns=&quot;http://www.w3.org/2000/svg&quot; height=&quot;24px&quot; viewBox=&quot;0 -960 960 960&quot; width=&quot;24px&quot; fill=&quot;#5f6368&quot;&gt;&lt;path d=&quot;M647-440H160v-80h487L423-744l57-56 320 320-320 320-57-56 224-224Z&quot;/&gt;&lt;/svg&gt;" id="1503" name="Google Shape;150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775" y="1582400"/>
            <a:ext cx="114350" cy="1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4" name="Google Shape;1504;p42"/>
          <p:cNvSpPr/>
          <p:nvPr/>
        </p:nvSpPr>
        <p:spPr>
          <a:xfrm>
            <a:off x="880650" y="2233500"/>
            <a:ext cx="729900" cy="79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고객센터로 이동하기-&gt;</a:t>
            </a:r>
            <a:endParaRPr sz="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3"/>
          <p:cNvSpPr/>
          <p:nvPr/>
        </p:nvSpPr>
        <p:spPr>
          <a:xfrm>
            <a:off x="238525" y="1060325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0" name="Google Shape;1510;p43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돋보기 버튼 클릭 시 검색어로 검색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게시글 조회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511" name="Google Shape;1511;p43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자유게시판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자유게시판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r>
                        <a:rPr lang="ko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12" name="Google Shape;1512;p43"/>
          <p:cNvSpPr/>
          <p:nvPr/>
        </p:nvSpPr>
        <p:spPr>
          <a:xfrm>
            <a:off x="238525" y="1701075"/>
            <a:ext cx="6888300" cy="7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43"/>
          <p:cNvSpPr txBox="1"/>
          <p:nvPr/>
        </p:nvSpPr>
        <p:spPr>
          <a:xfrm>
            <a:off x="790375" y="1940550"/>
            <a:ext cx="1349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1:1 문의 게시판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14" name="Google Shape;1514;p43"/>
          <p:cNvSpPr txBox="1"/>
          <p:nvPr/>
        </p:nvSpPr>
        <p:spPr>
          <a:xfrm>
            <a:off x="794975" y="2116977"/>
            <a:ext cx="11118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문의사항을 작성하는 곳입니다.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515" name="Google Shape;1515;p43"/>
          <p:cNvSpPr/>
          <p:nvPr/>
        </p:nvSpPr>
        <p:spPr>
          <a:xfrm>
            <a:off x="880650" y="2233500"/>
            <a:ext cx="729900" cy="79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고객센터로 이동하기-&gt;</a:t>
            </a:r>
            <a:endParaRPr sz="400"/>
          </a:p>
        </p:txBody>
      </p:sp>
      <p:sp>
        <p:nvSpPr>
          <p:cNvPr id="1516" name="Google Shape;1516;p43"/>
          <p:cNvSpPr txBox="1"/>
          <p:nvPr/>
        </p:nvSpPr>
        <p:spPr>
          <a:xfrm>
            <a:off x="1484649" y="3385975"/>
            <a:ext cx="4785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5001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17" name="Google Shape;1517;p43"/>
          <p:cNvSpPr txBox="1"/>
          <p:nvPr/>
        </p:nvSpPr>
        <p:spPr>
          <a:xfrm>
            <a:off x="4610088" y="3384078"/>
            <a:ext cx="6528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2024-00-00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18" name="Google Shape;1518;p43"/>
          <p:cNvSpPr txBox="1"/>
          <p:nvPr/>
        </p:nvSpPr>
        <p:spPr>
          <a:xfrm>
            <a:off x="5409786" y="3380311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10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19" name="Google Shape;1519;p43"/>
          <p:cNvSpPr txBox="1"/>
          <p:nvPr/>
        </p:nvSpPr>
        <p:spPr>
          <a:xfrm>
            <a:off x="4019561" y="3380316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aaa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520" name="Google Shape;1520;p43"/>
          <p:cNvCxnSpPr/>
          <p:nvPr/>
        </p:nvCxnSpPr>
        <p:spPr>
          <a:xfrm>
            <a:off x="1279850" y="3602944"/>
            <a:ext cx="48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21" name="Google Shape;1521;p43"/>
          <p:cNvSpPr txBox="1"/>
          <p:nvPr/>
        </p:nvSpPr>
        <p:spPr>
          <a:xfrm>
            <a:off x="1517350" y="3066525"/>
            <a:ext cx="413100" cy="14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공지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522" name="Google Shape;1522;p43"/>
          <p:cNvSpPr txBox="1"/>
          <p:nvPr/>
        </p:nvSpPr>
        <p:spPr>
          <a:xfrm>
            <a:off x="2395444" y="3066512"/>
            <a:ext cx="15093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모금액 2천만원 돌파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23" name="Google Shape;1523;p43"/>
          <p:cNvSpPr txBox="1"/>
          <p:nvPr/>
        </p:nvSpPr>
        <p:spPr>
          <a:xfrm>
            <a:off x="4610101" y="3064618"/>
            <a:ext cx="6528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2024-00-00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24" name="Google Shape;1524;p43"/>
          <p:cNvSpPr txBox="1"/>
          <p:nvPr/>
        </p:nvSpPr>
        <p:spPr>
          <a:xfrm>
            <a:off x="5409803" y="3060850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30000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4019572" y="3060855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관리자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526" name="Google Shape;1526;p43"/>
          <p:cNvCxnSpPr/>
          <p:nvPr/>
        </p:nvCxnSpPr>
        <p:spPr>
          <a:xfrm>
            <a:off x="1279850" y="3283463"/>
            <a:ext cx="48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27" name="Google Shape;1527;p43"/>
          <p:cNvSpPr txBox="1"/>
          <p:nvPr/>
        </p:nvSpPr>
        <p:spPr>
          <a:xfrm>
            <a:off x="1498587" y="3693775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5000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2395444" y="3693771"/>
            <a:ext cx="15093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반품질문입니다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4610101" y="3691877"/>
            <a:ext cx="6528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2024-00-00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30" name="Google Shape;1530;p43"/>
          <p:cNvSpPr txBox="1"/>
          <p:nvPr/>
        </p:nvSpPr>
        <p:spPr>
          <a:xfrm>
            <a:off x="5409803" y="3688109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15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31" name="Google Shape;1531;p43"/>
          <p:cNvSpPr txBox="1"/>
          <p:nvPr/>
        </p:nvSpPr>
        <p:spPr>
          <a:xfrm>
            <a:off x="4019572" y="3688114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bbb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532" name="Google Shape;1532;p43"/>
          <p:cNvCxnSpPr/>
          <p:nvPr/>
        </p:nvCxnSpPr>
        <p:spPr>
          <a:xfrm>
            <a:off x="1279850" y="3910722"/>
            <a:ext cx="486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33" name="Google Shape;1533;p43"/>
          <p:cNvSpPr txBox="1"/>
          <p:nvPr/>
        </p:nvSpPr>
        <p:spPr>
          <a:xfrm>
            <a:off x="1498587" y="4001550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4098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34" name="Google Shape;1534;p43"/>
          <p:cNvSpPr txBox="1"/>
          <p:nvPr/>
        </p:nvSpPr>
        <p:spPr>
          <a:xfrm>
            <a:off x="2395444" y="4001549"/>
            <a:ext cx="15093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도와주세요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35" name="Google Shape;1535;p43"/>
          <p:cNvSpPr txBox="1"/>
          <p:nvPr/>
        </p:nvSpPr>
        <p:spPr>
          <a:xfrm>
            <a:off x="4610101" y="3999655"/>
            <a:ext cx="6528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2024-00-00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36" name="Google Shape;1536;p43"/>
          <p:cNvSpPr txBox="1"/>
          <p:nvPr/>
        </p:nvSpPr>
        <p:spPr>
          <a:xfrm>
            <a:off x="5409803" y="3995887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2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37" name="Google Shape;1537;p43"/>
          <p:cNvSpPr txBox="1"/>
          <p:nvPr/>
        </p:nvSpPr>
        <p:spPr>
          <a:xfrm>
            <a:off x="4019572" y="3995892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aaa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538" name="Google Shape;1538;p43"/>
          <p:cNvCxnSpPr/>
          <p:nvPr/>
        </p:nvCxnSpPr>
        <p:spPr>
          <a:xfrm>
            <a:off x="1279850" y="4218500"/>
            <a:ext cx="486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39" name="Google Shape;1539;p43"/>
          <p:cNvSpPr txBox="1"/>
          <p:nvPr/>
        </p:nvSpPr>
        <p:spPr>
          <a:xfrm>
            <a:off x="1465049" y="4321025"/>
            <a:ext cx="5178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4097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40" name="Google Shape;1540;p43"/>
          <p:cNvSpPr txBox="1"/>
          <p:nvPr/>
        </p:nvSpPr>
        <p:spPr>
          <a:xfrm>
            <a:off x="2395444" y="4321024"/>
            <a:ext cx="15093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어떻게해요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41" name="Google Shape;1541;p43"/>
          <p:cNvSpPr txBox="1"/>
          <p:nvPr/>
        </p:nvSpPr>
        <p:spPr>
          <a:xfrm>
            <a:off x="4610101" y="4319130"/>
            <a:ext cx="6528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2024-00-00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42" name="Google Shape;1542;p43"/>
          <p:cNvSpPr txBox="1"/>
          <p:nvPr/>
        </p:nvSpPr>
        <p:spPr>
          <a:xfrm>
            <a:off x="5409803" y="4315362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78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43" name="Google Shape;1543;p43"/>
          <p:cNvSpPr txBox="1"/>
          <p:nvPr/>
        </p:nvSpPr>
        <p:spPr>
          <a:xfrm>
            <a:off x="4019572" y="4315367"/>
            <a:ext cx="450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ccc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544" name="Google Shape;1544;p43"/>
          <p:cNvCxnSpPr/>
          <p:nvPr/>
        </p:nvCxnSpPr>
        <p:spPr>
          <a:xfrm>
            <a:off x="1279850" y="4537975"/>
            <a:ext cx="486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45" name="Google Shape;1545;p43"/>
          <p:cNvSpPr txBox="1"/>
          <p:nvPr/>
        </p:nvSpPr>
        <p:spPr>
          <a:xfrm>
            <a:off x="28802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46" name="Google Shape;1546;p43"/>
          <p:cNvSpPr txBox="1"/>
          <p:nvPr/>
        </p:nvSpPr>
        <p:spPr>
          <a:xfrm>
            <a:off x="30843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3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47" name="Google Shape;1547;p43"/>
          <p:cNvSpPr txBox="1"/>
          <p:nvPr/>
        </p:nvSpPr>
        <p:spPr>
          <a:xfrm>
            <a:off x="32884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4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48" name="Google Shape;1548;p43"/>
          <p:cNvSpPr txBox="1"/>
          <p:nvPr/>
        </p:nvSpPr>
        <p:spPr>
          <a:xfrm>
            <a:off x="34925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5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49" name="Google Shape;1549;p43"/>
          <p:cNvSpPr txBox="1"/>
          <p:nvPr/>
        </p:nvSpPr>
        <p:spPr>
          <a:xfrm>
            <a:off x="36725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6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50" name="Google Shape;1550;p43"/>
          <p:cNvSpPr txBox="1"/>
          <p:nvPr/>
        </p:nvSpPr>
        <p:spPr>
          <a:xfrm>
            <a:off x="38766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7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51" name="Google Shape;1551;p43"/>
          <p:cNvSpPr txBox="1"/>
          <p:nvPr/>
        </p:nvSpPr>
        <p:spPr>
          <a:xfrm>
            <a:off x="40807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8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52" name="Google Shape;1552;p43"/>
          <p:cNvSpPr txBox="1"/>
          <p:nvPr/>
        </p:nvSpPr>
        <p:spPr>
          <a:xfrm>
            <a:off x="42848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9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53" name="Google Shape;1553;p43"/>
          <p:cNvSpPr txBox="1"/>
          <p:nvPr/>
        </p:nvSpPr>
        <p:spPr>
          <a:xfrm>
            <a:off x="4488975" y="4699723"/>
            <a:ext cx="299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10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54" name="Google Shape;1554;p43"/>
          <p:cNvSpPr/>
          <p:nvPr/>
        </p:nvSpPr>
        <p:spPr>
          <a:xfrm>
            <a:off x="2749150" y="4693225"/>
            <a:ext cx="96900" cy="108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3"/>
          <p:cNvSpPr txBox="1"/>
          <p:nvPr/>
        </p:nvSpPr>
        <p:spPr>
          <a:xfrm>
            <a:off x="26761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1</a:t>
            </a:r>
            <a:endParaRPr b="1" sz="200">
              <a:solidFill>
                <a:schemeClr val="lt1"/>
              </a:solidFill>
            </a:endParaRPr>
          </a:p>
        </p:txBody>
      </p:sp>
      <p:sp>
        <p:nvSpPr>
          <p:cNvPr id="1556" name="Google Shape;1556;p43"/>
          <p:cNvSpPr txBox="1"/>
          <p:nvPr/>
        </p:nvSpPr>
        <p:spPr>
          <a:xfrm>
            <a:off x="2395444" y="3377171"/>
            <a:ext cx="15093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궁금합니다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57" name="Google Shape;1557;p43"/>
          <p:cNvSpPr/>
          <p:nvPr/>
        </p:nvSpPr>
        <p:spPr>
          <a:xfrm>
            <a:off x="4767905" y="4720509"/>
            <a:ext cx="96900" cy="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58" name="Google Shape;1558;p43"/>
          <p:cNvSpPr txBox="1"/>
          <p:nvPr/>
        </p:nvSpPr>
        <p:spPr>
          <a:xfrm>
            <a:off x="4776230" y="4726308"/>
            <a:ext cx="81000" cy="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&gt;</a:t>
            </a:r>
            <a:endParaRPr sz="500">
              <a:solidFill>
                <a:schemeClr val="dk2"/>
              </a:solidFill>
            </a:endParaRPr>
          </a:p>
        </p:txBody>
      </p:sp>
      <p:grpSp>
        <p:nvGrpSpPr>
          <p:cNvPr id="1559" name="Google Shape;1559;p43"/>
          <p:cNvGrpSpPr/>
          <p:nvPr/>
        </p:nvGrpSpPr>
        <p:grpSpPr>
          <a:xfrm>
            <a:off x="2099075" y="1174400"/>
            <a:ext cx="3563075" cy="267300"/>
            <a:chOff x="2099075" y="1174400"/>
            <a:chExt cx="3563075" cy="267300"/>
          </a:xfrm>
        </p:grpSpPr>
        <p:sp>
          <p:nvSpPr>
            <p:cNvPr id="1560" name="Google Shape;1560;p43"/>
            <p:cNvSpPr/>
            <p:nvPr/>
          </p:nvSpPr>
          <p:spPr>
            <a:xfrm>
              <a:off x="2152750" y="1174400"/>
              <a:ext cx="3509400" cy="26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5087350" y="1236950"/>
              <a:ext cx="518100" cy="1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사용자명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62" name="Google Shape;1562;p43"/>
            <p:cNvSpPr txBox="1"/>
            <p:nvPr/>
          </p:nvSpPr>
          <p:spPr>
            <a:xfrm>
              <a:off x="3956138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쇼핑몰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63" name="Google Shape;1563;p43"/>
            <p:cNvSpPr txBox="1"/>
            <p:nvPr/>
          </p:nvSpPr>
          <p:spPr>
            <a:xfrm>
              <a:off x="4313775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게시판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64" name="Google Shape;1564;p43"/>
            <p:cNvSpPr txBox="1"/>
            <p:nvPr/>
          </p:nvSpPr>
          <p:spPr>
            <a:xfrm>
              <a:off x="4721500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경매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65" name="Google Shape;1565;p43"/>
            <p:cNvSpPr txBox="1"/>
            <p:nvPr/>
          </p:nvSpPr>
          <p:spPr>
            <a:xfrm>
              <a:off x="2099075" y="1213100"/>
              <a:ext cx="655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유기견 서비스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66" name="Google Shape;1566;p43"/>
            <p:cNvSpPr txBox="1"/>
            <p:nvPr/>
          </p:nvSpPr>
          <p:spPr>
            <a:xfrm>
              <a:off x="3690975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</a:t>
              </a:r>
              <a:endParaRPr sz="600">
                <a:solidFill>
                  <a:schemeClr val="dk1"/>
                </a:solidFill>
              </a:endParaRPr>
            </a:p>
          </p:txBody>
        </p:sp>
      </p:grpSp>
      <p:sp>
        <p:nvSpPr>
          <p:cNvPr id="1567" name="Google Shape;1567;p43"/>
          <p:cNvSpPr/>
          <p:nvPr/>
        </p:nvSpPr>
        <p:spPr>
          <a:xfrm>
            <a:off x="4572000" y="2475788"/>
            <a:ext cx="1575300" cy="17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게시글 검색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1568" name="Google Shape;15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250" y="2497413"/>
            <a:ext cx="124250" cy="123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9" name="Google Shape;1569;p43"/>
          <p:cNvGrpSpPr/>
          <p:nvPr/>
        </p:nvGrpSpPr>
        <p:grpSpPr>
          <a:xfrm>
            <a:off x="1276032" y="2744132"/>
            <a:ext cx="4872817" cy="231585"/>
            <a:chOff x="369125" y="647415"/>
            <a:chExt cx="6687000" cy="542100"/>
          </a:xfrm>
        </p:grpSpPr>
        <p:sp>
          <p:nvSpPr>
            <p:cNvPr id="1570" name="Google Shape;1570;p43"/>
            <p:cNvSpPr/>
            <p:nvPr/>
          </p:nvSpPr>
          <p:spPr>
            <a:xfrm>
              <a:off x="369125" y="647415"/>
              <a:ext cx="6687000" cy="54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3"/>
            <p:cNvSpPr txBox="1"/>
            <p:nvPr/>
          </p:nvSpPr>
          <p:spPr>
            <a:xfrm>
              <a:off x="647472" y="764615"/>
              <a:ext cx="664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번호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572" name="Google Shape;1572;p43"/>
            <p:cNvSpPr txBox="1"/>
            <p:nvPr/>
          </p:nvSpPr>
          <p:spPr>
            <a:xfrm>
              <a:off x="5919310" y="753906"/>
              <a:ext cx="849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조회수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573" name="Google Shape;1573;p43"/>
            <p:cNvSpPr txBox="1"/>
            <p:nvPr/>
          </p:nvSpPr>
          <p:spPr>
            <a:xfrm>
              <a:off x="4967407" y="757476"/>
              <a:ext cx="789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작성일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574" name="Google Shape;1574;p43"/>
            <p:cNvSpPr txBox="1"/>
            <p:nvPr/>
          </p:nvSpPr>
          <p:spPr>
            <a:xfrm>
              <a:off x="4030344" y="753906"/>
              <a:ext cx="8496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작성자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575" name="Google Shape;1575;p43"/>
            <p:cNvSpPr txBox="1"/>
            <p:nvPr/>
          </p:nvSpPr>
          <p:spPr>
            <a:xfrm>
              <a:off x="2523671" y="764615"/>
              <a:ext cx="6720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제목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sp>
        <p:nvSpPr>
          <p:cNvPr id="1576" name="Google Shape;1576;p43"/>
          <p:cNvSpPr/>
          <p:nvPr/>
        </p:nvSpPr>
        <p:spPr>
          <a:xfrm>
            <a:off x="5795000" y="23878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43"/>
          <p:cNvSpPr/>
          <p:nvPr/>
        </p:nvSpPr>
        <p:spPr>
          <a:xfrm>
            <a:off x="2776650" y="331162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43"/>
          <p:cNvSpPr txBox="1"/>
          <p:nvPr/>
        </p:nvSpPr>
        <p:spPr>
          <a:xfrm>
            <a:off x="5141275" y="1578075"/>
            <a:ext cx="106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자유</a:t>
            </a:r>
            <a:r>
              <a:rPr lang="ko" sz="600">
                <a:solidFill>
                  <a:schemeClr val="dk1"/>
                </a:solidFill>
              </a:rPr>
              <a:t>게시판으로 가기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descr="&lt;svg xmlns=&quot;http://www.w3.org/2000/svg&quot; height=&quot;24px&quot; viewBox=&quot;0 -960 960 960&quot; width=&quot;24px&quot; fill=&quot;#5f6368&quot;&gt;&lt;path d=&quot;M647-440H160v-80h487L423-744l57-56 320 320-320 320-57-56 224-224Z&quot;/&gt;&lt;/svg&gt;" id="1579" name="Google Shape;157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775" y="1582400"/>
            <a:ext cx="114350" cy="1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44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5" name="Google Shape;1585;p44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게시글 제목 작성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게시글 본문 작성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클릭시 첨부파일 첨부를 위한 팝업 생성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클릭시 작성된 게시글 DB에 저장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586" name="Google Shape;1586;p44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게시글 작성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자유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게시판 - 게시글 작성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19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87" name="Google Shape;1587;p44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44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89" name="Google Shape;1589;p44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90" name="Google Shape;1590;p44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91" name="Google Shape;1591;p44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92" name="Google Shape;1592;p44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93" name="Google Shape;1593;p44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94" name="Google Shape;1594;p44"/>
          <p:cNvSpPr/>
          <p:nvPr/>
        </p:nvSpPr>
        <p:spPr>
          <a:xfrm>
            <a:off x="1330537" y="2728475"/>
            <a:ext cx="4883100" cy="20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안녕하세요</a:t>
            </a:r>
            <a:endParaRPr sz="600"/>
          </a:p>
        </p:txBody>
      </p:sp>
      <p:sp>
        <p:nvSpPr>
          <p:cNvPr id="1595" name="Google Shape;1595;p44"/>
          <p:cNvSpPr txBox="1"/>
          <p:nvPr/>
        </p:nvSpPr>
        <p:spPr>
          <a:xfrm>
            <a:off x="1234400" y="2488275"/>
            <a:ext cx="13176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자유게시판 글 작성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596" name="Google Shape;1596;p44"/>
          <p:cNvSpPr/>
          <p:nvPr/>
        </p:nvSpPr>
        <p:spPr>
          <a:xfrm rot="10800000">
            <a:off x="1330642" y="2988250"/>
            <a:ext cx="4883100" cy="1747800"/>
          </a:xfrm>
          <a:prstGeom prst="round2SameRect">
            <a:avLst>
              <a:gd fmla="val 7361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4"/>
          <p:cNvSpPr txBox="1"/>
          <p:nvPr/>
        </p:nvSpPr>
        <p:spPr>
          <a:xfrm>
            <a:off x="1375376" y="3274413"/>
            <a:ext cx="7716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반갑습니다.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598" name="Google Shape;1598;p44"/>
          <p:cNvCxnSpPr/>
          <p:nvPr/>
        </p:nvCxnSpPr>
        <p:spPr>
          <a:xfrm flipH="1" rot="10800000">
            <a:off x="1334143" y="3241275"/>
            <a:ext cx="48798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9" name="Google Shape;1599;p44"/>
          <p:cNvSpPr/>
          <p:nvPr/>
        </p:nvSpPr>
        <p:spPr>
          <a:xfrm>
            <a:off x="5573966" y="3037125"/>
            <a:ext cx="582000" cy="14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저장하기</a:t>
            </a:r>
            <a:endParaRPr sz="600"/>
          </a:p>
        </p:txBody>
      </p:sp>
      <p:sp>
        <p:nvSpPr>
          <p:cNvPr id="1600" name="Google Shape;1600;p44"/>
          <p:cNvSpPr txBox="1"/>
          <p:nvPr/>
        </p:nvSpPr>
        <p:spPr>
          <a:xfrm>
            <a:off x="1330529" y="3014963"/>
            <a:ext cx="7716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아래에 글 작성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01" name="Google Shape;1601;p44"/>
          <p:cNvSpPr/>
          <p:nvPr/>
        </p:nvSpPr>
        <p:spPr>
          <a:xfrm>
            <a:off x="4965090" y="3037125"/>
            <a:ext cx="582000" cy="14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파일 첨부하기</a:t>
            </a:r>
            <a:endParaRPr sz="500"/>
          </a:p>
        </p:txBody>
      </p:sp>
      <p:sp>
        <p:nvSpPr>
          <p:cNvPr id="1602" name="Google Shape;1602;p44"/>
          <p:cNvSpPr/>
          <p:nvPr/>
        </p:nvSpPr>
        <p:spPr>
          <a:xfrm>
            <a:off x="5505738" y="29378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44"/>
          <p:cNvSpPr/>
          <p:nvPr/>
        </p:nvSpPr>
        <p:spPr>
          <a:xfrm>
            <a:off x="4854688" y="29607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44"/>
          <p:cNvSpPr/>
          <p:nvPr/>
        </p:nvSpPr>
        <p:spPr>
          <a:xfrm>
            <a:off x="1212463" y="32048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44"/>
          <p:cNvSpPr/>
          <p:nvPr/>
        </p:nvSpPr>
        <p:spPr>
          <a:xfrm>
            <a:off x="1212463" y="26483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4"/>
          <p:cNvSpPr/>
          <p:nvPr/>
        </p:nvSpPr>
        <p:spPr>
          <a:xfrm>
            <a:off x="268475" y="1701075"/>
            <a:ext cx="6888300" cy="7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44"/>
          <p:cNvSpPr txBox="1"/>
          <p:nvPr/>
        </p:nvSpPr>
        <p:spPr>
          <a:xfrm>
            <a:off x="820325" y="1940559"/>
            <a:ext cx="1111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자유게시판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08" name="Google Shape;1608;p44"/>
          <p:cNvSpPr txBox="1"/>
          <p:nvPr/>
        </p:nvSpPr>
        <p:spPr>
          <a:xfrm>
            <a:off x="824925" y="2116977"/>
            <a:ext cx="11118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자유롭게 글을 작성하는 곳입니다.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609" name="Google Shape;1609;p44"/>
          <p:cNvSpPr/>
          <p:nvPr/>
        </p:nvSpPr>
        <p:spPr>
          <a:xfrm>
            <a:off x="910600" y="2233489"/>
            <a:ext cx="711600" cy="79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고객센터로 이동하기-&gt;</a:t>
            </a:r>
            <a:endParaRPr sz="400"/>
          </a:p>
        </p:txBody>
      </p:sp>
      <p:sp>
        <p:nvSpPr>
          <p:cNvPr id="1610" name="Google Shape;1610;p44"/>
          <p:cNvSpPr txBox="1"/>
          <p:nvPr/>
        </p:nvSpPr>
        <p:spPr>
          <a:xfrm>
            <a:off x="5131500" y="1578075"/>
            <a:ext cx="106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1:1 문의 게시판으로 가기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descr="&lt;svg xmlns=&quot;http://www.w3.org/2000/svg&quot; height=&quot;24px&quot; viewBox=&quot;0 -960 960 960&quot; width=&quot;24px&quot; fill=&quot;#5f6368&quot;&gt;&lt;path d=&quot;M647-440H160v-80h487L423-744l57-56 320 320-320 320-57-56 224-224Z&quot;/&gt;&lt;/svg&gt;" id="1611" name="Google Shape;16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725" y="1582400"/>
            <a:ext cx="114350" cy="1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45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7" name="Google Shape;1617;p45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게시글 제목 작성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게시글 본문 작성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클릭시 첨부파일 첨부를 위한 팝업 생성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클릭시 작성된 게시글 DB에 저장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618" name="Google Shape;1618;p45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게시글 작성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- 1:1 문의 게시판 - 게시글 작성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19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19" name="Google Shape;1619;p45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45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21" name="Google Shape;1621;p45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22" name="Google Shape;1622;p45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23" name="Google Shape;1623;p45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24" name="Google Shape;1624;p45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25" name="Google Shape;1625;p45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26" name="Google Shape;1626;p45"/>
          <p:cNvSpPr/>
          <p:nvPr/>
        </p:nvSpPr>
        <p:spPr>
          <a:xfrm>
            <a:off x="1330537" y="2728475"/>
            <a:ext cx="4883100" cy="20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안녕하세요</a:t>
            </a:r>
            <a:endParaRPr sz="600"/>
          </a:p>
        </p:txBody>
      </p:sp>
      <p:sp>
        <p:nvSpPr>
          <p:cNvPr id="1627" name="Google Shape;1627;p45"/>
          <p:cNvSpPr txBox="1"/>
          <p:nvPr/>
        </p:nvSpPr>
        <p:spPr>
          <a:xfrm>
            <a:off x="1234400" y="2488275"/>
            <a:ext cx="13176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자유게시판 글 작성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628" name="Google Shape;1628;p45"/>
          <p:cNvSpPr/>
          <p:nvPr/>
        </p:nvSpPr>
        <p:spPr>
          <a:xfrm rot="10800000">
            <a:off x="1330642" y="2988250"/>
            <a:ext cx="4883100" cy="1747800"/>
          </a:xfrm>
          <a:prstGeom prst="round2SameRect">
            <a:avLst>
              <a:gd fmla="val 7361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45"/>
          <p:cNvSpPr txBox="1"/>
          <p:nvPr/>
        </p:nvSpPr>
        <p:spPr>
          <a:xfrm>
            <a:off x="1375376" y="3274413"/>
            <a:ext cx="7716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반갑습니다.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630" name="Google Shape;1630;p45"/>
          <p:cNvCxnSpPr/>
          <p:nvPr/>
        </p:nvCxnSpPr>
        <p:spPr>
          <a:xfrm flipH="1" rot="10800000">
            <a:off x="1334143" y="3241275"/>
            <a:ext cx="48798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1" name="Google Shape;1631;p45"/>
          <p:cNvSpPr/>
          <p:nvPr/>
        </p:nvSpPr>
        <p:spPr>
          <a:xfrm>
            <a:off x="5573966" y="3037125"/>
            <a:ext cx="582000" cy="14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저장하기</a:t>
            </a:r>
            <a:endParaRPr sz="600"/>
          </a:p>
        </p:txBody>
      </p:sp>
      <p:sp>
        <p:nvSpPr>
          <p:cNvPr id="1632" name="Google Shape;1632;p45"/>
          <p:cNvSpPr txBox="1"/>
          <p:nvPr/>
        </p:nvSpPr>
        <p:spPr>
          <a:xfrm>
            <a:off x="1330529" y="3014963"/>
            <a:ext cx="7716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아래에 글 작성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33" name="Google Shape;1633;p45"/>
          <p:cNvSpPr/>
          <p:nvPr/>
        </p:nvSpPr>
        <p:spPr>
          <a:xfrm>
            <a:off x="4965090" y="3037125"/>
            <a:ext cx="582000" cy="14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파일 첨부하기</a:t>
            </a:r>
            <a:endParaRPr sz="500"/>
          </a:p>
        </p:txBody>
      </p:sp>
      <p:sp>
        <p:nvSpPr>
          <p:cNvPr id="1634" name="Google Shape;1634;p45"/>
          <p:cNvSpPr/>
          <p:nvPr/>
        </p:nvSpPr>
        <p:spPr>
          <a:xfrm>
            <a:off x="5505738" y="29378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45"/>
          <p:cNvSpPr/>
          <p:nvPr/>
        </p:nvSpPr>
        <p:spPr>
          <a:xfrm>
            <a:off x="4854688" y="29607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45"/>
          <p:cNvSpPr/>
          <p:nvPr/>
        </p:nvSpPr>
        <p:spPr>
          <a:xfrm>
            <a:off x="1212463" y="32048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45"/>
          <p:cNvSpPr/>
          <p:nvPr/>
        </p:nvSpPr>
        <p:spPr>
          <a:xfrm>
            <a:off x="1212463" y="26483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45"/>
          <p:cNvSpPr/>
          <p:nvPr/>
        </p:nvSpPr>
        <p:spPr>
          <a:xfrm>
            <a:off x="268475" y="1701075"/>
            <a:ext cx="6888300" cy="7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5"/>
          <p:cNvSpPr/>
          <p:nvPr/>
        </p:nvSpPr>
        <p:spPr>
          <a:xfrm>
            <a:off x="910600" y="2233489"/>
            <a:ext cx="711600" cy="79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고객센터로 이동하기-&gt;</a:t>
            </a:r>
            <a:endParaRPr sz="400"/>
          </a:p>
        </p:txBody>
      </p:sp>
      <p:sp>
        <p:nvSpPr>
          <p:cNvPr id="1640" name="Google Shape;1640;p45"/>
          <p:cNvSpPr txBox="1"/>
          <p:nvPr/>
        </p:nvSpPr>
        <p:spPr>
          <a:xfrm>
            <a:off x="5131500" y="1578075"/>
            <a:ext cx="106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1:1 문의 게시판으로 가기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descr="&lt;svg xmlns=&quot;http://www.w3.org/2000/svg&quot; height=&quot;24px&quot; viewBox=&quot;0 -960 960 960&quot; width=&quot;24px&quot; fill=&quot;#5f6368&quot;&gt;&lt;path d=&quot;M647-440H160v-80h487L423-744l57-56 320 320-320 320-57-56 224-224Z&quot;/&gt;&lt;/svg&gt;" id="1641" name="Google Shape;16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725" y="1582400"/>
            <a:ext cx="114350" cy="1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2" name="Google Shape;1642;p45"/>
          <p:cNvSpPr txBox="1"/>
          <p:nvPr/>
        </p:nvSpPr>
        <p:spPr>
          <a:xfrm>
            <a:off x="790375" y="1940550"/>
            <a:ext cx="1349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1:1 문의 게시판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43" name="Google Shape;1643;p45"/>
          <p:cNvSpPr txBox="1"/>
          <p:nvPr/>
        </p:nvSpPr>
        <p:spPr>
          <a:xfrm>
            <a:off x="794975" y="2116977"/>
            <a:ext cx="11118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문의사항을 작성하는 곳입니다.</a:t>
            </a:r>
            <a:endParaRPr sz="5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46"/>
          <p:cNvSpPr/>
          <p:nvPr/>
        </p:nvSpPr>
        <p:spPr>
          <a:xfrm>
            <a:off x="2856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46"/>
          <p:cNvSpPr/>
          <p:nvPr/>
        </p:nvSpPr>
        <p:spPr>
          <a:xfrm>
            <a:off x="1737114" y="1685950"/>
            <a:ext cx="4077600" cy="406800"/>
          </a:xfrm>
          <a:prstGeom prst="round2SameRect">
            <a:avLst>
              <a:gd fmla="val 1184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50" name="Google Shape;1650;p46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게시글 본문 내용 출력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651" name="Google Shape;1651;p46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게시글 조회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게시판 - 게시글 조회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52" name="Google Shape;1652;p46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6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54" name="Google Shape;1654;p46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55" name="Google Shape;1655;p46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56" name="Google Shape;1656;p46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57" name="Google Shape;1657;p46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PPYPPY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58" name="Google Shape;1658;p46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59" name="Google Shape;1659;p46"/>
          <p:cNvSpPr/>
          <p:nvPr/>
        </p:nvSpPr>
        <p:spPr>
          <a:xfrm>
            <a:off x="1734750" y="3908675"/>
            <a:ext cx="4077600" cy="82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46"/>
          <p:cNvSpPr txBox="1"/>
          <p:nvPr/>
        </p:nvSpPr>
        <p:spPr>
          <a:xfrm>
            <a:off x="1794475" y="1834625"/>
            <a:ext cx="6819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안녕하세요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661" name="Google Shape;1661;p46"/>
          <p:cNvSpPr txBox="1"/>
          <p:nvPr/>
        </p:nvSpPr>
        <p:spPr>
          <a:xfrm>
            <a:off x="1817703" y="1971750"/>
            <a:ext cx="10767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00시간 전 | 2024.00.00 작성 | 조회 4 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662" name="Google Shape;1662;p46"/>
          <p:cNvSpPr txBox="1"/>
          <p:nvPr/>
        </p:nvSpPr>
        <p:spPr>
          <a:xfrm>
            <a:off x="5307999" y="1971750"/>
            <a:ext cx="3825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 작성자: 아이디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663" name="Google Shape;1663;p46"/>
          <p:cNvSpPr/>
          <p:nvPr/>
        </p:nvSpPr>
        <p:spPr>
          <a:xfrm>
            <a:off x="1737130" y="2092675"/>
            <a:ext cx="40776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본문 내용</a:t>
            </a:r>
            <a:endParaRPr/>
          </a:p>
        </p:txBody>
      </p:sp>
      <p:sp>
        <p:nvSpPr>
          <p:cNvPr id="1664" name="Google Shape;1664;p46"/>
          <p:cNvSpPr/>
          <p:nvPr/>
        </p:nvSpPr>
        <p:spPr>
          <a:xfrm>
            <a:off x="1737114" y="3461025"/>
            <a:ext cx="40776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46"/>
          <p:cNvSpPr/>
          <p:nvPr/>
        </p:nvSpPr>
        <p:spPr>
          <a:xfrm>
            <a:off x="1930015" y="3560675"/>
            <a:ext cx="28479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댓글을 입력하세요.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666" name="Google Shape;1666;p46"/>
          <p:cNvSpPr/>
          <p:nvPr/>
        </p:nvSpPr>
        <p:spPr>
          <a:xfrm>
            <a:off x="5020354" y="3560675"/>
            <a:ext cx="4638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저장하기</a:t>
            </a:r>
            <a:endParaRPr sz="600"/>
          </a:p>
        </p:txBody>
      </p:sp>
      <p:sp>
        <p:nvSpPr>
          <p:cNvPr id="1667" name="Google Shape;1667;p46"/>
          <p:cNvSpPr txBox="1"/>
          <p:nvPr/>
        </p:nvSpPr>
        <p:spPr>
          <a:xfrm>
            <a:off x="1923662" y="3959719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@산타코딩 |</a:t>
            </a:r>
            <a:r>
              <a:rPr b="1" lang="ko" sz="600">
                <a:solidFill>
                  <a:schemeClr val="dk2"/>
                </a:solidFill>
              </a:rPr>
              <a:t>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668" name="Google Shape;1668;p46"/>
          <p:cNvSpPr txBox="1"/>
          <p:nvPr/>
        </p:nvSpPr>
        <p:spPr>
          <a:xfrm>
            <a:off x="1862775" y="4050325"/>
            <a:ext cx="903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</a:rPr>
              <a:t>잘 보고 갑니다ㅎㅎㅎ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669" name="Google Shape;1669;p46"/>
          <p:cNvSpPr txBox="1"/>
          <p:nvPr/>
        </p:nvSpPr>
        <p:spPr>
          <a:xfrm>
            <a:off x="4803552" y="4007200"/>
            <a:ext cx="19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삭제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670" name="Google Shape;1670;p46"/>
          <p:cNvCxnSpPr/>
          <p:nvPr/>
        </p:nvCxnSpPr>
        <p:spPr>
          <a:xfrm>
            <a:off x="1738372" y="4196375"/>
            <a:ext cx="407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1" name="Google Shape;1671;p46"/>
          <p:cNvSpPr txBox="1"/>
          <p:nvPr/>
        </p:nvSpPr>
        <p:spPr>
          <a:xfrm>
            <a:off x="5220893" y="4007200"/>
            <a:ext cx="19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수정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72" name="Google Shape;1672;p46"/>
          <p:cNvSpPr txBox="1"/>
          <p:nvPr/>
        </p:nvSpPr>
        <p:spPr>
          <a:xfrm>
            <a:off x="1923662" y="4239619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@부처코딩 |</a:t>
            </a:r>
            <a:r>
              <a:rPr b="1" lang="ko" sz="600">
                <a:solidFill>
                  <a:schemeClr val="dk2"/>
                </a:solidFill>
              </a:rPr>
              <a:t>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cxnSp>
        <p:nvCxnSpPr>
          <p:cNvPr id="1673" name="Google Shape;1673;p46"/>
          <p:cNvCxnSpPr/>
          <p:nvPr/>
        </p:nvCxnSpPr>
        <p:spPr>
          <a:xfrm>
            <a:off x="1738372" y="4476275"/>
            <a:ext cx="407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4" name="Google Shape;1674;p46"/>
          <p:cNvSpPr txBox="1"/>
          <p:nvPr/>
        </p:nvSpPr>
        <p:spPr>
          <a:xfrm>
            <a:off x="1923662" y="4505719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@딩코 |</a:t>
            </a:r>
            <a:r>
              <a:rPr b="1" lang="ko" sz="600">
                <a:solidFill>
                  <a:schemeClr val="dk2"/>
                </a:solidFill>
              </a:rPr>
              <a:t>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675" name="Google Shape;1675;p46"/>
          <p:cNvSpPr txBox="1"/>
          <p:nvPr/>
        </p:nvSpPr>
        <p:spPr>
          <a:xfrm>
            <a:off x="1862775" y="4330225"/>
            <a:ext cx="903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</a:rPr>
              <a:t>잘 보고 갑니다ㅎㅎㅎ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676" name="Google Shape;1676;p46"/>
          <p:cNvSpPr txBox="1"/>
          <p:nvPr/>
        </p:nvSpPr>
        <p:spPr>
          <a:xfrm>
            <a:off x="1862775" y="4586775"/>
            <a:ext cx="903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</a:rPr>
              <a:t>잘 보고 갑니다ㅎㅎㅎ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677" name="Google Shape;1677;p46"/>
          <p:cNvSpPr/>
          <p:nvPr/>
        </p:nvSpPr>
        <p:spPr>
          <a:xfrm>
            <a:off x="1794475" y="21702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46"/>
          <p:cNvSpPr/>
          <p:nvPr/>
        </p:nvSpPr>
        <p:spPr>
          <a:xfrm>
            <a:off x="5276200" y="1736225"/>
            <a:ext cx="446100" cy="9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글 삭제하기</a:t>
            </a:r>
            <a:endParaRPr sz="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47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4" name="Google Shape;1684;p47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이용자는 자신의 게시글에 대해서만 삭제 버튼 표시. 클릭 시 자신이 작성한 게시글 삭제 가능.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게시글 삭제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팝업창 사라짐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685" name="Google Shape;1685;p47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게시글 </a:t>
                      </a:r>
                      <a:r>
                        <a:rPr lang="ko"/>
                        <a:t>삭제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게시판 - 게시글 조회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86" name="Google Shape;1686;p47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47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88" name="Google Shape;1688;p47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89" name="Google Shape;1689;p47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90" name="Google Shape;1690;p47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91" name="Google Shape;1691;p47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92" name="Google Shape;1692;p47"/>
          <p:cNvSpPr/>
          <p:nvPr/>
        </p:nvSpPr>
        <p:spPr>
          <a:xfrm>
            <a:off x="1737114" y="1685950"/>
            <a:ext cx="4077600" cy="406800"/>
          </a:xfrm>
          <a:prstGeom prst="round2SameRect">
            <a:avLst>
              <a:gd fmla="val 1184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47"/>
          <p:cNvSpPr/>
          <p:nvPr/>
        </p:nvSpPr>
        <p:spPr>
          <a:xfrm>
            <a:off x="1734750" y="3908675"/>
            <a:ext cx="4077600" cy="82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47"/>
          <p:cNvSpPr txBox="1"/>
          <p:nvPr/>
        </p:nvSpPr>
        <p:spPr>
          <a:xfrm>
            <a:off x="1794475" y="1834625"/>
            <a:ext cx="6819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안녕하세요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695" name="Google Shape;1695;p47"/>
          <p:cNvSpPr txBox="1"/>
          <p:nvPr/>
        </p:nvSpPr>
        <p:spPr>
          <a:xfrm>
            <a:off x="1817703" y="1971750"/>
            <a:ext cx="10767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00시간 전 | 2024.00.00 작성 | 조회 4 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696" name="Google Shape;1696;p47"/>
          <p:cNvSpPr txBox="1"/>
          <p:nvPr/>
        </p:nvSpPr>
        <p:spPr>
          <a:xfrm>
            <a:off x="5307999" y="1971750"/>
            <a:ext cx="3825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 작성자: 아이디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697" name="Google Shape;1697;p47"/>
          <p:cNvSpPr/>
          <p:nvPr/>
        </p:nvSpPr>
        <p:spPr>
          <a:xfrm>
            <a:off x="1737130" y="2092675"/>
            <a:ext cx="40776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본문 내용</a:t>
            </a:r>
            <a:endParaRPr/>
          </a:p>
        </p:txBody>
      </p:sp>
      <p:sp>
        <p:nvSpPr>
          <p:cNvPr id="1698" name="Google Shape;1698;p47"/>
          <p:cNvSpPr/>
          <p:nvPr/>
        </p:nvSpPr>
        <p:spPr>
          <a:xfrm>
            <a:off x="1734739" y="3461025"/>
            <a:ext cx="40776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47"/>
          <p:cNvSpPr/>
          <p:nvPr/>
        </p:nvSpPr>
        <p:spPr>
          <a:xfrm>
            <a:off x="1930015" y="3560675"/>
            <a:ext cx="28479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댓글을 입력하세요.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700" name="Google Shape;1700;p47"/>
          <p:cNvSpPr/>
          <p:nvPr/>
        </p:nvSpPr>
        <p:spPr>
          <a:xfrm>
            <a:off x="5020354" y="3560675"/>
            <a:ext cx="4638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저장하기</a:t>
            </a:r>
            <a:endParaRPr sz="600"/>
          </a:p>
        </p:txBody>
      </p:sp>
      <p:sp>
        <p:nvSpPr>
          <p:cNvPr id="1701" name="Google Shape;1701;p47"/>
          <p:cNvSpPr txBox="1"/>
          <p:nvPr/>
        </p:nvSpPr>
        <p:spPr>
          <a:xfrm>
            <a:off x="1923662" y="3959719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@산타코딩 |</a:t>
            </a:r>
            <a:r>
              <a:rPr b="1" lang="ko" sz="600">
                <a:solidFill>
                  <a:schemeClr val="dk2"/>
                </a:solidFill>
              </a:rPr>
              <a:t>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02" name="Google Shape;1702;p47"/>
          <p:cNvSpPr txBox="1"/>
          <p:nvPr/>
        </p:nvSpPr>
        <p:spPr>
          <a:xfrm>
            <a:off x="1862775" y="4050325"/>
            <a:ext cx="903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</a:rPr>
              <a:t>잘 보고 갑니다ㅎㅎㅎ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703" name="Google Shape;1703;p47"/>
          <p:cNvSpPr txBox="1"/>
          <p:nvPr/>
        </p:nvSpPr>
        <p:spPr>
          <a:xfrm>
            <a:off x="4803552" y="4007200"/>
            <a:ext cx="19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삭제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704" name="Google Shape;1704;p47"/>
          <p:cNvCxnSpPr/>
          <p:nvPr/>
        </p:nvCxnSpPr>
        <p:spPr>
          <a:xfrm>
            <a:off x="1738372" y="4196375"/>
            <a:ext cx="407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5" name="Google Shape;1705;p47"/>
          <p:cNvSpPr txBox="1"/>
          <p:nvPr/>
        </p:nvSpPr>
        <p:spPr>
          <a:xfrm>
            <a:off x="5220893" y="4007200"/>
            <a:ext cx="19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수정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06" name="Google Shape;1706;p47"/>
          <p:cNvSpPr txBox="1"/>
          <p:nvPr/>
        </p:nvSpPr>
        <p:spPr>
          <a:xfrm>
            <a:off x="1923662" y="4239619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@</a:t>
            </a:r>
            <a:r>
              <a:rPr b="1" lang="ko" sz="600">
                <a:solidFill>
                  <a:schemeClr val="dk1"/>
                </a:solidFill>
              </a:rPr>
              <a:t>부처코딩</a:t>
            </a:r>
            <a:r>
              <a:rPr b="1" lang="ko" sz="600">
                <a:solidFill>
                  <a:schemeClr val="dk1"/>
                </a:solidFill>
              </a:rPr>
              <a:t> |</a:t>
            </a:r>
            <a:r>
              <a:rPr b="1" lang="ko" sz="600">
                <a:solidFill>
                  <a:schemeClr val="dk2"/>
                </a:solidFill>
              </a:rPr>
              <a:t>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cxnSp>
        <p:nvCxnSpPr>
          <p:cNvPr id="1707" name="Google Shape;1707;p47"/>
          <p:cNvCxnSpPr/>
          <p:nvPr/>
        </p:nvCxnSpPr>
        <p:spPr>
          <a:xfrm>
            <a:off x="1738372" y="4476275"/>
            <a:ext cx="407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8" name="Google Shape;1708;p47"/>
          <p:cNvSpPr txBox="1"/>
          <p:nvPr/>
        </p:nvSpPr>
        <p:spPr>
          <a:xfrm>
            <a:off x="1923662" y="4505719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@딩코 |</a:t>
            </a:r>
            <a:r>
              <a:rPr b="1" lang="ko" sz="600">
                <a:solidFill>
                  <a:schemeClr val="dk2"/>
                </a:solidFill>
              </a:rPr>
              <a:t>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09" name="Google Shape;1709;p47"/>
          <p:cNvSpPr txBox="1"/>
          <p:nvPr/>
        </p:nvSpPr>
        <p:spPr>
          <a:xfrm>
            <a:off x="1862775" y="4330225"/>
            <a:ext cx="903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</a:rPr>
              <a:t>잘 보고 갑니다ㅎㅎㅎ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710" name="Google Shape;1710;p47"/>
          <p:cNvSpPr txBox="1"/>
          <p:nvPr/>
        </p:nvSpPr>
        <p:spPr>
          <a:xfrm>
            <a:off x="1862775" y="4586775"/>
            <a:ext cx="903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</a:rPr>
              <a:t>잘 보고 갑니다ㅎㅎㅎ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711" name="Google Shape;1711;p47"/>
          <p:cNvSpPr/>
          <p:nvPr/>
        </p:nvSpPr>
        <p:spPr>
          <a:xfrm>
            <a:off x="5276200" y="1736225"/>
            <a:ext cx="446100" cy="9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글 삭제하기</a:t>
            </a:r>
            <a:endParaRPr sz="400"/>
          </a:p>
        </p:txBody>
      </p:sp>
      <p:sp>
        <p:nvSpPr>
          <p:cNvPr id="1712" name="Google Shape;1712;p47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13" name="Google Shape;1713;p47"/>
          <p:cNvSpPr/>
          <p:nvPr/>
        </p:nvSpPr>
        <p:spPr>
          <a:xfrm>
            <a:off x="2841600" y="2412263"/>
            <a:ext cx="1742100" cy="8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47"/>
          <p:cNvSpPr txBox="1"/>
          <p:nvPr/>
        </p:nvSpPr>
        <p:spPr>
          <a:xfrm>
            <a:off x="3183800" y="2538813"/>
            <a:ext cx="1057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게시글을 </a:t>
            </a:r>
            <a:r>
              <a:rPr lang="ko" sz="600">
                <a:solidFill>
                  <a:schemeClr val="dk1"/>
                </a:solidFill>
              </a:rPr>
              <a:t>삭제하시겠습니까?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15" name="Google Shape;1715;p47"/>
          <p:cNvSpPr/>
          <p:nvPr/>
        </p:nvSpPr>
        <p:spPr>
          <a:xfrm>
            <a:off x="3183800" y="2930700"/>
            <a:ext cx="4311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</a:rPr>
              <a:t>삭제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716" name="Google Shape;1716;p47"/>
          <p:cNvSpPr/>
          <p:nvPr/>
        </p:nvSpPr>
        <p:spPr>
          <a:xfrm>
            <a:off x="3810350" y="2930700"/>
            <a:ext cx="4311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</a:rPr>
              <a:t>취소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717" name="Google Shape;1717;p47"/>
          <p:cNvSpPr/>
          <p:nvPr/>
        </p:nvSpPr>
        <p:spPr>
          <a:xfrm>
            <a:off x="5159700" y="16409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47"/>
          <p:cNvSpPr/>
          <p:nvPr/>
        </p:nvSpPr>
        <p:spPr>
          <a:xfrm>
            <a:off x="3681000" y="28446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47"/>
          <p:cNvSpPr/>
          <p:nvPr/>
        </p:nvSpPr>
        <p:spPr>
          <a:xfrm>
            <a:off x="3062175" y="28640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47"/>
          <p:cNvSpPr/>
          <p:nvPr/>
        </p:nvSpPr>
        <p:spPr>
          <a:xfrm>
            <a:off x="4419375" y="2467925"/>
            <a:ext cx="92100" cy="906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48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6" name="Google Shape;1726;p48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수정 버튼 클릭 시 댓글 수정창 활성화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클릭 시 댓글 저장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이용자는 자신의 댓글에 대해서만 삭제 버튼 표시.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클릭 시 자신이 작성한 댓글 삭제 팝업창 등장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클릭 시 댓글 수정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727" name="Google Shape;1727;p48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댓글 작성 및 수정, 삭제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게시판 - 게시글 조회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28" name="Google Shape;1728;p48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48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30" name="Google Shape;1730;p48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31" name="Google Shape;1731;p48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32" name="Google Shape;1732;p48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33" name="Google Shape;1733;p48"/>
          <p:cNvSpPr/>
          <p:nvPr/>
        </p:nvSpPr>
        <p:spPr>
          <a:xfrm>
            <a:off x="1737114" y="1685950"/>
            <a:ext cx="4077600" cy="406800"/>
          </a:xfrm>
          <a:prstGeom prst="round2SameRect">
            <a:avLst>
              <a:gd fmla="val 1184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48"/>
          <p:cNvSpPr/>
          <p:nvPr/>
        </p:nvSpPr>
        <p:spPr>
          <a:xfrm>
            <a:off x="1734750" y="3908675"/>
            <a:ext cx="4077600" cy="82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48"/>
          <p:cNvSpPr txBox="1"/>
          <p:nvPr/>
        </p:nvSpPr>
        <p:spPr>
          <a:xfrm>
            <a:off x="1794475" y="1834625"/>
            <a:ext cx="6819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안녕하세요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736" name="Google Shape;1736;p48"/>
          <p:cNvSpPr txBox="1"/>
          <p:nvPr/>
        </p:nvSpPr>
        <p:spPr>
          <a:xfrm>
            <a:off x="1817703" y="1971750"/>
            <a:ext cx="10767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00시간 전 | 2024.00.00 작성 | 조회 4 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737" name="Google Shape;1737;p48"/>
          <p:cNvSpPr txBox="1"/>
          <p:nvPr/>
        </p:nvSpPr>
        <p:spPr>
          <a:xfrm>
            <a:off x="5307999" y="1971750"/>
            <a:ext cx="3825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 작성자: 아이디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738" name="Google Shape;1738;p48"/>
          <p:cNvSpPr/>
          <p:nvPr/>
        </p:nvSpPr>
        <p:spPr>
          <a:xfrm>
            <a:off x="1737130" y="2092675"/>
            <a:ext cx="40776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본문 내용</a:t>
            </a:r>
            <a:endParaRPr/>
          </a:p>
        </p:txBody>
      </p:sp>
      <p:sp>
        <p:nvSpPr>
          <p:cNvPr id="1739" name="Google Shape;1739;p48"/>
          <p:cNvSpPr/>
          <p:nvPr/>
        </p:nvSpPr>
        <p:spPr>
          <a:xfrm>
            <a:off x="1734739" y="3461025"/>
            <a:ext cx="40776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48"/>
          <p:cNvSpPr/>
          <p:nvPr/>
        </p:nvSpPr>
        <p:spPr>
          <a:xfrm>
            <a:off x="1930015" y="3560675"/>
            <a:ext cx="28479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댓글을 입력하세요.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741" name="Google Shape;1741;p48"/>
          <p:cNvSpPr/>
          <p:nvPr/>
        </p:nvSpPr>
        <p:spPr>
          <a:xfrm>
            <a:off x="5020354" y="3560675"/>
            <a:ext cx="4638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저장하기</a:t>
            </a:r>
            <a:endParaRPr sz="600"/>
          </a:p>
        </p:txBody>
      </p:sp>
      <p:sp>
        <p:nvSpPr>
          <p:cNvPr id="1742" name="Google Shape;1742;p48"/>
          <p:cNvSpPr txBox="1"/>
          <p:nvPr/>
        </p:nvSpPr>
        <p:spPr>
          <a:xfrm>
            <a:off x="1923662" y="3959719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@산타코딩 |</a:t>
            </a:r>
            <a:r>
              <a:rPr b="1" lang="ko" sz="600">
                <a:solidFill>
                  <a:schemeClr val="dk2"/>
                </a:solidFill>
              </a:rPr>
              <a:t>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43" name="Google Shape;1743;p48"/>
          <p:cNvSpPr txBox="1"/>
          <p:nvPr/>
        </p:nvSpPr>
        <p:spPr>
          <a:xfrm>
            <a:off x="1862775" y="4050325"/>
            <a:ext cx="903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</a:rPr>
              <a:t>잘 보고 갑니다ㅎㅎㅎ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744" name="Google Shape;1744;p48"/>
          <p:cNvSpPr txBox="1"/>
          <p:nvPr/>
        </p:nvSpPr>
        <p:spPr>
          <a:xfrm>
            <a:off x="4803552" y="4007200"/>
            <a:ext cx="19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삭제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745" name="Google Shape;1745;p48"/>
          <p:cNvCxnSpPr/>
          <p:nvPr/>
        </p:nvCxnSpPr>
        <p:spPr>
          <a:xfrm>
            <a:off x="1738372" y="4196375"/>
            <a:ext cx="407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6" name="Google Shape;1746;p48"/>
          <p:cNvSpPr txBox="1"/>
          <p:nvPr/>
        </p:nvSpPr>
        <p:spPr>
          <a:xfrm>
            <a:off x="5220893" y="4007200"/>
            <a:ext cx="19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수정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47" name="Google Shape;1747;p48"/>
          <p:cNvSpPr txBox="1"/>
          <p:nvPr/>
        </p:nvSpPr>
        <p:spPr>
          <a:xfrm>
            <a:off x="1923662" y="4239619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@</a:t>
            </a:r>
            <a:r>
              <a:rPr b="1" lang="ko" sz="600">
                <a:solidFill>
                  <a:schemeClr val="dk1"/>
                </a:solidFill>
              </a:rPr>
              <a:t>부처코딩</a:t>
            </a:r>
            <a:r>
              <a:rPr b="1" lang="ko" sz="600">
                <a:solidFill>
                  <a:schemeClr val="dk1"/>
                </a:solidFill>
              </a:rPr>
              <a:t> |</a:t>
            </a:r>
            <a:r>
              <a:rPr b="1" lang="ko" sz="600">
                <a:solidFill>
                  <a:schemeClr val="dk2"/>
                </a:solidFill>
              </a:rPr>
              <a:t>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cxnSp>
        <p:nvCxnSpPr>
          <p:cNvPr id="1748" name="Google Shape;1748;p48"/>
          <p:cNvCxnSpPr/>
          <p:nvPr/>
        </p:nvCxnSpPr>
        <p:spPr>
          <a:xfrm>
            <a:off x="1738372" y="4476275"/>
            <a:ext cx="407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9" name="Google Shape;1749;p48"/>
          <p:cNvSpPr txBox="1"/>
          <p:nvPr/>
        </p:nvSpPr>
        <p:spPr>
          <a:xfrm>
            <a:off x="1923662" y="4505719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@딩코 |</a:t>
            </a:r>
            <a:r>
              <a:rPr b="1" lang="ko" sz="600">
                <a:solidFill>
                  <a:schemeClr val="dk2"/>
                </a:solidFill>
              </a:rPr>
              <a:t>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50" name="Google Shape;1750;p48"/>
          <p:cNvSpPr txBox="1"/>
          <p:nvPr/>
        </p:nvSpPr>
        <p:spPr>
          <a:xfrm>
            <a:off x="1862775" y="4330225"/>
            <a:ext cx="903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</a:rPr>
              <a:t>잘 보고 갑니다ㅎㅎㅎ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751" name="Google Shape;1751;p48"/>
          <p:cNvSpPr txBox="1"/>
          <p:nvPr/>
        </p:nvSpPr>
        <p:spPr>
          <a:xfrm>
            <a:off x="1862775" y="4586775"/>
            <a:ext cx="903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</a:rPr>
              <a:t>잘 보고 갑니다ㅎㅎㅎ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752" name="Google Shape;1752;p48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1"/>
                </a:solidFill>
              </a:rPr>
              <a:t>PPYPPY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53" name="Google Shape;1753;p48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54" name="Google Shape;1754;p48"/>
          <p:cNvSpPr txBox="1"/>
          <p:nvPr/>
        </p:nvSpPr>
        <p:spPr>
          <a:xfrm>
            <a:off x="1968900" y="4068425"/>
            <a:ext cx="2107200" cy="10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</a:rPr>
              <a:t>잘 보고 갑니다ㅎㅎㅎ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755" name="Google Shape;1755;p48"/>
          <p:cNvSpPr/>
          <p:nvPr/>
        </p:nvSpPr>
        <p:spPr>
          <a:xfrm>
            <a:off x="1824200" y="39733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48"/>
          <p:cNvSpPr/>
          <p:nvPr/>
        </p:nvSpPr>
        <p:spPr>
          <a:xfrm>
            <a:off x="4626075" y="39575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48"/>
          <p:cNvSpPr/>
          <p:nvPr/>
        </p:nvSpPr>
        <p:spPr>
          <a:xfrm>
            <a:off x="5046450" y="39614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48"/>
          <p:cNvSpPr/>
          <p:nvPr/>
        </p:nvSpPr>
        <p:spPr>
          <a:xfrm>
            <a:off x="4934950" y="35092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48"/>
          <p:cNvSpPr/>
          <p:nvPr/>
        </p:nvSpPr>
        <p:spPr>
          <a:xfrm>
            <a:off x="5276200" y="1736225"/>
            <a:ext cx="446100" cy="9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글 삭제하기</a:t>
            </a:r>
            <a:endParaRPr sz="400"/>
          </a:p>
        </p:txBody>
      </p:sp>
      <p:sp>
        <p:nvSpPr>
          <p:cNvPr id="1760" name="Google Shape;1760;p48"/>
          <p:cNvSpPr/>
          <p:nvPr/>
        </p:nvSpPr>
        <p:spPr>
          <a:xfrm>
            <a:off x="2841600" y="2412263"/>
            <a:ext cx="1742100" cy="8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48"/>
          <p:cNvSpPr txBox="1"/>
          <p:nvPr/>
        </p:nvSpPr>
        <p:spPr>
          <a:xfrm>
            <a:off x="3183800" y="2538813"/>
            <a:ext cx="1057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댓글을 삭제하시겠습니까?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62" name="Google Shape;1762;p48"/>
          <p:cNvSpPr/>
          <p:nvPr/>
        </p:nvSpPr>
        <p:spPr>
          <a:xfrm>
            <a:off x="3183800" y="2930700"/>
            <a:ext cx="4311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삭제</a:t>
            </a:r>
            <a:endParaRPr sz="500"/>
          </a:p>
        </p:txBody>
      </p:sp>
      <p:sp>
        <p:nvSpPr>
          <p:cNvPr id="1763" name="Google Shape;1763;p48"/>
          <p:cNvSpPr/>
          <p:nvPr/>
        </p:nvSpPr>
        <p:spPr>
          <a:xfrm>
            <a:off x="3810350" y="2930700"/>
            <a:ext cx="4311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취소</a:t>
            </a:r>
            <a:endParaRPr sz="500"/>
          </a:p>
        </p:txBody>
      </p:sp>
      <p:sp>
        <p:nvSpPr>
          <p:cNvPr id="1764" name="Google Shape;1764;p48"/>
          <p:cNvSpPr/>
          <p:nvPr/>
        </p:nvSpPr>
        <p:spPr>
          <a:xfrm>
            <a:off x="4419375" y="2467925"/>
            <a:ext cx="92100" cy="906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49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0" name="Google Shape;1770;p49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관리자는 모든 게시글 삭제 권한 부여, 클릭 시 게시글 삭제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관리자는 모든 댓글에 대한 삭제 버튼 표시. 클릭시 댓글 삭제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관리자는 모든 댓글에 대한 수정 버튼 표시. 클릭 시 댓글 수정창 활성화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771" name="Google Shape;1771;p49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게시글 조회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게시판 - 게시글 조회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72" name="Google Shape;1772;p49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49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74" name="Google Shape;1774;p49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75" name="Google Shape;1775;p49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76" name="Google Shape;1776;p49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77" name="Google Shape;1777;p49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78" name="Google Shape;1778;p49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79" name="Google Shape;1779;p49"/>
          <p:cNvSpPr/>
          <p:nvPr/>
        </p:nvSpPr>
        <p:spPr>
          <a:xfrm>
            <a:off x="1737114" y="1685950"/>
            <a:ext cx="4077600" cy="406800"/>
          </a:xfrm>
          <a:prstGeom prst="round2SameRect">
            <a:avLst>
              <a:gd fmla="val 1184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49"/>
          <p:cNvSpPr/>
          <p:nvPr/>
        </p:nvSpPr>
        <p:spPr>
          <a:xfrm>
            <a:off x="1734750" y="3908675"/>
            <a:ext cx="4077600" cy="82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49"/>
          <p:cNvSpPr txBox="1"/>
          <p:nvPr/>
        </p:nvSpPr>
        <p:spPr>
          <a:xfrm>
            <a:off x="1794475" y="1834625"/>
            <a:ext cx="6819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안녕하세요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782" name="Google Shape;1782;p49"/>
          <p:cNvSpPr txBox="1"/>
          <p:nvPr/>
        </p:nvSpPr>
        <p:spPr>
          <a:xfrm>
            <a:off x="1817703" y="1971750"/>
            <a:ext cx="10767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00시간 전 | 2024.00.00 작성 | 조회 4 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783" name="Google Shape;1783;p49"/>
          <p:cNvSpPr txBox="1"/>
          <p:nvPr/>
        </p:nvSpPr>
        <p:spPr>
          <a:xfrm>
            <a:off x="5307999" y="1971750"/>
            <a:ext cx="3825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 작성자: 아이디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784" name="Google Shape;1784;p49"/>
          <p:cNvSpPr/>
          <p:nvPr/>
        </p:nvSpPr>
        <p:spPr>
          <a:xfrm>
            <a:off x="1737130" y="2092675"/>
            <a:ext cx="40776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본문 내용</a:t>
            </a:r>
            <a:endParaRPr/>
          </a:p>
        </p:txBody>
      </p:sp>
      <p:sp>
        <p:nvSpPr>
          <p:cNvPr id="1785" name="Google Shape;1785;p49"/>
          <p:cNvSpPr/>
          <p:nvPr/>
        </p:nvSpPr>
        <p:spPr>
          <a:xfrm>
            <a:off x="1734739" y="3461025"/>
            <a:ext cx="40776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49"/>
          <p:cNvSpPr/>
          <p:nvPr/>
        </p:nvSpPr>
        <p:spPr>
          <a:xfrm>
            <a:off x="1930015" y="3560675"/>
            <a:ext cx="28479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댓글을 입력하세요.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787" name="Google Shape;1787;p49"/>
          <p:cNvSpPr/>
          <p:nvPr/>
        </p:nvSpPr>
        <p:spPr>
          <a:xfrm>
            <a:off x="5020354" y="3560675"/>
            <a:ext cx="4638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저장하기</a:t>
            </a:r>
            <a:endParaRPr sz="600"/>
          </a:p>
        </p:txBody>
      </p:sp>
      <p:sp>
        <p:nvSpPr>
          <p:cNvPr id="1788" name="Google Shape;1788;p49"/>
          <p:cNvSpPr txBox="1"/>
          <p:nvPr/>
        </p:nvSpPr>
        <p:spPr>
          <a:xfrm>
            <a:off x="1923662" y="3959719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@산타코딩 |</a:t>
            </a:r>
            <a:r>
              <a:rPr b="1" lang="ko" sz="600">
                <a:solidFill>
                  <a:schemeClr val="dk2"/>
                </a:solidFill>
              </a:rPr>
              <a:t>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89" name="Google Shape;1789;p49"/>
          <p:cNvSpPr txBox="1"/>
          <p:nvPr/>
        </p:nvSpPr>
        <p:spPr>
          <a:xfrm>
            <a:off x="1862775" y="4050325"/>
            <a:ext cx="903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</a:rPr>
              <a:t>잘 보고 갑니다ㅎㅎㅎ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790" name="Google Shape;1790;p49"/>
          <p:cNvSpPr txBox="1"/>
          <p:nvPr/>
        </p:nvSpPr>
        <p:spPr>
          <a:xfrm>
            <a:off x="4803552" y="4007200"/>
            <a:ext cx="19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삭제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791" name="Google Shape;1791;p49"/>
          <p:cNvCxnSpPr/>
          <p:nvPr/>
        </p:nvCxnSpPr>
        <p:spPr>
          <a:xfrm>
            <a:off x="1738372" y="4196375"/>
            <a:ext cx="407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2" name="Google Shape;1792;p49"/>
          <p:cNvSpPr txBox="1"/>
          <p:nvPr/>
        </p:nvSpPr>
        <p:spPr>
          <a:xfrm>
            <a:off x="5220893" y="4007200"/>
            <a:ext cx="19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수정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93" name="Google Shape;1793;p49"/>
          <p:cNvSpPr txBox="1"/>
          <p:nvPr/>
        </p:nvSpPr>
        <p:spPr>
          <a:xfrm>
            <a:off x="1923662" y="4239619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@</a:t>
            </a:r>
            <a:r>
              <a:rPr b="1" lang="ko" sz="600">
                <a:solidFill>
                  <a:schemeClr val="dk1"/>
                </a:solidFill>
              </a:rPr>
              <a:t>부처코딩</a:t>
            </a:r>
            <a:r>
              <a:rPr b="1" lang="ko" sz="600">
                <a:solidFill>
                  <a:schemeClr val="dk1"/>
                </a:solidFill>
              </a:rPr>
              <a:t> |</a:t>
            </a:r>
            <a:r>
              <a:rPr b="1" lang="ko" sz="600">
                <a:solidFill>
                  <a:schemeClr val="dk2"/>
                </a:solidFill>
              </a:rPr>
              <a:t>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cxnSp>
        <p:nvCxnSpPr>
          <p:cNvPr id="1794" name="Google Shape;1794;p49"/>
          <p:cNvCxnSpPr/>
          <p:nvPr/>
        </p:nvCxnSpPr>
        <p:spPr>
          <a:xfrm>
            <a:off x="1738372" y="4476275"/>
            <a:ext cx="407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5" name="Google Shape;1795;p49"/>
          <p:cNvSpPr txBox="1"/>
          <p:nvPr/>
        </p:nvSpPr>
        <p:spPr>
          <a:xfrm>
            <a:off x="1923662" y="4505719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@딩코 |</a:t>
            </a:r>
            <a:r>
              <a:rPr b="1" lang="ko" sz="600">
                <a:solidFill>
                  <a:schemeClr val="dk2"/>
                </a:solidFill>
              </a:rPr>
              <a:t>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96" name="Google Shape;1796;p49"/>
          <p:cNvSpPr txBox="1"/>
          <p:nvPr/>
        </p:nvSpPr>
        <p:spPr>
          <a:xfrm>
            <a:off x="1862775" y="4330225"/>
            <a:ext cx="903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</a:rPr>
              <a:t>잘 보고 갑니다ㅎㅎㅎ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797" name="Google Shape;1797;p49"/>
          <p:cNvSpPr txBox="1"/>
          <p:nvPr/>
        </p:nvSpPr>
        <p:spPr>
          <a:xfrm>
            <a:off x="1862775" y="4586775"/>
            <a:ext cx="903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1"/>
                </a:solidFill>
              </a:rPr>
              <a:t>잘 보고 갑니다ㅎㅎㅎ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798" name="Google Shape;1798;p49"/>
          <p:cNvSpPr/>
          <p:nvPr/>
        </p:nvSpPr>
        <p:spPr>
          <a:xfrm>
            <a:off x="5276200" y="1736225"/>
            <a:ext cx="446100" cy="9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글 삭제하기</a:t>
            </a:r>
            <a:endParaRPr sz="400"/>
          </a:p>
        </p:txBody>
      </p:sp>
      <p:sp>
        <p:nvSpPr>
          <p:cNvPr id="1799" name="Google Shape;1799;p49"/>
          <p:cNvSpPr/>
          <p:nvPr/>
        </p:nvSpPr>
        <p:spPr>
          <a:xfrm>
            <a:off x="2841600" y="2412263"/>
            <a:ext cx="1742100" cy="8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49"/>
          <p:cNvSpPr txBox="1"/>
          <p:nvPr/>
        </p:nvSpPr>
        <p:spPr>
          <a:xfrm>
            <a:off x="3183800" y="2538813"/>
            <a:ext cx="1057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댓글을 삭제하시겠습니까?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01" name="Google Shape;1801;p49"/>
          <p:cNvSpPr/>
          <p:nvPr/>
        </p:nvSpPr>
        <p:spPr>
          <a:xfrm>
            <a:off x="5120050" y="16117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49"/>
          <p:cNvSpPr/>
          <p:nvPr/>
        </p:nvSpPr>
        <p:spPr>
          <a:xfrm>
            <a:off x="3183800" y="2930700"/>
            <a:ext cx="4311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삭제</a:t>
            </a:r>
            <a:endParaRPr sz="500"/>
          </a:p>
        </p:txBody>
      </p:sp>
      <p:sp>
        <p:nvSpPr>
          <p:cNvPr id="1803" name="Google Shape;1803;p49"/>
          <p:cNvSpPr/>
          <p:nvPr/>
        </p:nvSpPr>
        <p:spPr>
          <a:xfrm>
            <a:off x="3810350" y="2930700"/>
            <a:ext cx="4311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취소</a:t>
            </a:r>
            <a:endParaRPr sz="500"/>
          </a:p>
        </p:txBody>
      </p:sp>
      <p:sp>
        <p:nvSpPr>
          <p:cNvPr id="1804" name="Google Shape;1804;p49"/>
          <p:cNvSpPr/>
          <p:nvPr/>
        </p:nvSpPr>
        <p:spPr>
          <a:xfrm>
            <a:off x="5035800" y="39575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49"/>
          <p:cNvSpPr/>
          <p:nvPr/>
        </p:nvSpPr>
        <p:spPr>
          <a:xfrm>
            <a:off x="4626075" y="39575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49"/>
          <p:cNvSpPr/>
          <p:nvPr/>
        </p:nvSpPr>
        <p:spPr>
          <a:xfrm>
            <a:off x="4419375" y="2467925"/>
            <a:ext cx="92100" cy="906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50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2" name="Google Shape;1812;p50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상세 펀딩 페이지로 이동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관심 펀딩으로 등록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813" name="Google Shape;1813;p50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유기견 펀딩 목록페이지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펀딩 목록페이지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14" name="Google Shape;1814;p50"/>
          <p:cNvSpPr txBox="1"/>
          <p:nvPr/>
        </p:nvSpPr>
        <p:spPr>
          <a:xfrm>
            <a:off x="1578350" y="1609250"/>
            <a:ext cx="1029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투자 프로젝트</a:t>
            </a:r>
            <a:r>
              <a:rPr lang="ko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815" name="Google Shape;1815;p50"/>
          <p:cNvSpPr/>
          <p:nvPr/>
        </p:nvSpPr>
        <p:spPr>
          <a:xfrm>
            <a:off x="1685275" y="1859000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16" name="Google Shape;1816;p50"/>
          <p:cNvCxnSpPr/>
          <p:nvPr/>
        </p:nvCxnSpPr>
        <p:spPr>
          <a:xfrm rot="10800000">
            <a:off x="1685875" y="1859025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7" name="Google Shape;1817;p50"/>
          <p:cNvCxnSpPr/>
          <p:nvPr/>
        </p:nvCxnSpPr>
        <p:spPr>
          <a:xfrm flipH="1" rot="10800000">
            <a:off x="1685275" y="1859025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8" name="Google Shape;1818;p50"/>
          <p:cNvCxnSpPr/>
          <p:nvPr/>
        </p:nvCxnSpPr>
        <p:spPr>
          <a:xfrm>
            <a:off x="1687650" y="2523175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9" name="Google Shape;1819;p50"/>
          <p:cNvSpPr txBox="1"/>
          <p:nvPr/>
        </p:nvSpPr>
        <p:spPr>
          <a:xfrm>
            <a:off x="1702700" y="2554100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</a:t>
            </a:r>
            <a:r>
              <a:rPr b="1" lang="ko" sz="400">
                <a:solidFill>
                  <a:schemeClr val="dk1"/>
                </a:solidFill>
              </a:rPr>
              <a:t>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820" name="Google Shape;1820;p50"/>
          <p:cNvSpPr txBox="1"/>
          <p:nvPr/>
        </p:nvSpPr>
        <p:spPr>
          <a:xfrm>
            <a:off x="1938625" y="2554100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</a:t>
            </a:r>
            <a:r>
              <a:rPr b="1" lang="ko" sz="100">
                <a:solidFill>
                  <a:schemeClr val="dk2"/>
                </a:solidFill>
              </a:rPr>
              <a:t>지</a:t>
            </a:r>
            <a:r>
              <a:rPr b="1" lang="ko" sz="100">
                <a:solidFill>
                  <a:schemeClr val="dk2"/>
                </a:solidFill>
              </a:rPr>
              <a:t>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821" name="Google Shape;1821;p50"/>
          <p:cNvSpPr txBox="1"/>
          <p:nvPr/>
        </p:nvSpPr>
        <p:spPr>
          <a:xfrm>
            <a:off x="1702700" y="2731750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</a:t>
            </a:r>
            <a:r>
              <a:rPr lang="ko" sz="300">
                <a:solidFill>
                  <a:schemeClr val="dk1"/>
                </a:solidFill>
              </a:rPr>
              <a:t>3</a:t>
            </a:r>
            <a:r>
              <a:rPr lang="ko" sz="300">
                <a:solidFill>
                  <a:schemeClr val="dk1"/>
                </a:solidFill>
              </a:rPr>
              <a:t>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822" name="Google Shape;1822;p50"/>
          <p:cNvSpPr txBox="1"/>
          <p:nvPr/>
        </p:nvSpPr>
        <p:spPr>
          <a:xfrm>
            <a:off x="2646516" y="2731750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823" name="Google Shape;1823;p50"/>
          <p:cNvSpPr txBox="1"/>
          <p:nvPr/>
        </p:nvSpPr>
        <p:spPr>
          <a:xfrm>
            <a:off x="1702700" y="2613250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824" name="Google Shape;1824;p50"/>
          <p:cNvSpPr/>
          <p:nvPr/>
        </p:nvSpPr>
        <p:spPr>
          <a:xfrm>
            <a:off x="2662075" y="2646100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50"/>
          <p:cNvSpPr txBox="1"/>
          <p:nvPr/>
        </p:nvSpPr>
        <p:spPr>
          <a:xfrm>
            <a:off x="2672775" y="2702075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</a:t>
            </a:r>
            <a:r>
              <a:rPr lang="ko" sz="100">
                <a:solidFill>
                  <a:schemeClr val="dk2"/>
                </a:solidFill>
              </a:rPr>
              <a:t>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826" name="Google Shape;1826;p50"/>
          <p:cNvSpPr/>
          <p:nvPr/>
        </p:nvSpPr>
        <p:spPr>
          <a:xfrm>
            <a:off x="2698075" y="2660200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50"/>
          <p:cNvSpPr/>
          <p:nvPr/>
        </p:nvSpPr>
        <p:spPr>
          <a:xfrm>
            <a:off x="3204300" y="1859000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28" name="Google Shape;1828;p50"/>
          <p:cNvCxnSpPr/>
          <p:nvPr/>
        </p:nvCxnSpPr>
        <p:spPr>
          <a:xfrm rot="10800000">
            <a:off x="3204900" y="1859025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9" name="Google Shape;1829;p50"/>
          <p:cNvCxnSpPr/>
          <p:nvPr/>
        </p:nvCxnSpPr>
        <p:spPr>
          <a:xfrm flipH="1" rot="10800000">
            <a:off x="3204300" y="1859025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50"/>
          <p:cNvCxnSpPr/>
          <p:nvPr/>
        </p:nvCxnSpPr>
        <p:spPr>
          <a:xfrm>
            <a:off x="3206675" y="2523175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1" name="Google Shape;1831;p50"/>
          <p:cNvSpPr txBox="1"/>
          <p:nvPr/>
        </p:nvSpPr>
        <p:spPr>
          <a:xfrm>
            <a:off x="3221725" y="2554100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832" name="Google Shape;1832;p50"/>
          <p:cNvSpPr txBox="1"/>
          <p:nvPr/>
        </p:nvSpPr>
        <p:spPr>
          <a:xfrm>
            <a:off x="3457650" y="2554100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강아지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833" name="Google Shape;1833;p50"/>
          <p:cNvSpPr txBox="1"/>
          <p:nvPr/>
        </p:nvSpPr>
        <p:spPr>
          <a:xfrm>
            <a:off x="3221725" y="2731750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2,222,035원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834" name="Google Shape;1834;p50"/>
          <p:cNvSpPr txBox="1"/>
          <p:nvPr/>
        </p:nvSpPr>
        <p:spPr>
          <a:xfrm>
            <a:off x="3221725" y="2613250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835" name="Google Shape;1835;p50"/>
          <p:cNvSpPr/>
          <p:nvPr/>
        </p:nvSpPr>
        <p:spPr>
          <a:xfrm>
            <a:off x="4181100" y="2646100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50"/>
          <p:cNvSpPr txBox="1"/>
          <p:nvPr/>
        </p:nvSpPr>
        <p:spPr>
          <a:xfrm>
            <a:off x="4191800" y="2702075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837" name="Google Shape;1837;p50"/>
          <p:cNvSpPr/>
          <p:nvPr/>
        </p:nvSpPr>
        <p:spPr>
          <a:xfrm>
            <a:off x="4723325" y="1859000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38" name="Google Shape;1838;p50"/>
          <p:cNvCxnSpPr/>
          <p:nvPr/>
        </p:nvCxnSpPr>
        <p:spPr>
          <a:xfrm rot="10800000">
            <a:off x="4723925" y="1859025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9" name="Google Shape;1839;p50"/>
          <p:cNvCxnSpPr/>
          <p:nvPr/>
        </p:nvCxnSpPr>
        <p:spPr>
          <a:xfrm flipH="1" rot="10800000">
            <a:off x="4723325" y="1859025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0" name="Google Shape;1840;p50"/>
          <p:cNvCxnSpPr/>
          <p:nvPr/>
        </p:nvCxnSpPr>
        <p:spPr>
          <a:xfrm>
            <a:off x="4725700" y="2523175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1" name="Google Shape;1841;p50"/>
          <p:cNvSpPr txBox="1"/>
          <p:nvPr/>
        </p:nvSpPr>
        <p:spPr>
          <a:xfrm>
            <a:off x="4740750" y="2554100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842" name="Google Shape;1842;p50"/>
          <p:cNvSpPr txBox="1"/>
          <p:nvPr/>
        </p:nvSpPr>
        <p:spPr>
          <a:xfrm>
            <a:off x="4976675" y="2554100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강아지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843" name="Google Shape;1843;p50"/>
          <p:cNvSpPr txBox="1"/>
          <p:nvPr/>
        </p:nvSpPr>
        <p:spPr>
          <a:xfrm>
            <a:off x="4740750" y="2731750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2,222,035원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844" name="Google Shape;1844;p50"/>
          <p:cNvSpPr txBox="1"/>
          <p:nvPr/>
        </p:nvSpPr>
        <p:spPr>
          <a:xfrm>
            <a:off x="5684566" y="2731750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845" name="Google Shape;1845;p50"/>
          <p:cNvSpPr txBox="1"/>
          <p:nvPr/>
        </p:nvSpPr>
        <p:spPr>
          <a:xfrm>
            <a:off x="4740750" y="2613250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846" name="Google Shape;1846;p50"/>
          <p:cNvSpPr/>
          <p:nvPr/>
        </p:nvSpPr>
        <p:spPr>
          <a:xfrm>
            <a:off x="5700125" y="2646100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50"/>
          <p:cNvSpPr txBox="1"/>
          <p:nvPr/>
        </p:nvSpPr>
        <p:spPr>
          <a:xfrm>
            <a:off x="5710825" y="2702075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848" name="Google Shape;1848;p50"/>
          <p:cNvSpPr/>
          <p:nvPr/>
        </p:nvSpPr>
        <p:spPr>
          <a:xfrm>
            <a:off x="5736125" y="2660200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50"/>
          <p:cNvSpPr/>
          <p:nvPr/>
        </p:nvSpPr>
        <p:spPr>
          <a:xfrm>
            <a:off x="4217100" y="2660200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50"/>
          <p:cNvSpPr txBox="1"/>
          <p:nvPr/>
        </p:nvSpPr>
        <p:spPr>
          <a:xfrm>
            <a:off x="4165541" y="2731750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851" name="Google Shape;1851;p50"/>
          <p:cNvSpPr/>
          <p:nvPr/>
        </p:nvSpPr>
        <p:spPr>
          <a:xfrm>
            <a:off x="1685275" y="3232375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52" name="Google Shape;1852;p50"/>
          <p:cNvCxnSpPr/>
          <p:nvPr/>
        </p:nvCxnSpPr>
        <p:spPr>
          <a:xfrm rot="10800000">
            <a:off x="1685875" y="3232400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3" name="Google Shape;1853;p50"/>
          <p:cNvCxnSpPr/>
          <p:nvPr/>
        </p:nvCxnSpPr>
        <p:spPr>
          <a:xfrm flipH="1" rot="10800000">
            <a:off x="1685275" y="3232400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4" name="Google Shape;1854;p50"/>
          <p:cNvCxnSpPr/>
          <p:nvPr/>
        </p:nvCxnSpPr>
        <p:spPr>
          <a:xfrm>
            <a:off x="1687650" y="3896550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5" name="Google Shape;1855;p50"/>
          <p:cNvSpPr txBox="1"/>
          <p:nvPr/>
        </p:nvSpPr>
        <p:spPr>
          <a:xfrm>
            <a:off x="1702700" y="3927475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856" name="Google Shape;1856;p50"/>
          <p:cNvSpPr txBox="1"/>
          <p:nvPr/>
        </p:nvSpPr>
        <p:spPr>
          <a:xfrm>
            <a:off x="1938625" y="3927475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강아지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857" name="Google Shape;1857;p50"/>
          <p:cNvSpPr txBox="1"/>
          <p:nvPr/>
        </p:nvSpPr>
        <p:spPr>
          <a:xfrm>
            <a:off x="1702700" y="4105125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2,222,035원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858" name="Google Shape;1858;p50"/>
          <p:cNvSpPr txBox="1"/>
          <p:nvPr/>
        </p:nvSpPr>
        <p:spPr>
          <a:xfrm>
            <a:off x="2646516" y="4105125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859" name="Google Shape;1859;p50"/>
          <p:cNvSpPr txBox="1"/>
          <p:nvPr/>
        </p:nvSpPr>
        <p:spPr>
          <a:xfrm>
            <a:off x="1702700" y="3986625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860" name="Google Shape;1860;p50"/>
          <p:cNvSpPr/>
          <p:nvPr/>
        </p:nvSpPr>
        <p:spPr>
          <a:xfrm>
            <a:off x="2662075" y="4019475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50"/>
          <p:cNvSpPr txBox="1"/>
          <p:nvPr/>
        </p:nvSpPr>
        <p:spPr>
          <a:xfrm>
            <a:off x="2672775" y="4075450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862" name="Google Shape;1862;p50"/>
          <p:cNvSpPr/>
          <p:nvPr/>
        </p:nvSpPr>
        <p:spPr>
          <a:xfrm>
            <a:off x="2698075" y="4033575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50"/>
          <p:cNvSpPr/>
          <p:nvPr/>
        </p:nvSpPr>
        <p:spPr>
          <a:xfrm>
            <a:off x="3204300" y="3232375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64" name="Google Shape;1864;p50"/>
          <p:cNvCxnSpPr/>
          <p:nvPr/>
        </p:nvCxnSpPr>
        <p:spPr>
          <a:xfrm rot="10800000">
            <a:off x="3204900" y="3232400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5" name="Google Shape;1865;p50"/>
          <p:cNvCxnSpPr/>
          <p:nvPr/>
        </p:nvCxnSpPr>
        <p:spPr>
          <a:xfrm flipH="1" rot="10800000">
            <a:off x="3204300" y="3232400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6" name="Google Shape;1866;p50"/>
          <p:cNvCxnSpPr/>
          <p:nvPr/>
        </p:nvCxnSpPr>
        <p:spPr>
          <a:xfrm>
            <a:off x="3206675" y="3896550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7" name="Google Shape;1867;p50"/>
          <p:cNvSpPr txBox="1"/>
          <p:nvPr/>
        </p:nvSpPr>
        <p:spPr>
          <a:xfrm>
            <a:off x="3221725" y="3927475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868" name="Google Shape;1868;p50"/>
          <p:cNvSpPr txBox="1"/>
          <p:nvPr/>
        </p:nvSpPr>
        <p:spPr>
          <a:xfrm>
            <a:off x="3457650" y="3927475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강아지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869" name="Google Shape;1869;p50"/>
          <p:cNvSpPr txBox="1"/>
          <p:nvPr/>
        </p:nvSpPr>
        <p:spPr>
          <a:xfrm>
            <a:off x="3221725" y="4105125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2,222,035원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870" name="Google Shape;1870;p50"/>
          <p:cNvSpPr txBox="1"/>
          <p:nvPr/>
        </p:nvSpPr>
        <p:spPr>
          <a:xfrm>
            <a:off x="3221725" y="3986625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871" name="Google Shape;1871;p50"/>
          <p:cNvSpPr/>
          <p:nvPr/>
        </p:nvSpPr>
        <p:spPr>
          <a:xfrm>
            <a:off x="4181100" y="4019475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50"/>
          <p:cNvSpPr txBox="1"/>
          <p:nvPr/>
        </p:nvSpPr>
        <p:spPr>
          <a:xfrm>
            <a:off x="4191800" y="4075450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873" name="Google Shape;1873;p50"/>
          <p:cNvSpPr/>
          <p:nvPr/>
        </p:nvSpPr>
        <p:spPr>
          <a:xfrm>
            <a:off x="4723325" y="3232375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74" name="Google Shape;1874;p50"/>
          <p:cNvCxnSpPr/>
          <p:nvPr/>
        </p:nvCxnSpPr>
        <p:spPr>
          <a:xfrm rot="10800000">
            <a:off x="4723925" y="3232400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50"/>
          <p:cNvCxnSpPr/>
          <p:nvPr/>
        </p:nvCxnSpPr>
        <p:spPr>
          <a:xfrm flipH="1" rot="10800000">
            <a:off x="4723325" y="3232400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6" name="Google Shape;1876;p50"/>
          <p:cNvCxnSpPr/>
          <p:nvPr/>
        </p:nvCxnSpPr>
        <p:spPr>
          <a:xfrm>
            <a:off x="4725700" y="3896550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7" name="Google Shape;1877;p50"/>
          <p:cNvSpPr txBox="1"/>
          <p:nvPr/>
        </p:nvSpPr>
        <p:spPr>
          <a:xfrm>
            <a:off x="4740750" y="3927475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878" name="Google Shape;1878;p50"/>
          <p:cNvSpPr txBox="1"/>
          <p:nvPr/>
        </p:nvSpPr>
        <p:spPr>
          <a:xfrm>
            <a:off x="4976675" y="3927475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강아지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879" name="Google Shape;1879;p50"/>
          <p:cNvSpPr txBox="1"/>
          <p:nvPr/>
        </p:nvSpPr>
        <p:spPr>
          <a:xfrm>
            <a:off x="4740750" y="4105125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2,222,035원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880" name="Google Shape;1880;p50"/>
          <p:cNvSpPr txBox="1"/>
          <p:nvPr/>
        </p:nvSpPr>
        <p:spPr>
          <a:xfrm>
            <a:off x="5684566" y="4105125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881" name="Google Shape;1881;p50"/>
          <p:cNvSpPr txBox="1"/>
          <p:nvPr/>
        </p:nvSpPr>
        <p:spPr>
          <a:xfrm>
            <a:off x="4740750" y="3986625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882" name="Google Shape;1882;p50"/>
          <p:cNvSpPr/>
          <p:nvPr/>
        </p:nvSpPr>
        <p:spPr>
          <a:xfrm>
            <a:off x="5700125" y="4019475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50"/>
          <p:cNvSpPr txBox="1"/>
          <p:nvPr/>
        </p:nvSpPr>
        <p:spPr>
          <a:xfrm>
            <a:off x="5710825" y="4075450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884" name="Google Shape;1884;p50"/>
          <p:cNvSpPr/>
          <p:nvPr/>
        </p:nvSpPr>
        <p:spPr>
          <a:xfrm>
            <a:off x="5736125" y="4033575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0"/>
          <p:cNvSpPr/>
          <p:nvPr/>
        </p:nvSpPr>
        <p:spPr>
          <a:xfrm>
            <a:off x="4217100" y="4033575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50"/>
          <p:cNvSpPr txBox="1"/>
          <p:nvPr/>
        </p:nvSpPr>
        <p:spPr>
          <a:xfrm>
            <a:off x="4165541" y="4105125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887" name="Google Shape;1887;p50"/>
          <p:cNvSpPr/>
          <p:nvPr/>
        </p:nvSpPr>
        <p:spPr>
          <a:xfrm>
            <a:off x="2818625" y="4473350"/>
            <a:ext cx="96900" cy="118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8" name="Google Shape;1888;p50"/>
          <p:cNvGrpSpPr/>
          <p:nvPr/>
        </p:nvGrpSpPr>
        <p:grpSpPr>
          <a:xfrm>
            <a:off x="2746600" y="4460090"/>
            <a:ext cx="2181725" cy="128639"/>
            <a:chOff x="2671175" y="4655850"/>
            <a:chExt cx="2181725" cy="155700"/>
          </a:xfrm>
        </p:grpSpPr>
        <p:sp>
          <p:nvSpPr>
            <p:cNvPr id="1889" name="Google Shape;1889;p50"/>
            <p:cNvSpPr txBox="1"/>
            <p:nvPr/>
          </p:nvSpPr>
          <p:spPr>
            <a:xfrm>
              <a:off x="28752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890" name="Google Shape;1890;p50"/>
            <p:cNvSpPr txBox="1"/>
            <p:nvPr/>
          </p:nvSpPr>
          <p:spPr>
            <a:xfrm>
              <a:off x="30793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3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891" name="Google Shape;1891;p50"/>
            <p:cNvSpPr txBox="1"/>
            <p:nvPr/>
          </p:nvSpPr>
          <p:spPr>
            <a:xfrm>
              <a:off x="32834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4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892" name="Google Shape;1892;p50"/>
            <p:cNvSpPr txBox="1"/>
            <p:nvPr/>
          </p:nvSpPr>
          <p:spPr>
            <a:xfrm>
              <a:off x="34875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5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893" name="Google Shape;1893;p50"/>
            <p:cNvSpPr txBox="1"/>
            <p:nvPr/>
          </p:nvSpPr>
          <p:spPr>
            <a:xfrm>
              <a:off x="36676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6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894" name="Google Shape;1894;p50"/>
            <p:cNvSpPr txBox="1"/>
            <p:nvPr/>
          </p:nvSpPr>
          <p:spPr>
            <a:xfrm>
              <a:off x="38717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7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895" name="Google Shape;1895;p50"/>
            <p:cNvSpPr txBox="1"/>
            <p:nvPr/>
          </p:nvSpPr>
          <p:spPr>
            <a:xfrm>
              <a:off x="40758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8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896" name="Google Shape;1896;p50"/>
            <p:cNvSpPr txBox="1"/>
            <p:nvPr/>
          </p:nvSpPr>
          <p:spPr>
            <a:xfrm>
              <a:off x="42799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9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897" name="Google Shape;1897;p50"/>
            <p:cNvSpPr txBox="1"/>
            <p:nvPr/>
          </p:nvSpPr>
          <p:spPr>
            <a:xfrm>
              <a:off x="4484050" y="4655850"/>
              <a:ext cx="299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10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898" name="Google Shape;1898;p50"/>
            <p:cNvSpPr txBox="1"/>
            <p:nvPr/>
          </p:nvSpPr>
          <p:spPr>
            <a:xfrm>
              <a:off x="26711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lt1"/>
                  </a:solidFill>
                </a:rPr>
                <a:t>1</a:t>
              </a:r>
              <a:endParaRPr b="1" sz="200">
                <a:solidFill>
                  <a:schemeClr val="lt1"/>
                </a:solidFill>
              </a:endParaRPr>
            </a:p>
          </p:txBody>
        </p:sp>
        <p:sp>
          <p:nvSpPr>
            <p:cNvPr id="1899" name="Google Shape;1899;p50"/>
            <p:cNvSpPr txBox="1"/>
            <p:nvPr/>
          </p:nvSpPr>
          <p:spPr>
            <a:xfrm>
              <a:off x="4771900" y="4704525"/>
              <a:ext cx="81000" cy="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chemeClr val="dk2"/>
                  </a:solidFill>
                </a:rPr>
                <a:t>&gt;</a:t>
              </a:r>
              <a:endParaRPr sz="500">
                <a:solidFill>
                  <a:schemeClr val="dk2"/>
                </a:solidFill>
              </a:endParaRPr>
            </a:p>
          </p:txBody>
        </p:sp>
      </p:grpSp>
      <p:sp>
        <p:nvSpPr>
          <p:cNvPr id="1900" name="Google Shape;1900;p50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50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02" name="Google Shape;1902;p50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03" name="Google Shape;1903;p50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04" name="Google Shape;1904;p50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05" name="Google Shape;1905;p50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06" name="Google Shape;1906;p50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07" name="Google Shape;1907;p50"/>
          <p:cNvSpPr txBox="1"/>
          <p:nvPr/>
        </p:nvSpPr>
        <p:spPr>
          <a:xfrm>
            <a:off x="4962800" y="1644025"/>
            <a:ext cx="10134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| 인기순 | | 최신순 | | 위험한 순  |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908" name="Google Shape;1908;p50"/>
          <p:cNvSpPr/>
          <p:nvPr/>
        </p:nvSpPr>
        <p:spPr>
          <a:xfrm>
            <a:off x="1555625" y="18069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50"/>
          <p:cNvSpPr/>
          <p:nvPr/>
        </p:nvSpPr>
        <p:spPr>
          <a:xfrm>
            <a:off x="2477825" y="25325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51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15" name="Google Shape;1915;p51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펀딩 드롭다운 메뉴 펼침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펀딩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916" name="Google Shape;1916;p51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펀딩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펀딩 목록페이지 - 펀딩 상세페이지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17" name="Google Shape;1917;p51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51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19" name="Google Shape;1919;p51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20" name="Google Shape;1920;p51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21" name="Google Shape;1921;p51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22" name="Google Shape;1922;p51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23" name="Google Shape;1923;p51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24" name="Google Shape;1924;p51"/>
          <p:cNvSpPr/>
          <p:nvPr/>
        </p:nvSpPr>
        <p:spPr>
          <a:xfrm>
            <a:off x="1201625" y="1677000"/>
            <a:ext cx="2896500" cy="1729200"/>
          </a:xfrm>
          <a:prstGeom prst="roundRect">
            <a:avLst>
              <a:gd fmla="val 734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5" name="Google Shape;1925;p51"/>
          <p:cNvCxnSpPr/>
          <p:nvPr/>
        </p:nvCxnSpPr>
        <p:spPr>
          <a:xfrm>
            <a:off x="1245575" y="1720950"/>
            <a:ext cx="2828100" cy="16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6" name="Google Shape;1926;p51"/>
          <p:cNvCxnSpPr/>
          <p:nvPr/>
        </p:nvCxnSpPr>
        <p:spPr>
          <a:xfrm flipH="1">
            <a:off x="1250525" y="1716075"/>
            <a:ext cx="2808600" cy="16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7" name="Google Shape;1927;p51"/>
          <p:cNvSpPr txBox="1"/>
          <p:nvPr/>
        </p:nvSpPr>
        <p:spPr>
          <a:xfrm>
            <a:off x="4314275" y="2483800"/>
            <a:ext cx="8250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3,093</a:t>
            </a:r>
            <a:r>
              <a:rPr lang="ko" sz="600">
                <a:solidFill>
                  <a:schemeClr val="dk1"/>
                </a:solidFill>
              </a:rPr>
              <a:t>명 참여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28" name="Google Shape;1928;p51"/>
          <p:cNvSpPr txBox="1"/>
          <p:nvPr/>
        </p:nvSpPr>
        <p:spPr>
          <a:xfrm>
            <a:off x="4321225" y="2656925"/>
            <a:ext cx="858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266,680</a:t>
            </a:r>
            <a:r>
              <a:rPr lang="ko" sz="600">
                <a:solidFill>
                  <a:schemeClr val="dk1"/>
                </a:solidFill>
              </a:rPr>
              <a:t>원 달성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29" name="Google Shape;1929;p51"/>
          <p:cNvSpPr/>
          <p:nvPr/>
        </p:nvSpPr>
        <p:spPr>
          <a:xfrm>
            <a:off x="4348375" y="3193800"/>
            <a:ext cx="1883100" cy="2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펀딩하기</a:t>
            </a:r>
            <a:endParaRPr sz="900"/>
          </a:p>
        </p:txBody>
      </p:sp>
      <p:cxnSp>
        <p:nvCxnSpPr>
          <p:cNvPr id="1930" name="Google Shape;1930;p51"/>
          <p:cNvCxnSpPr/>
          <p:nvPr/>
        </p:nvCxnSpPr>
        <p:spPr>
          <a:xfrm>
            <a:off x="4359000" y="286622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1" name="Google Shape;1931;p51"/>
          <p:cNvCxnSpPr/>
          <p:nvPr/>
        </p:nvCxnSpPr>
        <p:spPr>
          <a:xfrm>
            <a:off x="4359000" y="171607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2" name="Google Shape;1932;p51"/>
          <p:cNvSpPr txBox="1"/>
          <p:nvPr/>
        </p:nvSpPr>
        <p:spPr>
          <a:xfrm>
            <a:off x="4314275" y="1820975"/>
            <a:ext cx="2366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귀여운 뽀삐를 구해주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세요.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33" name="Google Shape;1933;p51"/>
          <p:cNvSpPr txBox="1"/>
          <p:nvPr/>
        </p:nvSpPr>
        <p:spPr>
          <a:xfrm>
            <a:off x="4325200" y="2191388"/>
            <a:ext cx="1843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강남구에서 구조된 뽀삐가 안전하게 지낼 수 있도록 도와주세요.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1934" name="Google Shape;1934;p51"/>
          <p:cNvCxnSpPr/>
          <p:nvPr/>
        </p:nvCxnSpPr>
        <p:spPr>
          <a:xfrm>
            <a:off x="1217225" y="354407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5" name="Google Shape;1935;p51"/>
          <p:cNvCxnSpPr/>
          <p:nvPr/>
        </p:nvCxnSpPr>
        <p:spPr>
          <a:xfrm>
            <a:off x="1217225" y="382425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6" name="Google Shape;1936;p51"/>
          <p:cNvSpPr txBox="1"/>
          <p:nvPr/>
        </p:nvSpPr>
        <p:spPr>
          <a:xfrm>
            <a:off x="1229750" y="3619725"/>
            <a:ext cx="19131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관련 유튜브 영상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37" name="Google Shape;1937;p51"/>
          <p:cNvSpPr/>
          <p:nvPr/>
        </p:nvSpPr>
        <p:spPr>
          <a:xfrm>
            <a:off x="5167850" y="2566850"/>
            <a:ext cx="103200" cy="10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51"/>
          <p:cNvSpPr txBox="1"/>
          <p:nvPr/>
        </p:nvSpPr>
        <p:spPr>
          <a:xfrm>
            <a:off x="5179220" y="2625831"/>
            <a:ext cx="83700" cy="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939" name="Google Shape;1939;p51"/>
          <p:cNvSpPr/>
          <p:nvPr/>
        </p:nvSpPr>
        <p:spPr>
          <a:xfrm>
            <a:off x="5206095" y="2581707"/>
            <a:ext cx="26700" cy="255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51"/>
          <p:cNvSpPr/>
          <p:nvPr/>
        </p:nvSpPr>
        <p:spPr>
          <a:xfrm>
            <a:off x="5402413" y="2528532"/>
            <a:ext cx="569400" cy="1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51"/>
          <p:cNvSpPr/>
          <p:nvPr/>
        </p:nvSpPr>
        <p:spPr>
          <a:xfrm>
            <a:off x="5480500" y="2529800"/>
            <a:ext cx="193800" cy="189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2" name="Google Shape;1942;p51"/>
          <p:cNvCxnSpPr>
            <a:stCxn id="1941" idx="7"/>
          </p:cNvCxnSpPr>
          <p:nvPr/>
        </p:nvCxnSpPr>
        <p:spPr>
          <a:xfrm>
            <a:off x="5645919" y="2557610"/>
            <a:ext cx="3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3" name="Google Shape;1943;p51"/>
          <p:cNvCxnSpPr>
            <a:stCxn id="1941" idx="5"/>
          </p:cNvCxnSpPr>
          <p:nvPr/>
        </p:nvCxnSpPr>
        <p:spPr>
          <a:xfrm flipH="1" rot="10800000">
            <a:off x="5645919" y="2687390"/>
            <a:ext cx="3267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4" name="Google Shape;1944;p51"/>
          <p:cNvSpPr/>
          <p:nvPr/>
        </p:nvSpPr>
        <p:spPr>
          <a:xfrm>
            <a:off x="1362575" y="4076000"/>
            <a:ext cx="4700100" cy="61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5" name="Google Shape;1945;p51"/>
          <p:cNvCxnSpPr/>
          <p:nvPr/>
        </p:nvCxnSpPr>
        <p:spPr>
          <a:xfrm>
            <a:off x="1386046" y="4079325"/>
            <a:ext cx="46731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6" name="Google Shape;1946;p51"/>
          <p:cNvCxnSpPr/>
          <p:nvPr/>
        </p:nvCxnSpPr>
        <p:spPr>
          <a:xfrm flipH="1" rot="10800000">
            <a:off x="1365555" y="4077300"/>
            <a:ext cx="4695900" cy="6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7" name="Google Shape;1947;p51"/>
          <p:cNvSpPr/>
          <p:nvPr/>
        </p:nvSpPr>
        <p:spPr>
          <a:xfrm>
            <a:off x="4346950" y="2957175"/>
            <a:ext cx="1883100" cy="1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가격을 입력하세요</a:t>
            </a:r>
            <a:endParaRPr sz="800"/>
          </a:p>
        </p:txBody>
      </p:sp>
      <p:sp>
        <p:nvSpPr>
          <p:cNvPr id="1948" name="Google Shape;1948;p51"/>
          <p:cNvSpPr txBox="1"/>
          <p:nvPr/>
        </p:nvSpPr>
        <p:spPr>
          <a:xfrm>
            <a:off x="5986581" y="2953300"/>
            <a:ext cx="1938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V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49" name="Google Shape;1949;p51"/>
          <p:cNvSpPr/>
          <p:nvPr/>
        </p:nvSpPr>
        <p:spPr>
          <a:xfrm>
            <a:off x="4285600" y="288485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51"/>
          <p:cNvSpPr/>
          <p:nvPr/>
        </p:nvSpPr>
        <p:spPr>
          <a:xfrm>
            <a:off x="4285600" y="31586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268475" y="1060400"/>
            <a:ext cx="6888300" cy="260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상세 페이지로 이동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로그인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유기견에 대한 설명 또는 슬로건, 이미지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유기견 관련 데이터 표시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6" name="Google Shape;76;p16"/>
          <p:cNvSpPr/>
          <p:nvPr/>
        </p:nvSpPr>
        <p:spPr>
          <a:xfrm>
            <a:off x="5601650" y="20742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</a:t>
                      </a:r>
                      <a:r>
                        <a:rPr lang="ko"/>
                        <a:t>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8" name="Google Shape;78;p16"/>
          <p:cNvCxnSpPr/>
          <p:nvPr/>
        </p:nvCxnSpPr>
        <p:spPr>
          <a:xfrm>
            <a:off x="271400" y="1064650"/>
            <a:ext cx="6883800" cy="26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 flipH="1" rot="10800000">
            <a:off x="272750" y="1061175"/>
            <a:ext cx="6885000" cy="26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/>
          <p:nvPr/>
        </p:nvSpPr>
        <p:spPr>
          <a:xfrm>
            <a:off x="369125" y="3439425"/>
            <a:ext cx="6687000" cy="1461300"/>
          </a:xfrm>
          <a:prstGeom prst="round2SameRect">
            <a:avLst>
              <a:gd fmla="val 6247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957925" y="112545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892525" y="118800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318413" y="39009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현재 국내 유기견 수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969500" y="39009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국내 유기견 안락사 수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738675" y="39009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현재 모인 금액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669700" y="3529225"/>
            <a:ext cx="732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80k+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496150" y="1164150"/>
            <a:ext cx="382500" cy="18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761313" y="116415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4779025" y="10430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118950" y="116415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526675" y="116415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406700" y="35937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904250" y="116415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186362" y="3540925"/>
            <a:ext cx="11202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약</a:t>
            </a:r>
            <a:r>
              <a:rPr lang="ko" sz="1800">
                <a:solidFill>
                  <a:schemeClr val="dk1"/>
                </a:solidFill>
              </a:rPr>
              <a:t>12만</a:t>
            </a:r>
            <a:r>
              <a:rPr lang="ko" sz="600">
                <a:solidFill>
                  <a:schemeClr val="dk1"/>
                </a:solidFill>
              </a:rPr>
              <a:t>마리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019425" y="3540925"/>
            <a:ext cx="952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2000</a:t>
            </a:r>
            <a:r>
              <a:rPr lang="ko" sz="600">
                <a:solidFill>
                  <a:schemeClr val="dk1"/>
                </a:solidFill>
              </a:rPr>
              <a:t>만원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353050" y="41420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많은 애완견들이 버려지고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029525" y="41420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많은 애완견들이 목숨을 잃고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773450" y="41420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적은 관심만이 유기견을 돕고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400888" y="10603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52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6" name="Google Shape;1956;p52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펀딩할 금액 선택 가능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957" name="Google Shape;1957;p52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펀딩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펀딩 목록페이지 - 펀딩 상세페이지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58" name="Google Shape;1958;p52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2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60" name="Google Shape;1960;p52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61" name="Google Shape;1961;p52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62" name="Google Shape;1962;p52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63" name="Google Shape;1963;p52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64" name="Google Shape;1964;p52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65" name="Google Shape;1965;p52"/>
          <p:cNvSpPr/>
          <p:nvPr/>
        </p:nvSpPr>
        <p:spPr>
          <a:xfrm>
            <a:off x="1202125" y="1682663"/>
            <a:ext cx="2896500" cy="1729200"/>
          </a:xfrm>
          <a:prstGeom prst="roundRect">
            <a:avLst>
              <a:gd fmla="val 734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6" name="Google Shape;1966;p52"/>
          <p:cNvCxnSpPr/>
          <p:nvPr/>
        </p:nvCxnSpPr>
        <p:spPr>
          <a:xfrm>
            <a:off x="1245575" y="1720950"/>
            <a:ext cx="2828100" cy="16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7" name="Google Shape;1967;p52"/>
          <p:cNvCxnSpPr/>
          <p:nvPr/>
        </p:nvCxnSpPr>
        <p:spPr>
          <a:xfrm flipH="1">
            <a:off x="1250525" y="1716075"/>
            <a:ext cx="2808600" cy="16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8" name="Google Shape;1968;p52"/>
          <p:cNvSpPr txBox="1"/>
          <p:nvPr/>
        </p:nvSpPr>
        <p:spPr>
          <a:xfrm>
            <a:off x="4314275" y="2483800"/>
            <a:ext cx="8250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3,093</a:t>
            </a:r>
            <a:r>
              <a:rPr lang="ko" sz="600">
                <a:solidFill>
                  <a:schemeClr val="dk1"/>
                </a:solidFill>
              </a:rPr>
              <a:t>명 참여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69" name="Google Shape;1969;p52"/>
          <p:cNvSpPr txBox="1"/>
          <p:nvPr/>
        </p:nvSpPr>
        <p:spPr>
          <a:xfrm>
            <a:off x="4321225" y="2656925"/>
            <a:ext cx="858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266,680</a:t>
            </a:r>
            <a:r>
              <a:rPr lang="ko" sz="600">
                <a:solidFill>
                  <a:schemeClr val="dk1"/>
                </a:solidFill>
              </a:rPr>
              <a:t>원 달성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70" name="Google Shape;1970;p52"/>
          <p:cNvSpPr/>
          <p:nvPr/>
        </p:nvSpPr>
        <p:spPr>
          <a:xfrm>
            <a:off x="4348375" y="3193800"/>
            <a:ext cx="1883100" cy="2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펀딩하기</a:t>
            </a:r>
            <a:endParaRPr sz="900"/>
          </a:p>
        </p:txBody>
      </p:sp>
      <p:cxnSp>
        <p:nvCxnSpPr>
          <p:cNvPr id="1971" name="Google Shape;1971;p52"/>
          <p:cNvCxnSpPr/>
          <p:nvPr/>
        </p:nvCxnSpPr>
        <p:spPr>
          <a:xfrm>
            <a:off x="4359000" y="286622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52"/>
          <p:cNvCxnSpPr/>
          <p:nvPr/>
        </p:nvCxnSpPr>
        <p:spPr>
          <a:xfrm>
            <a:off x="4359000" y="171607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3" name="Google Shape;1973;p52"/>
          <p:cNvSpPr txBox="1"/>
          <p:nvPr/>
        </p:nvSpPr>
        <p:spPr>
          <a:xfrm>
            <a:off x="4314275" y="1820975"/>
            <a:ext cx="2366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귀여운 뽀삐를 구해주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세요.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74" name="Google Shape;1974;p52"/>
          <p:cNvSpPr txBox="1"/>
          <p:nvPr/>
        </p:nvSpPr>
        <p:spPr>
          <a:xfrm>
            <a:off x="4325200" y="2191388"/>
            <a:ext cx="1843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강남구에서 구조된 뽀삐가 안전하게 지낼 수 있도록 도와주세요.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1975" name="Google Shape;1975;p52"/>
          <p:cNvCxnSpPr/>
          <p:nvPr/>
        </p:nvCxnSpPr>
        <p:spPr>
          <a:xfrm>
            <a:off x="1217225" y="354407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52"/>
          <p:cNvCxnSpPr/>
          <p:nvPr/>
        </p:nvCxnSpPr>
        <p:spPr>
          <a:xfrm>
            <a:off x="1217225" y="382425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7" name="Google Shape;1977;p52"/>
          <p:cNvSpPr txBox="1"/>
          <p:nvPr/>
        </p:nvSpPr>
        <p:spPr>
          <a:xfrm>
            <a:off x="1229750" y="3619725"/>
            <a:ext cx="19131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관련 유튜브 영상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78" name="Google Shape;1978;p52"/>
          <p:cNvSpPr/>
          <p:nvPr/>
        </p:nvSpPr>
        <p:spPr>
          <a:xfrm>
            <a:off x="5167850" y="2566850"/>
            <a:ext cx="103200" cy="10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52"/>
          <p:cNvSpPr txBox="1"/>
          <p:nvPr/>
        </p:nvSpPr>
        <p:spPr>
          <a:xfrm>
            <a:off x="5179220" y="2625831"/>
            <a:ext cx="83700" cy="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980" name="Google Shape;1980;p52"/>
          <p:cNvSpPr/>
          <p:nvPr/>
        </p:nvSpPr>
        <p:spPr>
          <a:xfrm>
            <a:off x="5206095" y="2581707"/>
            <a:ext cx="26700" cy="255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2"/>
          <p:cNvSpPr/>
          <p:nvPr/>
        </p:nvSpPr>
        <p:spPr>
          <a:xfrm>
            <a:off x="5402413" y="2528532"/>
            <a:ext cx="569400" cy="1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2"/>
          <p:cNvSpPr/>
          <p:nvPr/>
        </p:nvSpPr>
        <p:spPr>
          <a:xfrm>
            <a:off x="5497000" y="2529800"/>
            <a:ext cx="160800" cy="189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3" name="Google Shape;1983;p52"/>
          <p:cNvCxnSpPr>
            <a:stCxn id="1982" idx="7"/>
          </p:cNvCxnSpPr>
          <p:nvPr/>
        </p:nvCxnSpPr>
        <p:spPr>
          <a:xfrm>
            <a:off x="5634251" y="2557610"/>
            <a:ext cx="3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4" name="Google Shape;1984;p52"/>
          <p:cNvCxnSpPr/>
          <p:nvPr/>
        </p:nvCxnSpPr>
        <p:spPr>
          <a:xfrm>
            <a:off x="5634251" y="2687510"/>
            <a:ext cx="3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5" name="Google Shape;1985;p52"/>
          <p:cNvSpPr/>
          <p:nvPr/>
        </p:nvSpPr>
        <p:spPr>
          <a:xfrm>
            <a:off x="4346950" y="2957175"/>
            <a:ext cx="1883100" cy="1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가격을 입력하세요</a:t>
            </a:r>
            <a:endParaRPr sz="800"/>
          </a:p>
        </p:txBody>
      </p:sp>
      <p:sp>
        <p:nvSpPr>
          <p:cNvPr id="1986" name="Google Shape;1986;p52"/>
          <p:cNvSpPr txBox="1"/>
          <p:nvPr/>
        </p:nvSpPr>
        <p:spPr>
          <a:xfrm>
            <a:off x="5986581" y="2953300"/>
            <a:ext cx="1938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V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87" name="Google Shape;1987;p52"/>
          <p:cNvSpPr/>
          <p:nvPr/>
        </p:nvSpPr>
        <p:spPr>
          <a:xfrm>
            <a:off x="4348375" y="3129650"/>
            <a:ext cx="1881600" cy="39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8" name="Google Shape;1988;p52"/>
          <p:cNvCxnSpPr/>
          <p:nvPr/>
        </p:nvCxnSpPr>
        <p:spPr>
          <a:xfrm>
            <a:off x="4347575" y="3223925"/>
            <a:ext cx="18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9" name="Google Shape;1989;p52"/>
          <p:cNvCxnSpPr>
            <a:stCxn id="1987" idx="1"/>
          </p:cNvCxnSpPr>
          <p:nvPr/>
        </p:nvCxnSpPr>
        <p:spPr>
          <a:xfrm>
            <a:off x="4348375" y="3326000"/>
            <a:ext cx="1881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52"/>
          <p:cNvCxnSpPr/>
          <p:nvPr/>
        </p:nvCxnSpPr>
        <p:spPr>
          <a:xfrm>
            <a:off x="4347575" y="3431550"/>
            <a:ext cx="18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1" name="Google Shape;1991;p52"/>
          <p:cNvSpPr txBox="1"/>
          <p:nvPr/>
        </p:nvSpPr>
        <p:spPr>
          <a:xfrm>
            <a:off x="4890375" y="3133100"/>
            <a:ext cx="844500" cy="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150,000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92" name="Google Shape;1992;p52"/>
          <p:cNvSpPr txBox="1"/>
          <p:nvPr/>
        </p:nvSpPr>
        <p:spPr>
          <a:xfrm>
            <a:off x="4890375" y="3239425"/>
            <a:ext cx="844500" cy="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10</a:t>
            </a:r>
            <a:r>
              <a:rPr lang="ko" sz="800">
                <a:solidFill>
                  <a:schemeClr val="dk2"/>
                </a:solidFill>
              </a:rPr>
              <a:t>0,000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93" name="Google Shape;1993;p52"/>
          <p:cNvSpPr txBox="1"/>
          <p:nvPr/>
        </p:nvSpPr>
        <p:spPr>
          <a:xfrm>
            <a:off x="4890375" y="3338588"/>
            <a:ext cx="844500" cy="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5</a:t>
            </a:r>
            <a:r>
              <a:rPr lang="ko" sz="800">
                <a:solidFill>
                  <a:schemeClr val="dk2"/>
                </a:solidFill>
              </a:rPr>
              <a:t>0,000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94" name="Google Shape;1994;p52"/>
          <p:cNvSpPr txBox="1"/>
          <p:nvPr/>
        </p:nvSpPr>
        <p:spPr>
          <a:xfrm>
            <a:off x="4890375" y="3429675"/>
            <a:ext cx="844500" cy="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직접 입력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995" name="Google Shape;1995;p52"/>
          <p:cNvSpPr/>
          <p:nvPr/>
        </p:nvSpPr>
        <p:spPr>
          <a:xfrm>
            <a:off x="1362575" y="4076000"/>
            <a:ext cx="4700100" cy="61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6" name="Google Shape;1996;p52"/>
          <p:cNvCxnSpPr/>
          <p:nvPr/>
        </p:nvCxnSpPr>
        <p:spPr>
          <a:xfrm>
            <a:off x="1386046" y="4079325"/>
            <a:ext cx="46731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7" name="Google Shape;1997;p52"/>
          <p:cNvCxnSpPr/>
          <p:nvPr/>
        </p:nvCxnSpPr>
        <p:spPr>
          <a:xfrm flipH="1" rot="10800000">
            <a:off x="1365555" y="4077300"/>
            <a:ext cx="4695900" cy="6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8" name="Google Shape;1998;p52"/>
          <p:cNvSpPr/>
          <p:nvPr/>
        </p:nvSpPr>
        <p:spPr>
          <a:xfrm>
            <a:off x="4285600" y="288485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53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4" name="Google Shape;2004;p53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라디오 방식으로 결제 업체 선택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버튼 색상이 바뀌며 결제 방법 선택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기 선택한 금액 결제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005" name="Google Shape;2005;p53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펀딩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펀딩 목록페이지 - 펀딩 상세페이지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06" name="Google Shape;2006;p53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53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08" name="Google Shape;2008;p53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09" name="Google Shape;2009;p53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10" name="Google Shape;2010;p53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11" name="Google Shape;2011;p53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12" name="Google Shape;2012;p53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13" name="Google Shape;2013;p53"/>
          <p:cNvSpPr/>
          <p:nvPr/>
        </p:nvSpPr>
        <p:spPr>
          <a:xfrm>
            <a:off x="1201625" y="1677000"/>
            <a:ext cx="2896500" cy="1729200"/>
          </a:xfrm>
          <a:prstGeom prst="roundRect">
            <a:avLst>
              <a:gd fmla="val 734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4" name="Google Shape;2014;p53"/>
          <p:cNvCxnSpPr/>
          <p:nvPr/>
        </p:nvCxnSpPr>
        <p:spPr>
          <a:xfrm>
            <a:off x="1245575" y="1720950"/>
            <a:ext cx="2828100" cy="16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5" name="Google Shape;2015;p53"/>
          <p:cNvCxnSpPr/>
          <p:nvPr/>
        </p:nvCxnSpPr>
        <p:spPr>
          <a:xfrm flipH="1">
            <a:off x="1250525" y="1716075"/>
            <a:ext cx="2808600" cy="16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6" name="Google Shape;2016;p53"/>
          <p:cNvSpPr txBox="1"/>
          <p:nvPr/>
        </p:nvSpPr>
        <p:spPr>
          <a:xfrm>
            <a:off x="4314275" y="2483800"/>
            <a:ext cx="8250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3,093</a:t>
            </a:r>
            <a:r>
              <a:rPr lang="ko" sz="600">
                <a:solidFill>
                  <a:schemeClr val="dk1"/>
                </a:solidFill>
              </a:rPr>
              <a:t>명 참여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17" name="Google Shape;2017;p53"/>
          <p:cNvSpPr txBox="1"/>
          <p:nvPr/>
        </p:nvSpPr>
        <p:spPr>
          <a:xfrm>
            <a:off x="4321225" y="2656925"/>
            <a:ext cx="858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266,680</a:t>
            </a:r>
            <a:r>
              <a:rPr lang="ko" sz="600">
                <a:solidFill>
                  <a:schemeClr val="dk1"/>
                </a:solidFill>
              </a:rPr>
              <a:t>원 달성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18" name="Google Shape;2018;p53"/>
          <p:cNvSpPr/>
          <p:nvPr/>
        </p:nvSpPr>
        <p:spPr>
          <a:xfrm>
            <a:off x="4348375" y="3193800"/>
            <a:ext cx="1883100" cy="2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펀딩하기</a:t>
            </a:r>
            <a:endParaRPr sz="900"/>
          </a:p>
        </p:txBody>
      </p:sp>
      <p:cxnSp>
        <p:nvCxnSpPr>
          <p:cNvPr id="2019" name="Google Shape;2019;p53"/>
          <p:cNvCxnSpPr/>
          <p:nvPr/>
        </p:nvCxnSpPr>
        <p:spPr>
          <a:xfrm>
            <a:off x="4359000" y="286622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0" name="Google Shape;2020;p53"/>
          <p:cNvCxnSpPr/>
          <p:nvPr/>
        </p:nvCxnSpPr>
        <p:spPr>
          <a:xfrm>
            <a:off x="4359000" y="171607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1" name="Google Shape;2021;p53"/>
          <p:cNvSpPr txBox="1"/>
          <p:nvPr/>
        </p:nvSpPr>
        <p:spPr>
          <a:xfrm>
            <a:off x="4314275" y="1820975"/>
            <a:ext cx="2366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귀여운 뽀삐를 구해주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세요.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22" name="Google Shape;2022;p53"/>
          <p:cNvSpPr txBox="1"/>
          <p:nvPr/>
        </p:nvSpPr>
        <p:spPr>
          <a:xfrm>
            <a:off x="4325200" y="2191388"/>
            <a:ext cx="1843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강남구에서 구조된 뽀삐가 안전하게 지낼 수 있도록 도와주세요.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2023" name="Google Shape;2023;p53"/>
          <p:cNvCxnSpPr/>
          <p:nvPr/>
        </p:nvCxnSpPr>
        <p:spPr>
          <a:xfrm>
            <a:off x="1217225" y="354407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4" name="Google Shape;2024;p53"/>
          <p:cNvCxnSpPr/>
          <p:nvPr/>
        </p:nvCxnSpPr>
        <p:spPr>
          <a:xfrm>
            <a:off x="1217225" y="382425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5" name="Google Shape;2025;p53"/>
          <p:cNvSpPr txBox="1"/>
          <p:nvPr/>
        </p:nvSpPr>
        <p:spPr>
          <a:xfrm>
            <a:off x="1229750" y="3619725"/>
            <a:ext cx="19131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관련 유튜브 영상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26" name="Google Shape;2026;p53"/>
          <p:cNvSpPr/>
          <p:nvPr/>
        </p:nvSpPr>
        <p:spPr>
          <a:xfrm>
            <a:off x="5167850" y="2566850"/>
            <a:ext cx="103200" cy="10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53"/>
          <p:cNvSpPr txBox="1"/>
          <p:nvPr/>
        </p:nvSpPr>
        <p:spPr>
          <a:xfrm>
            <a:off x="5179220" y="2625831"/>
            <a:ext cx="83700" cy="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2028" name="Google Shape;2028;p53"/>
          <p:cNvSpPr/>
          <p:nvPr/>
        </p:nvSpPr>
        <p:spPr>
          <a:xfrm>
            <a:off x="5206095" y="2581707"/>
            <a:ext cx="26700" cy="255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53"/>
          <p:cNvSpPr/>
          <p:nvPr/>
        </p:nvSpPr>
        <p:spPr>
          <a:xfrm>
            <a:off x="5402413" y="2528532"/>
            <a:ext cx="569400" cy="1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53"/>
          <p:cNvSpPr/>
          <p:nvPr/>
        </p:nvSpPr>
        <p:spPr>
          <a:xfrm>
            <a:off x="5497000" y="2529800"/>
            <a:ext cx="160800" cy="189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1" name="Google Shape;2031;p53"/>
          <p:cNvCxnSpPr>
            <a:stCxn id="2030" idx="7"/>
          </p:cNvCxnSpPr>
          <p:nvPr/>
        </p:nvCxnSpPr>
        <p:spPr>
          <a:xfrm>
            <a:off x="5634251" y="2557610"/>
            <a:ext cx="3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2" name="Google Shape;2032;p53"/>
          <p:cNvCxnSpPr/>
          <p:nvPr/>
        </p:nvCxnSpPr>
        <p:spPr>
          <a:xfrm>
            <a:off x="5634251" y="2687510"/>
            <a:ext cx="3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3" name="Google Shape;2033;p53"/>
          <p:cNvSpPr/>
          <p:nvPr/>
        </p:nvSpPr>
        <p:spPr>
          <a:xfrm>
            <a:off x="1828350" y="4076000"/>
            <a:ext cx="35094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4" name="Google Shape;2034;p53"/>
          <p:cNvCxnSpPr/>
          <p:nvPr/>
        </p:nvCxnSpPr>
        <p:spPr>
          <a:xfrm>
            <a:off x="1845875" y="4079325"/>
            <a:ext cx="34893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5" name="Google Shape;2035;p53"/>
          <p:cNvCxnSpPr/>
          <p:nvPr/>
        </p:nvCxnSpPr>
        <p:spPr>
          <a:xfrm flipH="1" rot="10800000">
            <a:off x="1830575" y="4077300"/>
            <a:ext cx="3506400" cy="6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36" name="Google Shape;2036;p53"/>
          <p:cNvGrpSpPr/>
          <p:nvPr/>
        </p:nvGrpSpPr>
        <p:grpSpPr>
          <a:xfrm>
            <a:off x="2110450" y="1820975"/>
            <a:ext cx="3207600" cy="2654700"/>
            <a:chOff x="2110450" y="1820975"/>
            <a:chExt cx="3207600" cy="2654700"/>
          </a:xfrm>
        </p:grpSpPr>
        <p:sp>
          <p:nvSpPr>
            <p:cNvPr id="2037" name="Google Shape;2037;p53"/>
            <p:cNvSpPr/>
            <p:nvPr/>
          </p:nvSpPr>
          <p:spPr>
            <a:xfrm>
              <a:off x="2110450" y="1820975"/>
              <a:ext cx="3207600" cy="2654700"/>
            </a:xfrm>
            <a:prstGeom prst="roundRect">
              <a:avLst>
                <a:gd fmla="val 751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3"/>
            <p:cNvSpPr txBox="1"/>
            <p:nvPr/>
          </p:nvSpPr>
          <p:spPr>
            <a:xfrm>
              <a:off x="4981575" y="1878575"/>
              <a:ext cx="2382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dk2"/>
                  </a:solidFill>
                </a:rPr>
                <a:t>X</a:t>
              </a:r>
              <a:endParaRPr b="1" sz="1000">
                <a:solidFill>
                  <a:schemeClr val="dk2"/>
                </a:solidFill>
              </a:endParaRPr>
            </a:p>
          </p:txBody>
        </p:sp>
      </p:grpSp>
      <p:sp>
        <p:nvSpPr>
          <p:cNvPr id="2039" name="Google Shape;2039;p53"/>
          <p:cNvSpPr txBox="1"/>
          <p:nvPr/>
        </p:nvSpPr>
        <p:spPr>
          <a:xfrm>
            <a:off x="2375700" y="1999150"/>
            <a:ext cx="11739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결제 수단 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2040" name="Google Shape;2040;p53"/>
          <p:cNvGrpSpPr/>
          <p:nvPr/>
        </p:nvGrpSpPr>
        <p:grpSpPr>
          <a:xfrm>
            <a:off x="2457188" y="2253388"/>
            <a:ext cx="87300" cy="87300"/>
            <a:chOff x="4309700" y="3912550"/>
            <a:chExt cx="87300" cy="87300"/>
          </a:xfrm>
        </p:grpSpPr>
        <p:sp>
          <p:nvSpPr>
            <p:cNvPr id="2041" name="Google Shape;2041;p53"/>
            <p:cNvSpPr/>
            <p:nvPr/>
          </p:nvSpPr>
          <p:spPr>
            <a:xfrm>
              <a:off x="4309700" y="3912550"/>
              <a:ext cx="87300" cy="873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3"/>
            <p:cNvSpPr/>
            <p:nvPr/>
          </p:nvSpPr>
          <p:spPr>
            <a:xfrm>
              <a:off x="4329984" y="3932834"/>
              <a:ext cx="46800" cy="46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3" name="Google Shape;2043;p53"/>
          <p:cNvSpPr/>
          <p:nvPr/>
        </p:nvSpPr>
        <p:spPr>
          <a:xfrm>
            <a:off x="2458075" y="2401075"/>
            <a:ext cx="873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53"/>
          <p:cNvSpPr txBox="1"/>
          <p:nvPr/>
        </p:nvSpPr>
        <p:spPr>
          <a:xfrm>
            <a:off x="2488600" y="2400788"/>
            <a:ext cx="498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B 페이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45" name="Google Shape;2045;p53"/>
          <p:cNvSpPr/>
          <p:nvPr/>
        </p:nvSpPr>
        <p:spPr>
          <a:xfrm>
            <a:off x="2458075" y="2551500"/>
            <a:ext cx="873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53"/>
          <p:cNvSpPr txBox="1"/>
          <p:nvPr/>
        </p:nvSpPr>
        <p:spPr>
          <a:xfrm>
            <a:off x="2455590" y="2551213"/>
            <a:ext cx="564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C 페이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47" name="Google Shape;2047;p53"/>
          <p:cNvSpPr txBox="1"/>
          <p:nvPr/>
        </p:nvSpPr>
        <p:spPr>
          <a:xfrm>
            <a:off x="2488613" y="2250338"/>
            <a:ext cx="498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A 페이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48" name="Google Shape;2048;p53"/>
          <p:cNvSpPr/>
          <p:nvPr/>
        </p:nvSpPr>
        <p:spPr>
          <a:xfrm>
            <a:off x="2488625" y="2838988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카드</a:t>
            </a:r>
            <a:endParaRPr sz="900"/>
          </a:p>
        </p:txBody>
      </p:sp>
      <p:sp>
        <p:nvSpPr>
          <p:cNvPr id="2049" name="Google Shape;2049;p53"/>
          <p:cNvSpPr/>
          <p:nvPr/>
        </p:nvSpPr>
        <p:spPr>
          <a:xfrm>
            <a:off x="2488625" y="3053950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휴대폰</a:t>
            </a:r>
            <a:endParaRPr sz="900"/>
          </a:p>
        </p:txBody>
      </p:sp>
      <p:sp>
        <p:nvSpPr>
          <p:cNvPr id="2050" name="Google Shape;2050;p53"/>
          <p:cNvSpPr/>
          <p:nvPr/>
        </p:nvSpPr>
        <p:spPr>
          <a:xfrm>
            <a:off x="2488625" y="3268900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 페이</a:t>
            </a:r>
            <a:endParaRPr sz="900"/>
          </a:p>
        </p:txBody>
      </p:sp>
      <p:sp>
        <p:nvSpPr>
          <p:cNvPr id="2051" name="Google Shape;2051;p53"/>
          <p:cNvSpPr/>
          <p:nvPr/>
        </p:nvSpPr>
        <p:spPr>
          <a:xfrm>
            <a:off x="3668400" y="2834413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가상계좌</a:t>
            </a:r>
            <a:endParaRPr sz="900"/>
          </a:p>
        </p:txBody>
      </p:sp>
      <p:sp>
        <p:nvSpPr>
          <p:cNvPr id="2052" name="Google Shape;2052;p53"/>
          <p:cNvSpPr/>
          <p:nvPr/>
        </p:nvSpPr>
        <p:spPr>
          <a:xfrm>
            <a:off x="3668400" y="3049375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D 페이</a:t>
            </a:r>
            <a:endParaRPr sz="900"/>
          </a:p>
        </p:txBody>
      </p:sp>
      <p:sp>
        <p:nvSpPr>
          <p:cNvPr id="2053" name="Google Shape;2053;p53"/>
          <p:cNvSpPr/>
          <p:nvPr/>
        </p:nvSpPr>
        <p:spPr>
          <a:xfrm>
            <a:off x="3668400" y="3264325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 페이</a:t>
            </a:r>
            <a:endParaRPr sz="900"/>
          </a:p>
        </p:txBody>
      </p:sp>
      <p:sp>
        <p:nvSpPr>
          <p:cNvPr id="2054" name="Google Shape;2054;p53"/>
          <p:cNvSpPr/>
          <p:nvPr/>
        </p:nvSpPr>
        <p:spPr>
          <a:xfrm>
            <a:off x="3096600" y="3944750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결제하기</a:t>
            </a:r>
            <a:endParaRPr sz="900"/>
          </a:p>
        </p:txBody>
      </p:sp>
      <p:sp>
        <p:nvSpPr>
          <p:cNvPr id="2055" name="Google Shape;2055;p53"/>
          <p:cNvSpPr/>
          <p:nvPr/>
        </p:nvSpPr>
        <p:spPr>
          <a:xfrm>
            <a:off x="2272975" y="21619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6" name="Google Shape;2056;p53"/>
          <p:cNvSpPr/>
          <p:nvPr/>
        </p:nvSpPr>
        <p:spPr>
          <a:xfrm>
            <a:off x="2303525" y="27852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Google Shape;2057;p53"/>
          <p:cNvSpPr/>
          <p:nvPr/>
        </p:nvSpPr>
        <p:spPr>
          <a:xfrm>
            <a:off x="2961725" y="38551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54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63" name="Google Shape;2063;p54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강아지 사진 삽입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064" name="Google Shape;2064;p54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펀딩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펀딩 목록페이지 - 펀딩 상세페이지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65" name="Google Shape;2065;p54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4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67" name="Google Shape;2067;p54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68" name="Google Shape;2068;p54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69" name="Google Shape;2069;p54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70" name="Google Shape;2070;p54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71" name="Google Shape;2071;p54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2072" name="Google Shape;2072;p54"/>
          <p:cNvCxnSpPr/>
          <p:nvPr/>
        </p:nvCxnSpPr>
        <p:spPr>
          <a:xfrm>
            <a:off x="1217225" y="178202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3" name="Google Shape;2073;p54"/>
          <p:cNvCxnSpPr/>
          <p:nvPr/>
        </p:nvCxnSpPr>
        <p:spPr>
          <a:xfrm>
            <a:off x="1217225" y="206220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4" name="Google Shape;2074;p54"/>
          <p:cNvSpPr txBox="1"/>
          <p:nvPr/>
        </p:nvSpPr>
        <p:spPr>
          <a:xfrm>
            <a:off x="1229750" y="1857675"/>
            <a:ext cx="19131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뽀삐의 스토리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75" name="Google Shape;2075;p54"/>
          <p:cNvSpPr/>
          <p:nvPr/>
        </p:nvSpPr>
        <p:spPr>
          <a:xfrm>
            <a:off x="2390175" y="2469500"/>
            <a:ext cx="920400" cy="85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54"/>
          <p:cNvSpPr/>
          <p:nvPr/>
        </p:nvSpPr>
        <p:spPr>
          <a:xfrm>
            <a:off x="2390175" y="3524504"/>
            <a:ext cx="920400" cy="84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54"/>
          <p:cNvSpPr/>
          <p:nvPr/>
        </p:nvSpPr>
        <p:spPr>
          <a:xfrm>
            <a:off x="1277125" y="3324950"/>
            <a:ext cx="920400" cy="84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8" name="Google Shape;2078;p54"/>
          <p:cNvCxnSpPr/>
          <p:nvPr/>
        </p:nvCxnSpPr>
        <p:spPr>
          <a:xfrm flipH="1">
            <a:off x="2391200" y="2469700"/>
            <a:ext cx="9186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9" name="Google Shape;2079;p54"/>
          <p:cNvCxnSpPr/>
          <p:nvPr/>
        </p:nvCxnSpPr>
        <p:spPr>
          <a:xfrm>
            <a:off x="2392425" y="2471785"/>
            <a:ext cx="919200" cy="8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0" name="Google Shape;2080;p54"/>
          <p:cNvCxnSpPr/>
          <p:nvPr/>
        </p:nvCxnSpPr>
        <p:spPr>
          <a:xfrm>
            <a:off x="1276950" y="3326168"/>
            <a:ext cx="9210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1" name="Google Shape;2081;p54"/>
          <p:cNvCxnSpPr/>
          <p:nvPr/>
        </p:nvCxnSpPr>
        <p:spPr>
          <a:xfrm flipH="1" rot="10800000">
            <a:off x="1277200" y="3326209"/>
            <a:ext cx="918300" cy="84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2" name="Google Shape;2082;p54"/>
          <p:cNvCxnSpPr/>
          <p:nvPr/>
        </p:nvCxnSpPr>
        <p:spPr>
          <a:xfrm flipH="1">
            <a:off x="2391200" y="3524576"/>
            <a:ext cx="9186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3" name="Google Shape;2083;p54"/>
          <p:cNvCxnSpPr/>
          <p:nvPr/>
        </p:nvCxnSpPr>
        <p:spPr>
          <a:xfrm>
            <a:off x="2392425" y="3526661"/>
            <a:ext cx="919200" cy="8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4" name="Google Shape;2084;p54"/>
          <p:cNvSpPr/>
          <p:nvPr/>
        </p:nvSpPr>
        <p:spPr>
          <a:xfrm>
            <a:off x="268500" y="4568800"/>
            <a:ext cx="68883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Footer</a:t>
            </a:r>
            <a:endParaRPr sz="1500"/>
          </a:p>
        </p:txBody>
      </p:sp>
      <p:sp>
        <p:nvSpPr>
          <p:cNvPr id="2085" name="Google Shape;2085;p54"/>
          <p:cNvSpPr/>
          <p:nvPr/>
        </p:nvSpPr>
        <p:spPr>
          <a:xfrm>
            <a:off x="1275625" y="2226663"/>
            <a:ext cx="920400" cy="85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6" name="Google Shape;2086;p54"/>
          <p:cNvCxnSpPr/>
          <p:nvPr/>
        </p:nvCxnSpPr>
        <p:spPr>
          <a:xfrm flipH="1">
            <a:off x="1276650" y="2226863"/>
            <a:ext cx="9186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7" name="Google Shape;2087;p54"/>
          <p:cNvCxnSpPr/>
          <p:nvPr/>
        </p:nvCxnSpPr>
        <p:spPr>
          <a:xfrm>
            <a:off x="1277875" y="2228948"/>
            <a:ext cx="919200" cy="8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8" name="Google Shape;2088;p54"/>
          <p:cNvSpPr txBox="1"/>
          <p:nvPr/>
        </p:nvSpPr>
        <p:spPr>
          <a:xfrm>
            <a:off x="3704850" y="2414550"/>
            <a:ext cx="65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뽀삐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089" name="Google Shape;2089;p54"/>
          <p:cNvSpPr txBox="1"/>
          <p:nvPr/>
        </p:nvSpPr>
        <p:spPr>
          <a:xfrm>
            <a:off x="3760450" y="2688300"/>
            <a:ext cx="65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1세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90" name="Google Shape;2090;p54"/>
          <p:cNvSpPr txBox="1"/>
          <p:nvPr/>
        </p:nvSpPr>
        <p:spPr>
          <a:xfrm>
            <a:off x="3760450" y="2878188"/>
            <a:ext cx="65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암컷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91" name="Google Shape;2091;p54"/>
          <p:cNvSpPr txBox="1"/>
          <p:nvPr/>
        </p:nvSpPr>
        <p:spPr>
          <a:xfrm>
            <a:off x="3760450" y="3192600"/>
            <a:ext cx="2503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길에서 태어나자마자 어미에게 버려져 강남구를 배회하다 저희 서비스에 3개월만에 구조되어 여러분의 도움의 손길을 기다리고 있습니다. 착하고 부드러운 성품의 소유견으로 항상 친구들과 원만한 관계를 유지합니다.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092" name="Google Shape;2092;p54"/>
          <p:cNvSpPr txBox="1"/>
          <p:nvPr/>
        </p:nvSpPr>
        <p:spPr>
          <a:xfrm>
            <a:off x="3760450" y="3908975"/>
            <a:ext cx="23982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지원업체 : http://localhost:12000/jackpot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093" name="Google Shape;2093;p54"/>
          <p:cNvSpPr/>
          <p:nvPr/>
        </p:nvSpPr>
        <p:spPr>
          <a:xfrm>
            <a:off x="1092775" y="22266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8" name="Google Shape;2098;p55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99" name="Google Shape;2099;p55"/>
          <p:cNvSpPr/>
          <p:nvPr/>
        </p:nvSpPr>
        <p:spPr>
          <a:xfrm>
            <a:off x="545975" y="26621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55"/>
          <p:cNvSpPr/>
          <p:nvPr/>
        </p:nvSpPr>
        <p:spPr>
          <a:xfrm>
            <a:off x="545975" y="11020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1" name="Google Shape;210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475" y="4648453"/>
            <a:ext cx="6888300" cy="2522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2" name="Google Shape;2102;p55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03" name="Google Shape;2103;p55"/>
          <p:cNvSpPr/>
          <p:nvPr/>
        </p:nvSpPr>
        <p:spPr>
          <a:xfrm>
            <a:off x="2020075" y="170090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p55"/>
          <p:cNvSpPr/>
          <p:nvPr/>
        </p:nvSpPr>
        <p:spPr>
          <a:xfrm>
            <a:off x="1913950" y="11129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55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p55"/>
          <p:cNvSpPr txBox="1"/>
          <p:nvPr/>
        </p:nvSpPr>
        <p:spPr>
          <a:xfrm>
            <a:off x="1495200" y="2250275"/>
            <a:ext cx="49119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♚♚에이아이아스 8기 잭☆팟♚♚가입시$$전원 포폴☜☜취업100%증정※ ♜텍사스 홀덤♜AI포커족보 챗봇 무료증정￥특정조건 §§프론트엔드§§★리액트★백엔드 스프링부트@@@ 즉시이동</a:t>
            </a:r>
            <a:r>
              <a:rPr lang="ko" sz="12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http://localhost:12000/jackpot/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07" name="Google Shape;210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036" y="3506873"/>
            <a:ext cx="1734191" cy="9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네비게이션 바 고정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마우스 호버 시 카드가 뒤집힘,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앞면은 유기견 사진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마우스 호버 시 카드가 뒤집힘, 뒷면은 유기견에 대한 설명과 펀딩 참가 버튼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7" name="Google Shape;107;p17"/>
          <p:cNvSpPr/>
          <p:nvPr/>
        </p:nvSpPr>
        <p:spPr>
          <a:xfrm>
            <a:off x="2171575" y="27140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17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</a:t>
                      </a:r>
                      <a:r>
                        <a:rPr lang="ko"/>
                        <a:t>펀딩 Section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7"/>
          <p:cNvSpPr/>
          <p:nvPr/>
        </p:nvSpPr>
        <p:spPr>
          <a:xfrm>
            <a:off x="369125" y="1179425"/>
            <a:ext cx="6687000" cy="3721200"/>
          </a:xfrm>
          <a:prstGeom prst="round2SameRect">
            <a:avLst>
              <a:gd fmla="val 6247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1284588" y="21857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현재 국내 유기견 수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935675" y="21857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국내 유기견 안락사 수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704850" y="21857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현재 모인 금액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635875" y="1814025"/>
            <a:ext cx="732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80k+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152537" y="1825725"/>
            <a:ext cx="11202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약</a:t>
            </a:r>
            <a:r>
              <a:rPr lang="ko" sz="1800">
                <a:solidFill>
                  <a:schemeClr val="dk1"/>
                </a:solidFill>
              </a:rPr>
              <a:t>12만</a:t>
            </a:r>
            <a:r>
              <a:rPr lang="ko" sz="600">
                <a:solidFill>
                  <a:schemeClr val="dk1"/>
                </a:solidFill>
              </a:rPr>
              <a:t>마리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946325" y="1814025"/>
            <a:ext cx="952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2000</a:t>
            </a:r>
            <a:r>
              <a:rPr lang="ko" sz="600">
                <a:solidFill>
                  <a:schemeClr val="dk1"/>
                </a:solidFill>
              </a:rPr>
              <a:t>만원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319225" y="24268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많은 애완견들이 버려지고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995700" y="24268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많은 애완견들이 목숨을 잃고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739625" y="24268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적은 관심만이 유기견을 돕고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495800" y="2903925"/>
            <a:ext cx="1366200" cy="1626900"/>
          </a:xfrm>
          <a:prstGeom prst="roundRect">
            <a:avLst>
              <a:gd fmla="val 4452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2995700" y="2903925"/>
            <a:ext cx="1366200" cy="1626900"/>
          </a:xfrm>
          <a:prstGeom prst="roundRect">
            <a:avLst>
              <a:gd fmla="val 4452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495600" y="2903925"/>
            <a:ext cx="1366200" cy="1626900"/>
          </a:xfrm>
          <a:prstGeom prst="roundRect">
            <a:avLst>
              <a:gd fmla="val 4452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7"/>
          <p:cNvCxnSpPr/>
          <p:nvPr/>
        </p:nvCxnSpPr>
        <p:spPr>
          <a:xfrm>
            <a:off x="4516125" y="2923100"/>
            <a:ext cx="1328100" cy="15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 flipH="1">
            <a:off x="4513075" y="2923025"/>
            <a:ext cx="1329000" cy="159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1516375" y="2923100"/>
            <a:ext cx="1328100" cy="15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/>
          <p:nvPr/>
        </p:nvCxnSpPr>
        <p:spPr>
          <a:xfrm flipH="1">
            <a:off x="1513325" y="2923025"/>
            <a:ext cx="1329000" cy="159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/>
          <p:nvPr/>
        </p:nvSpPr>
        <p:spPr>
          <a:xfrm>
            <a:off x="1461163" y="28602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935675" y="28356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324725" y="4313600"/>
            <a:ext cx="775800" cy="18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펀딩 참가하기</a:t>
            </a:r>
            <a:endParaRPr sz="700"/>
          </a:p>
        </p:txBody>
      </p:sp>
      <p:sp>
        <p:nvSpPr>
          <p:cNvPr id="129" name="Google Shape;129;p17"/>
          <p:cNvSpPr txBox="1"/>
          <p:nvPr/>
        </p:nvSpPr>
        <p:spPr>
          <a:xfrm>
            <a:off x="3142700" y="3509525"/>
            <a:ext cx="10722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사진 속 유기견에 대한 설명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950938" y="139085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4885538" y="145340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754325" y="142955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111963" y="142955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519688" y="142955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897263" y="142955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489163" y="142955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834438" y="13193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18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네비게이션 바 상단 고정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상품 상세페이지로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46" name="Google Shape;146;p18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</a:t>
                      </a:r>
                      <a:r>
                        <a:rPr lang="ko"/>
                        <a:t>쇼핑몰 Section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18"/>
          <p:cNvSpPr txBox="1"/>
          <p:nvPr/>
        </p:nvSpPr>
        <p:spPr>
          <a:xfrm>
            <a:off x="524375" y="1474800"/>
            <a:ext cx="1328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Pet Supplies Shop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반려견, 반려묘 사료 및 생활용품</a:t>
            </a:r>
            <a:endParaRPr sz="600">
              <a:solidFill>
                <a:schemeClr val="dk1"/>
              </a:solidFill>
            </a:endParaRPr>
          </a:p>
        </p:txBody>
      </p:sp>
      <p:grpSp>
        <p:nvGrpSpPr>
          <p:cNvPr id="148" name="Google Shape;148;p18"/>
          <p:cNvGrpSpPr/>
          <p:nvPr/>
        </p:nvGrpSpPr>
        <p:grpSpPr>
          <a:xfrm>
            <a:off x="1807700" y="1474800"/>
            <a:ext cx="1471050" cy="1031275"/>
            <a:chOff x="1809325" y="1336650"/>
            <a:chExt cx="1471050" cy="1031275"/>
          </a:xfrm>
        </p:grpSpPr>
        <p:sp>
          <p:nvSpPr>
            <p:cNvPr id="149" name="Google Shape;149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51" name="Google Shape;151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52" name="Google Shape;152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53" name="Google Shape;153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5" name="Google Shape;155;p18"/>
          <p:cNvSpPr/>
          <p:nvPr/>
        </p:nvSpPr>
        <p:spPr>
          <a:xfrm>
            <a:off x="2286413" y="11193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5221013" y="11818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089800" y="11580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4447438" y="11580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855163" y="11580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2232738" y="11580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3824638" y="11580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278750" y="1474800"/>
            <a:ext cx="1471050" cy="1031275"/>
            <a:chOff x="1809325" y="1336650"/>
            <a:chExt cx="1471050" cy="1031275"/>
          </a:xfrm>
        </p:grpSpPr>
        <p:sp>
          <p:nvSpPr>
            <p:cNvPr id="163" name="Google Shape;163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" name="Google Shape;164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65" name="Google Shape;165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66" name="Google Shape;166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67" name="Google Shape;167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9" name="Google Shape;169;p18"/>
          <p:cNvGrpSpPr/>
          <p:nvPr/>
        </p:nvGrpSpPr>
        <p:grpSpPr>
          <a:xfrm>
            <a:off x="4749800" y="1474800"/>
            <a:ext cx="1471050" cy="1031275"/>
            <a:chOff x="1809325" y="1336650"/>
            <a:chExt cx="1471050" cy="1031275"/>
          </a:xfrm>
        </p:grpSpPr>
        <p:sp>
          <p:nvSpPr>
            <p:cNvPr id="170" name="Google Shape;170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" name="Google Shape;171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72" name="Google Shape;172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73" name="Google Shape;173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74" name="Google Shape;174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6" name="Google Shape;176;p18"/>
          <p:cNvGrpSpPr/>
          <p:nvPr/>
        </p:nvGrpSpPr>
        <p:grpSpPr>
          <a:xfrm>
            <a:off x="1807700" y="2666700"/>
            <a:ext cx="1471050" cy="1031275"/>
            <a:chOff x="1809325" y="1336650"/>
            <a:chExt cx="1471050" cy="1031275"/>
          </a:xfrm>
        </p:grpSpPr>
        <p:sp>
          <p:nvSpPr>
            <p:cNvPr id="177" name="Google Shape;177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" name="Google Shape;178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79" name="Google Shape;179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80" name="Google Shape;180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81" name="Google Shape;181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3" name="Google Shape;183;p18"/>
          <p:cNvGrpSpPr/>
          <p:nvPr/>
        </p:nvGrpSpPr>
        <p:grpSpPr>
          <a:xfrm>
            <a:off x="3278750" y="2666700"/>
            <a:ext cx="1471050" cy="1031275"/>
            <a:chOff x="1809325" y="1336650"/>
            <a:chExt cx="1471050" cy="1031275"/>
          </a:xfrm>
        </p:grpSpPr>
        <p:sp>
          <p:nvSpPr>
            <p:cNvPr id="184" name="Google Shape;184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" name="Google Shape;185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86" name="Google Shape;186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87" name="Google Shape;187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88" name="Google Shape;188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0" name="Google Shape;190;p18"/>
          <p:cNvGrpSpPr/>
          <p:nvPr/>
        </p:nvGrpSpPr>
        <p:grpSpPr>
          <a:xfrm>
            <a:off x="4749800" y="2666700"/>
            <a:ext cx="1471050" cy="1031275"/>
            <a:chOff x="1809325" y="1336650"/>
            <a:chExt cx="1471050" cy="1031275"/>
          </a:xfrm>
        </p:grpSpPr>
        <p:sp>
          <p:nvSpPr>
            <p:cNvPr id="191" name="Google Shape;191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93" name="Google Shape;193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94" name="Google Shape;194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95" name="Google Shape;195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7" name="Google Shape;197;p18"/>
          <p:cNvGrpSpPr/>
          <p:nvPr/>
        </p:nvGrpSpPr>
        <p:grpSpPr>
          <a:xfrm>
            <a:off x="1807700" y="3858600"/>
            <a:ext cx="1471050" cy="1031275"/>
            <a:chOff x="1809325" y="1336650"/>
            <a:chExt cx="1471050" cy="1031275"/>
          </a:xfrm>
        </p:grpSpPr>
        <p:sp>
          <p:nvSpPr>
            <p:cNvPr id="198" name="Google Shape;198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00" name="Google Shape;200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01" name="Google Shape;201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02" name="Google Shape;202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4" name="Google Shape;204;p18"/>
          <p:cNvGrpSpPr/>
          <p:nvPr/>
        </p:nvGrpSpPr>
        <p:grpSpPr>
          <a:xfrm>
            <a:off x="3278750" y="3858600"/>
            <a:ext cx="1471050" cy="1031275"/>
            <a:chOff x="1809325" y="1336650"/>
            <a:chExt cx="1471050" cy="1031275"/>
          </a:xfrm>
        </p:grpSpPr>
        <p:sp>
          <p:nvSpPr>
            <p:cNvPr id="205" name="Google Shape;205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07" name="Google Shape;207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08" name="Google Shape;208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09" name="Google Shape;209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1" name="Google Shape;211;p18"/>
          <p:cNvGrpSpPr/>
          <p:nvPr/>
        </p:nvGrpSpPr>
        <p:grpSpPr>
          <a:xfrm>
            <a:off x="4749800" y="3858600"/>
            <a:ext cx="1471050" cy="1031275"/>
            <a:chOff x="1809325" y="1336650"/>
            <a:chExt cx="1471050" cy="1031275"/>
          </a:xfrm>
        </p:grpSpPr>
        <p:sp>
          <p:nvSpPr>
            <p:cNvPr id="212" name="Google Shape;212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14" name="Google Shape;214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15" name="Google Shape;215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16" name="Google Shape;216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18" name="Google Shape;218;p18"/>
          <p:cNvSpPr/>
          <p:nvPr/>
        </p:nvSpPr>
        <p:spPr>
          <a:xfrm>
            <a:off x="2151938" y="10849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1807688" y="1424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19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챗봇 서비스 기능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28" name="Google Shape;228;p19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챗봇 실행시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19"/>
          <p:cNvSpPr txBox="1"/>
          <p:nvPr/>
        </p:nvSpPr>
        <p:spPr>
          <a:xfrm>
            <a:off x="524375" y="1474800"/>
            <a:ext cx="1328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Pet Supplies Shop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반려견, 반려묘 사료 및 생활용품</a:t>
            </a:r>
            <a:endParaRPr sz="600">
              <a:solidFill>
                <a:schemeClr val="dk1"/>
              </a:solidFill>
            </a:endParaRPr>
          </a:p>
        </p:txBody>
      </p:sp>
      <p:grpSp>
        <p:nvGrpSpPr>
          <p:cNvPr id="230" name="Google Shape;230;p19"/>
          <p:cNvGrpSpPr/>
          <p:nvPr/>
        </p:nvGrpSpPr>
        <p:grpSpPr>
          <a:xfrm>
            <a:off x="1807700" y="1474800"/>
            <a:ext cx="1471050" cy="1031275"/>
            <a:chOff x="1809325" y="1336650"/>
            <a:chExt cx="1471050" cy="1031275"/>
          </a:xfrm>
        </p:grpSpPr>
        <p:sp>
          <p:nvSpPr>
            <p:cNvPr id="231" name="Google Shape;231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33" name="Google Shape;233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34" name="Google Shape;234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35" name="Google Shape;235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7" name="Google Shape;237;p19"/>
          <p:cNvSpPr/>
          <p:nvPr/>
        </p:nvSpPr>
        <p:spPr>
          <a:xfrm>
            <a:off x="2286413" y="11193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5221013" y="11818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4089800" y="11580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4447438" y="11580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4855163" y="11580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2232738" y="11580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3824638" y="11580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grpSp>
        <p:nvGrpSpPr>
          <p:cNvPr id="244" name="Google Shape;244;p19"/>
          <p:cNvGrpSpPr/>
          <p:nvPr/>
        </p:nvGrpSpPr>
        <p:grpSpPr>
          <a:xfrm>
            <a:off x="3278750" y="1474800"/>
            <a:ext cx="1471050" cy="1031275"/>
            <a:chOff x="1809325" y="1336650"/>
            <a:chExt cx="1471050" cy="1031275"/>
          </a:xfrm>
        </p:grpSpPr>
        <p:sp>
          <p:nvSpPr>
            <p:cNvPr id="245" name="Google Shape;245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" name="Google Shape;246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47" name="Google Shape;247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48" name="Google Shape;248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49" name="Google Shape;249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51" name="Google Shape;251;p19"/>
          <p:cNvGrpSpPr/>
          <p:nvPr/>
        </p:nvGrpSpPr>
        <p:grpSpPr>
          <a:xfrm>
            <a:off x="4749800" y="1474800"/>
            <a:ext cx="1471050" cy="1031275"/>
            <a:chOff x="1809325" y="1336650"/>
            <a:chExt cx="1471050" cy="1031275"/>
          </a:xfrm>
        </p:grpSpPr>
        <p:sp>
          <p:nvSpPr>
            <p:cNvPr id="252" name="Google Shape;252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54" name="Google Shape;254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55" name="Google Shape;255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56" name="Google Shape;256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58" name="Google Shape;258;p19"/>
          <p:cNvGrpSpPr/>
          <p:nvPr/>
        </p:nvGrpSpPr>
        <p:grpSpPr>
          <a:xfrm>
            <a:off x="1807700" y="2666700"/>
            <a:ext cx="1471050" cy="1031275"/>
            <a:chOff x="1809325" y="1336650"/>
            <a:chExt cx="1471050" cy="1031275"/>
          </a:xfrm>
        </p:grpSpPr>
        <p:sp>
          <p:nvSpPr>
            <p:cNvPr id="259" name="Google Shape;259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" name="Google Shape;260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61" name="Google Shape;261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62" name="Google Shape;262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63" name="Google Shape;263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5" name="Google Shape;265;p19"/>
          <p:cNvGrpSpPr/>
          <p:nvPr/>
        </p:nvGrpSpPr>
        <p:grpSpPr>
          <a:xfrm>
            <a:off x="3278750" y="2666700"/>
            <a:ext cx="1471050" cy="1031275"/>
            <a:chOff x="1809325" y="1336650"/>
            <a:chExt cx="1471050" cy="1031275"/>
          </a:xfrm>
        </p:grpSpPr>
        <p:sp>
          <p:nvSpPr>
            <p:cNvPr id="266" name="Google Shape;266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68" name="Google Shape;268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69" name="Google Shape;269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70" name="Google Shape;270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72" name="Google Shape;272;p19"/>
          <p:cNvGrpSpPr/>
          <p:nvPr/>
        </p:nvGrpSpPr>
        <p:grpSpPr>
          <a:xfrm>
            <a:off x="4749800" y="2666700"/>
            <a:ext cx="1471050" cy="1031275"/>
            <a:chOff x="1809325" y="1336650"/>
            <a:chExt cx="1471050" cy="1031275"/>
          </a:xfrm>
        </p:grpSpPr>
        <p:sp>
          <p:nvSpPr>
            <p:cNvPr id="273" name="Google Shape;273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" name="Google Shape;274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75" name="Google Shape;275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76" name="Google Shape;276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77" name="Google Shape;277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79" name="Google Shape;279;p19"/>
          <p:cNvGrpSpPr/>
          <p:nvPr/>
        </p:nvGrpSpPr>
        <p:grpSpPr>
          <a:xfrm>
            <a:off x="1807700" y="3858600"/>
            <a:ext cx="1471050" cy="1031275"/>
            <a:chOff x="1809325" y="1336650"/>
            <a:chExt cx="1471050" cy="1031275"/>
          </a:xfrm>
        </p:grpSpPr>
        <p:sp>
          <p:nvSpPr>
            <p:cNvPr id="280" name="Google Shape;280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82" name="Google Shape;282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83" name="Google Shape;283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84" name="Google Shape;284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86" name="Google Shape;286;p19"/>
          <p:cNvGrpSpPr/>
          <p:nvPr/>
        </p:nvGrpSpPr>
        <p:grpSpPr>
          <a:xfrm>
            <a:off x="3278750" y="3858600"/>
            <a:ext cx="1471050" cy="1031275"/>
            <a:chOff x="1809325" y="1336650"/>
            <a:chExt cx="1471050" cy="1031275"/>
          </a:xfrm>
        </p:grpSpPr>
        <p:sp>
          <p:nvSpPr>
            <p:cNvPr id="287" name="Google Shape;287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89" name="Google Shape;289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90" name="Google Shape;290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91" name="Google Shape;291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93" name="Google Shape;293;p19"/>
          <p:cNvGrpSpPr/>
          <p:nvPr/>
        </p:nvGrpSpPr>
        <p:grpSpPr>
          <a:xfrm>
            <a:off x="4749800" y="3858600"/>
            <a:ext cx="1471050" cy="1031275"/>
            <a:chOff x="1809325" y="1336650"/>
            <a:chExt cx="1471050" cy="1031275"/>
          </a:xfrm>
        </p:grpSpPr>
        <p:sp>
          <p:nvSpPr>
            <p:cNvPr id="294" name="Google Shape;294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96" name="Google Shape;296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97" name="Google Shape;297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98" name="Google Shape;298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0" name="Google Shape;300;p19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5427450" y="2432175"/>
            <a:ext cx="1623600" cy="198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5505325" y="2677775"/>
            <a:ext cx="655500" cy="1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6160825" y="2977300"/>
            <a:ext cx="698400" cy="1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5505325" y="3256925"/>
            <a:ext cx="655500" cy="1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6160825" y="3556450"/>
            <a:ext cx="698400" cy="1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5529875" y="3954725"/>
            <a:ext cx="275700" cy="1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5859725" y="3954725"/>
            <a:ext cx="275700" cy="1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6189575" y="3954725"/>
            <a:ext cx="275700" cy="1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5439000" y="4193700"/>
            <a:ext cx="1617000" cy="18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6559463" y="43835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1011200" y="1699925"/>
            <a:ext cx="5335200" cy="1412700"/>
          </a:xfrm>
          <a:prstGeom prst="roundRect">
            <a:avLst>
              <a:gd fmla="val 280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1011500" y="3178475"/>
            <a:ext cx="1707900" cy="834900"/>
          </a:xfrm>
          <a:prstGeom prst="roundRect">
            <a:avLst>
              <a:gd fmla="val 474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2824838" y="3178475"/>
            <a:ext cx="1707900" cy="834900"/>
          </a:xfrm>
          <a:prstGeom prst="roundRect">
            <a:avLst>
              <a:gd fmla="val 474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4638200" y="3178475"/>
            <a:ext cx="1707900" cy="834900"/>
          </a:xfrm>
          <a:prstGeom prst="roundRect">
            <a:avLst>
              <a:gd fmla="val 474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1" name="Google Shape;321;p20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경매장 입장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경매물품 상세사진, 설명 등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22" name="Google Shape;322;p20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r>
                        <a:rPr lang="ko"/>
                        <a:t> 경매 section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3" name="Google Shape;323;p20"/>
          <p:cNvSpPr/>
          <p:nvPr/>
        </p:nvSpPr>
        <p:spPr>
          <a:xfrm>
            <a:off x="1116438" y="26958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931350" y="33249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1240450" y="1908725"/>
            <a:ext cx="8394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VIP 회원을 위한 - 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1194825" y="2098625"/>
            <a:ext cx="2506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애견용품 경매 서비스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1202625" y="2336750"/>
            <a:ext cx="2498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새 제품, 중고 제품을 포함한 고가의 프리미엄 제품까지, 모든 종류의 애견 용품을 저희 경매장에서는 취급합니다.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1202625" y="2818125"/>
            <a:ext cx="484200" cy="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입장하기 </a:t>
            </a:r>
            <a:r>
              <a:rPr lang="ko" sz="400">
                <a:solidFill>
                  <a:schemeClr val="dk2"/>
                </a:solidFill>
              </a:rPr>
              <a:t>→</a:t>
            </a:r>
            <a:endParaRPr sz="100">
              <a:solidFill>
                <a:schemeClr val="dk2"/>
              </a:solidFill>
            </a:endParaRPr>
          </a:p>
        </p:txBody>
      </p:sp>
      <p:cxnSp>
        <p:nvCxnSpPr>
          <p:cNvPr id="329" name="Google Shape;329;p20"/>
          <p:cNvCxnSpPr/>
          <p:nvPr/>
        </p:nvCxnSpPr>
        <p:spPr>
          <a:xfrm>
            <a:off x="1018400" y="3193775"/>
            <a:ext cx="1694100" cy="8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0"/>
          <p:cNvCxnSpPr/>
          <p:nvPr/>
        </p:nvCxnSpPr>
        <p:spPr>
          <a:xfrm flipH="1">
            <a:off x="1017375" y="3187200"/>
            <a:ext cx="1685100" cy="8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0"/>
          <p:cNvCxnSpPr/>
          <p:nvPr/>
        </p:nvCxnSpPr>
        <p:spPr>
          <a:xfrm>
            <a:off x="2832263" y="3193775"/>
            <a:ext cx="1694100" cy="8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0"/>
          <p:cNvCxnSpPr/>
          <p:nvPr/>
        </p:nvCxnSpPr>
        <p:spPr>
          <a:xfrm flipH="1">
            <a:off x="2831238" y="3187200"/>
            <a:ext cx="1685100" cy="8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0"/>
          <p:cNvCxnSpPr/>
          <p:nvPr/>
        </p:nvCxnSpPr>
        <p:spPr>
          <a:xfrm>
            <a:off x="4645088" y="3193775"/>
            <a:ext cx="1694100" cy="8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0"/>
          <p:cNvCxnSpPr/>
          <p:nvPr/>
        </p:nvCxnSpPr>
        <p:spPr>
          <a:xfrm flipH="1">
            <a:off x="4645088" y="3187200"/>
            <a:ext cx="1685100" cy="8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20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7" name="Google Shape;347;p21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게시판 게시글 조회 페이지로 이동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48" name="Google Shape;348;p21"/>
          <p:cNvSpPr/>
          <p:nvPr/>
        </p:nvSpPr>
        <p:spPr>
          <a:xfrm>
            <a:off x="545975" y="26621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545975" y="11020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0" name="Google Shape;350;p21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{2B4F93BA-2C86-4481-97D5-C710918668D1}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공지사항 Section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1" name="Google Shape;351;p21"/>
          <p:cNvSpPr/>
          <p:nvPr/>
        </p:nvSpPr>
        <p:spPr>
          <a:xfrm>
            <a:off x="2020075" y="170090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1913950" y="11129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"/>
          <p:cNvSpPr txBox="1"/>
          <p:nvPr/>
        </p:nvSpPr>
        <p:spPr>
          <a:xfrm>
            <a:off x="3158975" y="1890800"/>
            <a:ext cx="1107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공지사항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게시판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2358725" y="2309575"/>
            <a:ext cx="27078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유기견 서비스의 소식을 가장 빠르게 전해드립니다.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2892200" y="3057650"/>
            <a:ext cx="1647300" cy="1125900"/>
          </a:xfrm>
          <a:prstGeom prst="roundRect">
            <a:avLst>
              <a:gd fmla="val 411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182850" y="3052563"/>
            <a:ext cx="1647300" cy="1125900"/>
          </a:xfrm>
          <a:prstGeom prst="roundRect">
            <a:avLst>
              <a:gd fmla="val 411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4601550" y="3057638"/>
            <a:ext cx="1647300" cy="1125900"/>
          </a:xfrm>
          <a:prstGeom prst="roundRect">
            <a:avLst>
              <a:gd fmla="val 411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 txBox="1"/>
          <p:nvPr/>
        </p:nvSpPr>
        <p:spPr>
          <a:xfrm>
            <a:off x="1144450" y="3052575"/>
            <a:ext cx="44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관리자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1144450" y="3161175"/>
            <a:ext cx="47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1일 전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1214800" y="3409725"/>
            <a:ext cx="158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모금액이 2천만원을 돌파했습니다. 드디어 뽀삐를 위한 방이 완성되었습니다.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1155600" y="3918925"/>
            <a:ext cx="484200" cy="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열람하기</a:t>
            </a:r>
            <a:r>
              <a:rPr lang="ko" sz="400">
                <a:solidFill>
                  <a:schemeClr val="dk1"/>
                </a:solidFill>
              </a:rPr>
              <a:t> →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2857025" y="3057650"/>
            <a:ext cx="44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관리자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2857025" y="3166250"/>
            <a:ext cx="47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1일 전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2927375" y="3414800"/>
            <a:ext cx="158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모금액이 2천만원을 돌파했습니다. 드디어 뽀삐를 위한 방이 완성되었습니다.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2868175" y="3924000"/>
            <a:ext cx="484200" cy="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열람하기 →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4569600" y="3057650"/>
            <a:ext cx="44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관리자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4569600" y="3166250"/>
            <a:ext cx="47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1일 전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4639950" y="3414800"/>
            <a:ext cx="158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모금액이 2천만원을 돌파했습니다. 드디어 뽀삐를 위한 방이 완성되었습니다.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4580750" y="3924000"/>
            <a:ext cx="484200" cy="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열람하기 →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1069088" y="29712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21"/>
          <p:cNvCxnSpPr/>
          <p:nvPr/>
        </p:nvCxnSpPr>
        <p:spPr>
          <a:xfrm>
            <a:off x="421925" y="4363150"/>
            <a:ext cx="65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21"/>
          <p:cNvSpPr txBox="1"/>
          <p:nvPr/>
        </p:nvSpPr>
        <p:spPr>
          <a:xfrm>
            <a:off x="3405525" y="4451200"/>
            <a:ext cx="9534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푸터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