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sldIdLst>
    <p:sldId id="262" r:id="rId3"/>
    <p:sldId id="263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B6800-D68A-478F-B4F1-778A9BD0854A}" type="doc">
      <dgm:prSet loTypeId="urn:microsoft.com/office/officeart/2005/8/layout/pyramid2" loCatId="pyramid" qsTypeId="urn:microsoft.com/office/officeart/2005/8/quickstyle/3d7" qsCatId="3D" csTypeId="urn:microsoft.com/office/officeart/2005/8/colors/colorful1" csCatId="colorful" phldr="1"/>
      <dgm:spPr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</dgm:spPr>
    </dgm:pt>
    <dgm:pt modelId="{99405842-4294-4CAD-87FD-21FF2DB05D92}">
      <dgm:prSet phldrT="[텍스트]" custT="1"/>
      <dgm:spPr/>
      <dgm:t>
        <a:bodyPr/>
        <a:lstStyle/>
        <a:p>
          <a:pPr latinLnBrk="0"/>
          <a:r>
            <a:rPr lang="ko-KR" altLang="en-US" sz="1800" dirty="0" smtClean="0"/>
            <a:t>동영상 파일 관리</a:t>
          </a:r>
          <a:endParaRPr lang="ko-KR" altLang="en-US" sz="1800" dirty="0"/>
        </a:p>
      </dgm:t>
    </dgm:pt>
    <dgm:pt modelId="{8AE8AE5A-8B82-4F3C-A79D-DFF908553BBE}" type="parTrans" cxnId="{8B3A9114-7046-494B-91F7-3AF650F0AD64}">
      <dgm:prSet/>
      <dgm:spPr/>
      <dgm:t>
        <a:bodyPr/>
        <a:lstStyle/>
        <a:p>
          <a:pPr latinLnBrk="1"/>
          <a:endParaRPr lang="ko-KR" altLang="en-US"/>
        </a:p>
      </dgm:t>
    </dgm:pt>
    <dgm:pt modelId="{F86D9D72-0155-4E78-B988-993075E4DBCE}" type="sibTrans" cxnId="{8B3A9114-7046-494B-91F7-3AF650F0AD64}">
      <dgm:prSet/>
      <dgm:spPr/>
      <dgm:t>
        <a:bodyPr/>
        <a:lstStyle/>
        <a:p>
          <a:pPr latinLnBrk="1"/>
          <a:endParaRPr lang="ko-KR" altLang="en-US"/>
        </a:p>
      </dgm:t>
    </dgm:pt>
    <dgm:pt modelId="{1B0D7F96-4112-4CCB-8D86-EC2C660B46BB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0"/>
          <a:r>
            <a:rPr lang="ko-KR" altLang="en-US" sz="1800" dirty="0" smtClean="0"/>
            <a:t>동영상 부가정보 </a:t>
          </a:r>
          <a:r>
            <a:rPr lang="en-US" altLang="ko-KR" sz="1800" dirty="0" smtClean="0"/>
            <a:t>DB</a:t>
          </a:r>
          <a:r>
            <a:rPr lang="ko-KR" altLang="en-US" sz="1800" dirty="0" smtClean="0"/>
            <a:t>관리</a:t>
          </a:r>
          <a:endParaRPr lang="ko-KR" altLang="en-US" sz="1800" dirty="0"/>
        </a:p>
      </dgm:t>
    </dgm:pt>
    <dgm:pt modelId="{950DD7A2-3FB5-4F92-909F-157DAFF813F7}" type="parTrans" cxnId="{29D31C93-494F-4DB7-B803-043704118D90}">
      <dgm:prSet/>
      <dgm:spPr/>
      <dgm:t>
        <a:bodyPr/>
        <a:lstStyle/>
        <a:p>
          <a:pPr latinLnBrk="1"/>
          <a:endParaRPr lang="ko-KR" altLang="en-US"/>
        </a:p>
      </dgm:t>
    </dgm:pt>
    <dgm:pt modelId="{12B06D31-27B6-4820-A126-4852906624CF}" type="sibTrans" cxnId="{29D31C93-494F-4DB7-B803-043704118D90}">
      <dgm:prSet/>
      <dgm:spPr/>
      <dgm:t>
        <a:bodyPr/>
        <a:lstStyle/>
        <a:p>
          <a:pPr latinLnBrk="1"/>
          <a:endParaRPr lang="ko-KR" altLang="en-US"/>
        </a:p>
      </dgm:t>
    </dgm:pt>
    <dgm:pt modelId="{3534AFF9-353C-4B96-964D-AC356951E3ED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0"/>
          <a:r>
            <a:rPr lang="ko-KR" altLang="en-US" sz="1800" dirty="0" smtClean="0"/>
            <a:t>동영상 업로드</a:t>
          </a:r>
          <a:endParaRPr lang="ko-KR" altLang="en-US" sz="1800" dirty="0"/>
        </a:p>
      </dgm:t>
    </dgm:pt>
    <dgm:pt modelId="{22486E0D-B039-4E3F-B832-A4C8F91AE943}" type="parTrans" cxnId="{5D1CD7F6-F552-4557-BE48-F10F8ADF6DE9}">
      <dgm:prSet/>
      <dgm:spPr/>
      <dgm:t>
        <a:bodyPr/>
        <a:lstStyle/>
        <a:p>
          <a:pPr latinLnBrk="1"/>
          <a:endParaRPr lang="ko-KR" altLang="en-US"/>
        </a:p>
      </dgm:t>
    </dgm:pt>
    <dgm:pt modelId="{7339C3F7-5E39-48EF-938F-A1A85D00C0D3}" type="sibTrans" cxnId="{5D1CD7F6-F552-4557-BE48-F10F8ADF6DE9}">
      <dgm:prSet/>
      <dgm:spPr/>
      <dgm:t>
        <a:bodyPr/>
        <a:lstStyle/>
        <a:p>
          <a:pPr latinLnBrk="1"/>
          <a:endParaRPr lang="ko-KR" altLang="en-US"/>
        </a:p>
      </dgm:t>
    </dgm:pt>
    <dgm:pt modelId="{03FEEA5E-5649-4037-B1F6-C42194C77CBF}" type="pres">
      <dgm:prSet presAssocID="{BD1B6800-D68A-478F-B4F1-778A9BD0854A}" presName="compositeShape" presStyleCnt="0">
        <dgm:presLayoutVars>
          <dgm:dir val="rev"/>
          <dgm:resizeHandles/>
        </dgm:presLayoutVars>
      </dgm:prSet>
      <dgm:spPr/>
    </dgm:pt>
    <dgm:pt modelId="{B700FAA0-A5DD-428F-88E0-F2B814834EF6}" type="pres">
      <dgm:prSet presAssocID="{BD1B6800-D68A-478F-B4F1-778A9BD0854A}" presName="pyramid" presStyleLbl="node1" presStyleIdx="0" presStyleCnt="1" custLinFactNeighborX="9917" custLinFactNeighborY="-10909"/>
      <dgm:spPr>
        <a:prstGeom prst="upArrow">
          <a:avLst/>
        </a:prstGeom>
        <a:gradFill flip="none"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2700000" scaled="0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F1CD696-89B2-4237-8E84-89C839487016}" type="pres">
      <dgm:prSet presAssocID="{BD1B6800-D68A-478F-B4F1-778A9BD0854A}" presName="theList" presStyleCnt="0"/>
      <dgm:spPr/>
    </dgm:pt>
    <dgm:pt modelId="{BA4A70DD-39CC-4E2B-A7E8-89B97DF2ED7F}" type="pres">
      <dgm:prSet presAssocID="{99405842-4294-4CAD-87FD-21FF2DB05D9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30497D-D5A0-423F-92A8-275E6763EA2A}" type="pres">
      <dgm:prSet presAssocID="{99405842-4294-4CAD-87FD-21FF2DB05D92}" presName="aSpace" presStyleCnt="0"/>
      <dgm:spPr/>
    </dgm:pt>
    <dgm:pt modelId="{7F7BEE8C-C044-4D9E-A3AB-A199A51D278F}" type="pres">
      <dgm:prSet presAssocID="{1B0D7F96-4112-4CCB-8D86-EC2C660B46B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529037-4EE5-48DB-83D1-28511680BAD0}" type="pres">
      <dgm:prSet presAssocID="{1B0D7F96-4112-4CCB-8D86-EC2C660B46BB}" presName="aSpace" presStyleCnt="0"/>
      <dgm:spPr/>
    </dgm:pt>
    <dgm:pt modelId="{2F58CB89-819F-4BCD-B5C2-DA0E07ACC988}" type="pres">
      <dgm:prSet presAssocID="{3534AFF9-353C-4B96-964D-AC356951E3ED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9795-2C86-45B4-881D-2083D2CCB617}" type="pres">
      <dgm:prSet presAssocID="{3534AFF9-353C-4B96-964D-AC356951E3ED}" presName="aSpace" presStyleCnt="0"/>
      <dgm:spPr/>
    </dgm:pt>
  </dgm:ptLst>
  <dgm:cxnLst>
    <dgm:cxn modelId="{9283CD82-7892-4AC3-8C09-D0C228A3ACA4}" type="presOf" srcId="{BD1B6800-D68A-478F-B4F1-778A9BD0854A}" destId="{03FEEA5E-5649-4037-B1F6-C42194C77CBF}" srcOrd="0" destOrd="0" presId="urn:microsoft.com/office/officeart/2005/8/layout/pyramid2"/>
    <dgm:cxn modelId="{CA21257B-24E5-44FE-8E6F-A1AB6CB00B36}" type="presOf" srcId="{3534AFF9-353C-4B96-964D-AC356951E3ED}" destId="{2F58CB89-819F-4BCD-B5C2-DA0E07ACC988}" srcOrd="0" destOrd="0" presId="urn:microsoft.com/office/officeart/2005/8/layout/pyramid2"/>
    <dgm:cxn modelId="{E49549BB-14D8-46F4-A87C-2E3131D9B3FA}" type="presOf" srcId="{99405842-4294-4CAD-87FD-21FF2DB05D92}" destId="{BA4A70DD-39CC-4E2B-A7E8-89B97DF2ED7F}" srcOrd="0" destOrd="0" presId="urn:microsoft.com/office/officeart/2005/8/layout/pyramid2"/>
    <dgm:cxn modelId="{8B3A9114-7046-494B-91F7-3AF650F0AD64}" srcId="{BD1B6800-D68A-478F-B4F1-778A9BD0854A}" destId="{99405842-4294-4CAD-87FD-21FF2DB05D92}" srcOrd="0" destOrd="0" parTransId="{8AE8AE5A-8B82-4F3C-A79D-DFF908553BBE}" sibTransId="{F86D9D72-0155-4E78-B988-993075E4DBCE}"/>
    <dgm:cxn modelId="{43A085A2-80AB-4DEB-B04D-AF6A27E1F2ED}" type="presOf" srcId="{1B0D7F96-4112-4CCB-8D86-EC2C660B46BB}" destId="{7F7BEE8C-C044-4D9E-A3AB-A199A51D278F}" srcOrd="0" destOrd="0" presId="urn:microsoft.com/office/officeart/2005/8/layout/pyramid2"/>
    <dgm:cxn modelId="{29D31C93-494F-4DB7-B803-043704118D90}" srcId="{BD1B6800-D68A-478F-B4F1-778A9BD0854A}" destId="{1B0D7F96-4112-4CCB-8D86-EC2C660B46BB}" srcOrd="1" destOrd="0" parTransId="{950DD7A2-3FB5-4F92-909F-157DAFF813F7}" sibTransId="{12B06D31-27B6-4820-A126-4852906624CF}"/>
    <dgm:cxn modelId="{5D1CD7F6-F552-4557-BE48-F10F8ADF6DE9}" srcId="{BD1B6800-D68A-478F-B4F1-778A9BD0854A}" destId="{3534AFF9-353C-4B96-964D-AC356951E3ED}" srcOrd="2" destOrd="0" parTransId="{22486E0D-B039-4E3F-B832-A4C8F91AE943}" sibTransId="{7339C3F7-5E39-48EF-938F-A1A85D00C0D3}"/>
    <dgm:cxn modelId="{FD7B6B0E-99A7-4200-B877-4ABC4C7E2DD1}" type="presParOf" srcId="{03FEEA5E-5649-4037-B1F6-C42194C77CBF}" destId="{B700FAA0-A5DD-428F-88E0-F2B814834EF6}" srcOrd="0" destOrd="0" presId="urn:microsoft.com/office/officeart/2005/8/layout/pyramid2"/>
    <dgm:cxn modelId="{9BAB9915-F298-4446-A22F-AC0E09FAF8B6}" type="presParOf" srcId="{03FEEA5E-5649-4037-B1F6-C42194C77CBF}" destId="{EF1CD696-89B2-4237-8E84-89C839487016}" srcOrd="1" destOrd="0" presId="urn:microsoft.com/office/officeart/2005/8/layout/pyramid2"/>
    <dgm:cxn modelId="{1E386B7A-CB63-4D2C-A9A2-C1F44A91849D}" type="presParOf" srcId="{EF1CD696-89B2-4237-8E84-89C839487016}" destId="{BA4A70DD-39CC-4E2B-A7E8-89B97DF2ED7F}" srcOrd="0" destOrd="0" presId="urn:microsoft.com/office/officeart/2005/8/layout/pyramid2"/>
    <dgm:cxn modelId="{651B8A18-CF8A-474D-BAB1-AC07F40980DC}" type="presParOf" srcId="{EF1CD696-89B2-4237-8E84-89C839487016}" destId="{4630497D-D5A0-423F-92A8-275E6763EA2A}" srcOrd="1" destOrd="0" presId="urn:microsoft.com/office/officeart/2005/8/layout/pyramid2"/>
    <dgm:cxn modelId="{C54CB8F4-DE07-48FB-9FA6-B40E13F0F917}" type="presParOf" srcId="{EF1CD696-89B2-4237-8E84-89C839487016}" destId="{7F7BEE8C-C044-4D9E-A3AB-A199A51D278F}" srcOrd="2" destOrd="0" presId="urn:microsoft.com/office/officeart/2005/8/layout/pyramid2"/>
    <dgm:cxn modelId="{BBD612A2-E34C-4665-9AE6-28573C4CC74F}" type="presParOf" srcId="{EF1CD696-89B2-4237-8E84-89C839487016}" destId="{E1529037-4EE5-48DB-83D1-28511680BAD0}" srcOrd="3" destOrd="0" presId="urn:microsoft.com/office/officeart/2005/8/layout/pyramid2"/>
    <dgm:cxn modelId="{42E08FBD-9071-4525-8C88-782D8D330635}" type="presParOf" srcId="{EF1CD696-89B2-4237-8E84-89C839487016}" destId="{2F58CB89-819F-4BCD-B5C2-DA0E07ACC988}" srcOrd="4" destOrd="0" presId="urn:microsoft.com/office/officeart/2005/8/layout/pyramid2"/>
    <dgm:cxn modelId="{905B3BF0-4ED5-4BFB-9DB6-30B15F11D398}" type="presParOf" srcId="{EF1CD696-89B2-4237-8E84-89C839487016}" destId="{92B09795-2C86-45B4-881D-2083D2CCB617}" srcOrd="5" destOrd="0" presId="urn:microsoft.com/office/officeart/2005/8/layout/pyramid2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B6800-D68A-478F-B4F1-778A9BD0854A}" type="doc">
      <dgm:prSet loTypeId="urn:microsoft.com/office/officeart/2005/8/layout/pyramid2" loCatId="pyramid" qsTypeId="urn:microsoft.com/office/officeart/2005/8/quickstyle/3d7" qsCatId="3D" csTypeId="urn:microsoft.com/office/officeart/2005/8/colors/accent5_4" csCatId="accent5" phldr="1"/>
      <dgm:spPr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</dgm:spPr>
    </dgm:pt>
    <dgm:pt modelId="{99405842-4294-4CAD-87FD-21FF2DB05D92}">
      <dgm:prSet phldrT="[텍스트]" custT="1"/>
      <dgm:spPr/>
      <dgm:t>
        <a:bodyPr/>
        <a:lstStyle/>
        <a:p>
          <a:pPr latinLnBrk="0"/>
          <a:r>
            <a:rPr lang="ko-KR" altLang="en-US" sz="1800" dirty="0" smtClean="0"/>
            <a:t>동영상 파일 추출</a:t>
          </a:r>
          <a:endParaRPr lang="ko-KR" altLang="en-US" sz="1800" dirty="0"/>
        </a:p>
      </dgm:t>
    </dgm:pt>
    <dgm:pt modelId="{8AE8AE5A-8B82-4F3C-A79D-DFF908553BBE}" type="parTrans" cxnId="{8B3A9114-7046-494B-91F7-3AF650F0AD64}">
      <dgm:prSet/>
      <dgm:spPr/>
      <dgm:t>
        <a:bodyPr/>
        <a:lstStyle/>
        <a:p>
          <a:pPr latinLnBrk="1"/>
          <a:endParaRPr lang="ko-KR" altLang="en-US"/>
        </a:p>
      </dgm:t>
    </dgm:pt>
    <dgm:pt modelId="{F86D9D72-0155-4E78-B988-993075E4DBCE}" type="sibTrans" cxnId="{8B3A9114-7046-494B-91F7-3AF650F0AD64}">
      <dgm:prSet/>
      <dgm:spPr/>
      <dgm:t>
        <a:bodyPr/>
        <a:lstStyle/>
        <a:p>
          <a:pPr latinLnBrk="1"/>
          <a:endParaRPr lang="ko-KR" altLang="en-US"/>
        </a:p>
      </dgm:t>
    </dgm:pt>
    <dgm:pt modelId="{1B0D7F96-4112-4CCB-8D86-EC2C660B46BB}">
      <dgm:prSet phldrT="[텍스트]" custT="1"/>
      <dgm:spPr/>
      <dgm:t>
        <a:bodyPr/>
        <a:lstStyle/>
        <a:p>
          <a:pPr latinLnBrk="0"/>
          <a:r>
            <a:rPr lang="ko-KR" altLang="en-US" sz="1800" dirty="0" smtClean="0"/>
            <a:t>동영상 부가정보 </a:t>
          </a:r>
          <a:r>
            <a:rPr lang="en-US" altLang="ko-KR" sz="1800" dirty="0" smtClean="0"/>
            <a:t>DB</a:t>
          </a:r>
          <a:r>
            <a:rPr lang="ko-KR" altLang="en-US" sz="1800" dirty="0" smtClean="0"/>
            <a:t>추출</a:t>
          </a:r>
          <a:endParaRPr lang="ko-KR" altLang="en-US" sz="1800" dirty="0"/>
        </a:p>
      </dgm:t>
    </dgm:pt>
    <dgm:pt modelId="{950DD7A2-3FB5-4F92-909F-157DAFF813F7}" type="parTrans" cxnId="{29D31C93-494F-4DB7-B803-043704118D90}">
      <dgm:prSet/>
      <dgm:spPr/>
      <dgm:t>
        <a:bodyPr/>
        <a:lstStyle/>
        <a:p>
          <a:pPr latinLnBrk="1"/>
          <a:endParaRPr lang="ko-KR" altLang="en-US"/>
        </a:p>
      </dgm:t>
    </dgm:pt>
    <dgm:pt modelId="{12B06D31-27B6-4820-A126-4852906624CF}" type="sibTrans" cxnId="{29D31C93-494F-4DB7-B803-043704118D90}">
      <dgm:prSet/>
      <dgm:spPr/>
      <dgm:t>
        <a:bodyPr/>
        <a:lstStyle/>
        <a:p>
          <a:pPr latinLnBrk="1"/>
          <a:endParaRPr lang="ko-KR" altLang="en-US"/>
        </a:p>
      </dgm:t>
    </dgm:pt>
    <dgm:pt modelId="{3534AFF9-353C-4B96-964D-AC356951E3ED}">
      <dgm:prSet phldrT="[텍스트]" custT="1"/>
      <dgm:spPr/>
      <dgm:t>
        <a:bodyPr/>
        <a:lstStyle/>
        <a:p>
          <a:pPr latinLnBrk="0"/>
          <a:r>
            <a:rPr lang="ko-KR" altLang="en-US" sz="1800" dirty="0" smtClean="0"/>
            <a:t>동영상 조회</a:t>
          </a:r>
          <a:endParaRPr lang="ko-KR" altLang="en-US" sz="1800" dirty="0"/>
        </a:p>
      </dgm:t>
    </dgm:pt>
    <dgm:pt modelId="{22486E0D-B039-4E3F-B832-A4C8F91AE943}" type="parTrans" cxnId="{5D1CD7F6-F552-4557-BE48-F10F8ADF6DE9}">
      <dgm:prSet/>
      <dgm:spPr/>
      <dgm:t>
        <a:bodyPr/>
        <a:lstStyle/>
        <a:p>
          <a:pPr latinLnBrk="1"/>
          <a:endParaRPr lang="ko-KR" altLang="en-US"/>
        </a:p>
      </dgm:t>
    </dgm:pt>
    <dgm:pt modelId="{7339C3F7-5E39-48EF-938F-A1A85D00C0D3}" type="sibTrans" cxnId="{5D1CD7F6-F552-4557-BE48-F10F8ADF6DE9}">
      <dgm:prSet/>
      <dgm:spPr/>
      <dgm:t>
        <a:bodyPr/>
        <a:lstStyle/>
        <a:p>
          <a:pPr latinLnBrk="1"/>
          <a:endParaRPr lang="ko-KR" altLang="en-US"/>
        </a:p>
      </dgm:t>
    </dgm:pt>
    <dgm:pt modelId="{03FEEA5E-5649-4037-B1F6-C42194C77CBF}" type="pres">
      <dgm:prSet presAssocID="{BD1B6800-D68A-478F-B4F1-778A9BD0854A}" presName="compositeShape" presStyleCnt="0">
        <dgm:presLayoutVars>
          <dgm:dir/>
          <dgm:resizeHandles/>
        </dgm:presLayoutVars>
      </dgm:prSet>
      <dgm:spPr/>
    </dgm:pt>
    <dgm:pt modelId="{B700FAA0-A5DD-428F-88E0-F2B814834EF6}" type="pres">
      <dgm:prSet presAssocID="{BD1B6800-D68A-478F-B4F1-778A9BD0854A}" presName="pyramid" presStyleLbl="node1" presStyleIdx="0" presStyleCnt="1" custLinFactNeighborY="1786"/>
      <dgm:spPr>
        <a:prstGeom prst="downArrow">
          <a:avLst/>
        </a:prstGeom>
        <a:gradFill flip="none" rotWithShape="1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18900000" scaled="0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F1CD696-89B2-4237-8E84-89C839487016}" type="pres">
      <dgm:prSet presAssocID="{BD1B6800-D68A-478F-B4F1-778A9BD0854A}" presName="theList" presStyleCnt="0"/>
      <dgm:spPr/>
    </dgm:pt>
    <dgm:pt modelId="{BA4A70DD-39CC-4E2B-A7E8-89B97DF2ED7F}" type="pres">
      <dgm:prSet presAssocID="{99405842-4294-4CAD-87FD-21FF2DB05D92}" presName="aNode" presStyleLbl="fgAcc1" presStyleIdx="0" presStyleCnt="3" custLinFactY="-11674" custLinFactNeighborX="-663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30497D-D5A0-423F-92A8-275E6763EA2A}" type="pres">
      <dgm:prSet presAssocID="{99405842-4294-4CAD-87FD-21FF2DB05D92}" presName="aSpace" presStyleCnt="0"/>
      <dgm:spPr/>
    </dgm:pt>
    <dgm:pt modelId="{7F7BEE8C-C044-4D9E-A3AB-A199A51D278F}" type="pres">
      <dgm:prSet presAssocID="{1B0D7F96-4112-4CCB-8D86-EC2C660B46BB}" presName="aNode" presStyleLbl="fgAcc1" presStyleIdx="1" presStyleCnt="3" custLinFactY="-11674" custLinFactNeighborX="-663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529037-4EE5-48DB-83D1-28511680BAD0}" type="pres">
      <dgm:prSet presAssocID="{1B0D7F96-4112-4CCB-8D86-EC2C660B46BB}" presName="aSpace" presStyleCnt="0"/>
      <dgm:spPr/>
    </dgm:pt>
    <dgm:pt modelId="{2F58CB89-819F-4BCD-B5C2-DA0E07ACC988}" type="pres">
      <dgm:prSet presAssocID="{3534AFF9-353C-4B96-964D-AC356951E3ED}" presName="aNode" presStyleLbl="fgAcc1" presStyleIdx="2" presStyleCnt="3" custLinFactY="-11674" custLinFactNeighborX="-663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9795-2C86-45B4-881D-2083D2CCB617}" type="pres">
      <dgm:prSet presAssocID="{3534AFF9-353C-4B96-964D-AC356951E3ED}" presName="aSpace" presStyleCnt="0"/>
      <dgm:spPr/>
    </dgm:pt>
  </dgm:ptLst>
  <dgm:cxnLst>
    <dgm:cxn modelId="{AADE3D26-0FAC-4248-A347-F05AC4596CC9}" type="presOf" srcId="{1B0D7F96-4112-4CCB-8D86-EC2C660B46BB}" destId="{7F7BEE8C-C044-4D9E-A3AB-A199A51D278F}" srcOrd="0" destOrd="0" presId="urn:microsoft.com/office/officeart/2005/8/layout/pyramid2"/>
    <dgm:cxn modelId="{5A84632C-8D3B-4829-997C-B689398CE74B}" type="presOf" srcId="{BD1B6800-D68A-478F-B4F1-778A9BD0854A}" destId="{03FEEA5E-5649-4037-B1F6-C42194C77CBF}" srcOrd="0" destOrd="0" presId="urn:microsoft.com/office/officeart/2005/8/layout/pyramid2"/>
    <dgm:cxn modelId="{3DCA1EB7-F367-49D7-85A9-0EE3E160775D}" type="presOf" srcId="{3534AFF9-353C-4B96-964D-AC356951E3ED}" destId="{2F58CB89-819F-4BCD-B5C2-DA0E07ACC988}" srcOrd="0" destOrd="0" presId="urn:microsoft.com/office/officeart/2005/8/layout/pyramid2"/>
    <dgm:cxn modelId="{8B3A9114-7046-494B-91F7-3AF650F0AD64}" srcId="{BD1B6800-D68A-478F-B4F1-778A9BD0854A}" destId="{99405842-4294-4CAD-87FD-21FF2DB05D92}" srcOrd="0" destOrd="0" parTransId="{8AE8AE5A-8B82-4F3C-A79D-DFF908553BBE}" sibTransId="{F86D9D72-0155-4E78-B988-993075E4DBCE}"/>
    <dgm:cxn modelId="{29D31C93-494F-4DB7-B803-043704118D90}" srcId="{BD1B6800-D68A-478F-B4F1-778A9BD0854A}" destId="{1B0D7F96-4112-4CCB-8D86-EC2C660B46BB}" srcOrd="1" destOrd="0" parTransId="{950DD7A2-3FB5-4F92-909F-157DAFF813F7}" sibTransId="{12B06D31-27B6-4820-A126-4852906624CF}"/>
    <dgm:cxn modelId="{2AD1B029-BFBE-494A-810B-72EB9DA41169}" type="presOf" srcId="{99405842-4294-4CAD-87FD-21FF2DB05D92}" destId="{BA4A70DD-39CC-4E2B-A7E8-89B97DF2ED7F}" srcOrd="0" destOrd="0" presId="urn:microsoft.com/office/officeart/2005/8/layout/pyramid2"/>
    <dgm:cxn modelId="{5D1CD7F6-F552-4557-BE48-F10F8ADF6DE9}" srcId="{BD1B6800-D68A-478F-B4F1-778A9BD0854A}" destId="{3534AFF9-353C-4B96-964D-AC356951E3ED}" srcOrd="2" destOrd="0" parTransId="{22486E0D-B039-4E3F-B832-A4C8F91AE943}" sibTransId="{7339C3F7-5E39-48EF-938F-A1A85D00C0D3}"/>
    <dgm:cxn modelId="{9774B652-CF70-474B-A44A-058B82A399B6}" type="presParOf" srcId="{03FEEA5E-5649-4037-B1F6-C42194C77CBF}" destId="{B700FAA0-A5DD-428F-88E0-F2B814834EF6}" srcOrd="0" destOrd="0" presId="urn:microsoft.com/office/officeart/2005/8/layout/pyramid2"/>
    <dgm:cxn modelId="{38338AAE-C359-46E2-A661-0C306B218D03}" type="presParOf" srcId="{03FEEA5E-5649-4037-B1F6-C42194C77CBF}" destId="{EF1CD696-89B2-4237-8E84-89C839487016}" srcOrd="1" destOrd="0" presId="urn:microsoft.com/office/officeart/2005/8/layout/pyramid2"/>
    <dgm:cxn modelId="{15FFAF49-83C6-42EA-8F69-BAA81F2BBDB1}" type="presParOf" srcId="{EF1CD696-89B2-4237-8E84-89C839487016}" destId="{BA4A70DD-39CC-4E2B-A7E8-89B97DF2ED7F}" srcOrd="0" destOrd="0" presId="urn:microsoft.com/office/officeart/2005/8/layout/pyramid2"/>
    <dgm:cxn modelId="{2ADC75CA-AF8B-48DC-9730-D0789F1CEFA5}" type="presParOf" srcId="{EF1CD696-89B2-4237-8E84-89C839487016}" destId="{4630497D-D5A0-423F-92A8-275E6763EA2A}" srcOrd="1" destOrd="0" presId="urn:microsoft.com/office/officeart/2005/8/layout/pyramid2"/>
    <dgm:cxn modelId="{CADF21E5-B4CC-428F-818C-0CDB0DF79D71}" type="presParOf" srcId="{EF1CD696-89B2-4237-8E84-89C839487016}" destId="{7F7BEE8C-C044-4D9E-A3AB-A199A51D278F}" srcOrd="2" destOrd="0" presId="urn:microsoft.com/office/officeart/2005/8/layout/pyramid2"/>
    <dgm:cxn modelId="{1E41D8B5-3DD8-4777-8CCE-0C0E8D9837EC}" type="presParOf" srcId="{EF1CD696-89B2-4237-8E84-89C839487016}" destId="{E1529037-4EE5-48DB-83D1-28511680BAD0}" srcOrd="3" destOrd="0" presId="urn:microsoft.com/office/officeart/2005/8/layout/pyramid2"/>
    <dgm:cxn modelId="{8FDAD450-C2DB-44E2-A2D5-EA4EF482E7E4}" type="presParOf" srcId="{EF1CD696-89B2-4237-8E84-89C839487016}" destId="{2F58CB89-819F-4BCD-B5C2-DA0E07ACC988}" srcOrd="4" destOrd="0" presId="urn:microsoft.com/office/officeart/2005/8/layout/pyramid2"/>
    <dgm:cxn modelId="{FB1D8EF8-E1D5-4825-A0EA-DA66B955F26E}" type="presParOf" srcId="{EF1CD696-89B2-4237-8E84-89C839487016}" destId="{92B09795-2C86-45B4-881D-2083D2CCB61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00FAA0-A5DD-428F-88E0-F2B814834EF6}">
      <dsp:nvSpPr>
        <dsp:cNvPr id="0" name=""/>
        <dsp:cNvSpPr/>
      </dsp:nvSpPr>
      <dsp:spPr>
        <a:xfrm>
          <a:off x="596347" y="0"/>
          <a:ext cx="3975652" cy="4191000"/>
        </a:xfrm>
        <a:prstGeom prst="upArrow">
          <a:avLst/>
        </a:prstGeom>
        <a:gradFill flip="none"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2700000" scaled="0"/>
          <a:tileRect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4A70DD-39CC-4E2B-A7E8-89B97DF2ED7F}">
      <dsp:nvSpPr>
        <dsp:cNvPr id="0" name=""/>
        <dsp:cNvSpPr/>
      </dsp:nvSpPr>
      <dsp:spPr>
        <a:xfrm>
          <a:off x="0" y="421351"/>
          <a:ext cx="2584173" cy="992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파일 관리</a:t>
          </a:r>
          <a:endParaRPr lang="ko-KR" altLang="en-US" sz="1800" kern="1200" dirty="0"/>
        </a:p>
      </dsp:txBody>
      <dsp:txXfrm>
        <a:off x="0" y="421351"/>
        <a:ext cx="2584173" cy="992088"/>
      </dsp:txXfrm>
    </dsp:sp>
    <dsp:sp modelId="{7F7BEE8C-C044-4D9E-A3AB-A199A51D278F}">
      <dsp:nvSpPr>
        <dsp:cNvPr id="0" name=""/>
        <dsp:cNvSpPr/>
      </dsp:nvSpPr>
      <dsp:spPr>
        <a:xfrm>
          <a:off x="0" y="1537450"/>
          <a:ext cx="2584173" cy="992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/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부가정보 </a:t>
          </a:r>
          <a:r>
            <a:rPr lang="en-US" altLang="ko-KR" sz="1800" kern="1200" dirty="0" smtClean="0"/>
            <a:t>DB</a:t>
          </a:r>
          <a:r>
            <a:rPr lang="ko-KR" altLang="en-US" sz="1800" kern="1200" dirty="0" smtClean="0"/>
            <a:t>관리</a:t>
          </a:r>
          <a:endParaRPr lang="ko-KR" altLang="en-US" sz="1800" kern="1200" dirty="0"/>
        </a:p>
      </dsp:txBody>
      <dsp:txXfrm>
        <a:off x="0" y="1537450"/>
        <a:ext cx="2584173" cy="992088"/>
      </dsp:txXfrm>
    </dsp:sp>
    <dsp:sp modelId="{2F58CB89-819F-4BCD-B5C2-DA0E07ACC988}">
      <dsp:nvSpPr>
        <dsp:cNvPr id="0" name=""/>
        <dsp:cNvSpPr/>
      </dsp:nvSpPr>
      <dsp:spPr>
        <a:xfrm>
          <a:off x="0" y="2653549"/>
          <a:ext cx="2584173" cy="992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/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업로드</a:t>
          </a:r>
          <a:endParaRPr lang="ko-KR" altLang="en-US" sz="1800" kern="1200" dirty="0"/>
        </a:p>
      </dsp:txBody>
      <dsp:txXfrm>
        <a:off x="0" y="2653549"/>
        <a:ext cx="2584173" cy="9920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00FAA0-A5DD-428F-88E0-F2B814834EF6}">
      <dsp:nvSpPr>
        <dsp:cNvPr id="0" name=""/>
        <dsp:cNvSpPr/>
      </dsp:nvSpPr>
      <dsp:spPr>
        <a:xfrm>
          <a:off x="0" y="0"/>
          <a:ext cx="3909391" cy="4267200"/>
        </a:xfrm>
        <a:prstGeom prst="downArrow">
          <a:avLst/>
        </a:prstGeom>
        <a:gradFill flip="none" rotWithShape="1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18900000" scaled="0"/>
          <a:tileRect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4A70DD-39CC-4E2B-A7E8-89B97DF2ED7F}">
      <dsp:nvSpPr>
        <dsp:cNvPr id="0" name=""/>
        <dsp:cNvSpPr/>
      </dsp:nvSpPr>
      <dsp:spPr>
        <a:xfrm>
          <a:off x="1937848" y="184824"/>
          <a:ext cx="2541104" cy="10101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파일 추출</a:t>
          </a:r>
          <a:endParaRPr lang="ko-KR" altLang="en-US" sz="1800" kern="1200" dirty="0"/>
        </a:p>
      </dsp:txBody>
      <dsp:txXfrm>
        <a:off x="1937848" y="184824"/>
        <a:ext cx="2541104" cy="1010126"/>
      </dsp:txXfrm>
    </dsp:sp>
    <dsp:sp modelId="{7F7BEE8C-C044-4D9E-A3AB-A199A51D278F}">
      <dsp:nvSpPr>
        <dsp:cNvPr id="0" name=""/>
        <dsp:cNvSpPr/>
      </dsp:nvSpPr>
      <dsp:spPr>
        <a:xfrm>
          <a:off x="1937848" y="1321216"/>
          <a:ext cx="2541104" cy="10101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0"/>
              <a:satOff val="24462"/>
              <a:lumOff val="20846"/>
              <a:alphaOff val="0"/>
            </a:schemeClr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부가정보 </a:t>
          </a:r>
          <a:r>
            <a:rPr lang="en-US" altLang="ko-KR" sz="1800" kern="1200" dirty="0" smtClean="0"/>
            <a:t>DB</a:t>
          </a:r>
          <a:r>
            <a:rPr lang="ko-KR" altLang="en-US" sz="1800" kern="1200" dirty="0" smtClean="0"/>
            <a:t>추출</a:t>
          </a:r>
          <a:endParaRPr lang="ko-KR" altLang="en-US" sz="1800" kern="1200" dirty="0"/>
        </a:p>
      </dsp:txBody>
      <dsp:txXfrm>
        <a:off x="1937848" y="1321216"/>
        <a:ext cx="2541104" cy="1010126"/>
      </dsp:txXfrm>
    </dsp:sp>
    <dsp:sp modelId="{2F58CB89-819F-4BCD-B5C2-DA0E07ACC988}">
      <dsp:nvSpPr>
        <dsp:cNvPr id="0" name=""/>
        <dsp:cNvSpPr/>
      </dsp:nvSpPr>
      <dsp:spPr>
        <a:xfrm>
          <a:off x="1937848" y="2457608"/>
          <a:ext cx="2541104" cy="10101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0"/>
              <a:satOff val="24462"/>
              <a:lumOff val="20846"/>
              <a:alphaOff val="0"/>
            </a:schemeClr>
          </a:solidFill>
          <a:prstDash val="solid"/>
        </a:ln>
        <a:effectLst/>
        <a:scene3d>
          <a:camera prst="orthographicFront" zoom="91000">
            <a:rot lat="0" lon="0" rev="0"/>
          </a:camera>
          <a:lightRig rig="contrasting" dir="t">
            <a:rot lat="0" lon="0" rev="1500000"/>
          </a:lightRig>
        </a:scene3d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동영상 조회</a:t>
          </a:r>
          <a:endParaRPr lang="ko-KR" altLang="en-US" sz="1800" kern="1200" dirty="0"/>
        </a:p>
      </dsp:txBody>
      <dsp:txXfrm>
        <a:off x="1937848" y="2457608"/>
        <a:ext cx="2541104" cy="1010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25CF8E8-F4C6-42B7-BCCF-E200BCA0053A}" type="datetimeFigureOut">
              <a:rPr lang="ko-KR" altLang="en-US" smtClean="0"/>
              <a:pPr/>
              <a:t>2013-09-03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______1.ppt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0" y="0"/>
          <a:ext cx="9144000" cy="6597352"/>
        </p:xfrm>
        <a:graphic>
          <a:graphicData uri="http://schemas.openxmlformats.org/presentationml/2006/ole">
            <p:oleObj spid="_x0000_s2056" name="프레젠테이션" r:id="rId3" imgW="4569051" imgH="3425913" progId="PowerPoint.Show.12">
              <p:embed/>
            </p:oleObj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1340768"/>
            <a:ext cx="4824536" cy="1656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ko-KR" altLang="en-US" b="1" dirty="0" smtClean="0"/>
              <a:t>  소프트웨어 공학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</a:t>
            </a:r>
            <a:r>
              <a:rPr lang="en-US" altLang="ko-KR" sz="3600" b="1" dirty="0" smtClean="0"/>
              <a:t>-</a:t>
            </a:r>
            <a:r>
              <a:rPr lang="ko-KR" altLang="en-US" sz="3600" b="1" dirty="0" smtClean="0"/>
              <a:t>과제 제안서</a:t>
            </a:r>
            <a:r>
              <a:rPr lang="en-US" altLang="ko-KR" sz="3600" b="1" dirty="0" smtClean="0"/>
              <a:t>-</a:t>
            </a:r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 bwMode="gray">
          <a:xfrm>
            <a:off x="3347864" y="4581128"/>
            <a:ext cx="5112568" cy="1728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팀명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–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예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배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예술은 배고프다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)</a:t>
            </a:r>
          </a:p>
          <a:p>
            <a:pPr lvl="0">
              <a:spcBef>
                <a:spcPct val="0"/>
              </a:spcBef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조원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윤정민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정용재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0">
              <a:spcBef>
                <a:spcPct val="0"/>
              </a:spcBef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팀장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이준서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9728"/>
            <a:ext cx="7632848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ko-KR" b="1" dirty="0" smtClean="0">
                <a:latin typeface="+mj-ea"/>
              </a:rPr>
              <a:t> 3M(Movie Music is Mine)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359024" y="1556792"/>
            <a:ext cx="8784976" cy="43204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영상의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음원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보존 및 추출 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음원듣기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등 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사용되며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일반사용자와 특수사용자 모두에게 유용한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프로그램이 될 것이라 생각함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.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자신의 동영상이나 웹 상의 업로드 되어있는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동영상의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음원을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추출하여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원하는 압축방식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으로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생성하는 프로그램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또는 어플리케이션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/>
        </p:nvGraphicFramePr>
        <p:xfrm>
          <a:off x="457200" y="1981200"/>
          <a:ext cx="457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/>
          <p:cNvGraphicFramePr/>
          <p:nvPr/>
        </p:nvGraphicFramePr>
        <p:xfrm>
          <a:off x="3810000" y="2057400"/>
          <a:ext cx="4495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2147"/>
          <p:cNvSpPr>
            <a:spLocks noChangeArrowheads="1"/>
          </p:cNvSpPr>
          <p:nvPr/>
        </p:nvSpPr>
        <p:spPr bwMode="auto">
          <a:xfrm>
            <a:off x="1907704" y="1412776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800" b="1" dirty="0" smtClean="0">
                <a:latin typeface="+mj-ea"/>
                <a:ea typeface="+mj-ea"/>
              </a:rPr>
              <a:t>서버와 클라이언트</a:t>
            </a:r>
            <a:endParaRPr lang="en-US" b="1" dirty="0" smtClean="0">
              <a:latin typeface="+mj-ea"/>
              <a:ea typeface="+mj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09728"/>
            <a:ext cx="7632848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ko-KR" b="1" dirty="0" smtClean="0">
                <a:latin typeface="+mj-ea"/>
              </a:rPr>
              <a:t> 3M </a:t>
            </a:r>
            <a:r>
              <a:rPr lang="ko-KR" altLang="en-US" b="1" dirty="0" smtClean="0">
                <a:latin typeface="+mj-ea"/>
              </a:rPr>
              <a:t>서버와 클라이언트 관계</a:t>
            </a:r>
            <a:endParaRPr lang="ko-KR" altLang="en-US" b="1" dirty="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9728"/>
            <a:ext cx="7632848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ko-KR" b="1" dirty="0" smtClean="0">
                <a:latin typeface="+mj-ea"/>
              </a:rPr>
              <a:t> 3M </a:t>
            </a:r>
            <a:r>
              <a:rPr lang="ko-KR" altLang="en-US" sz="4000" b="1" dirty="0" smtClean="0">
                <a:latin typeface="+mj-ea"/>
              </a:rPr>
              <a:t>핵심 기술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359024" y="1556792"/>
            <a:ext cx="8784976" cy="43204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1.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웹 상의 동영상일 경우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URL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을 통해 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  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동영상 소스와</a:t>
            </a:r>
            <a:r>
              <a:rPr kumimoji="0" lang="ko-KR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부가정보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(DB)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를 추출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추출된 동영상의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음원을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원하는 압축방식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   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으로 압축 및 생성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3.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자신이 소유한 동영상일 경우 파일 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  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불러오기를 통한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음원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추출 및 생성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4.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시간이 남으면 음질향상기능 추가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79512" y="109728"/>
            <a:ext cx="7632848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ko-KR" b="1" dirty="0" smtClean="0">
                <a:latin typeface="+mj-ea"/>
              </a:rPr>
              <a:t> 3M </a:t>
            </a:r>
            <a:r>
              <a:rPr lang="ko-KR" altLang="en-US" sz="4000" b="1" dirty="0" smtClean="0">
                <a:latin typeface="+mj-ea"/>
              </a:rPr>
              <a:t>필</a:t>
            </a:r>
            <a:r>
              <a:rPr lang="ko-KR" altLang="en-US" sz="4000" b="1" dirty="0" smtClean="0">
                <a:latin typeface="+mj-ea"/>
              </a:rPr>
              <a:t>요</a:t>
            </a:r>
            <a:r>
              <a:rPr lang="ko-KR" altLang="en-US" sz="4000" b="1" dirty="0" smtClean="0">
                <a:latin typeface="+mj-ea"/>
              </a:rPr>
              <a:t> 기술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359024" y="1556792"/>
            <a:ext cx="8784976" cy="43204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1.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웹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페이지 서버 구축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-&gt;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이준서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2.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자바 추출 프로그램 구현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이준서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3.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데이터베이스 운용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이준서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0">
              <a:spcBef>
                <a:spcPct val="0"/>
              </a:spcBef>
            </a:pP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0">
              <a:spcBef>
                <a:spcPct val="0"/>
              </a:spcBef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 할당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0">
              <a:spcBef>
                <a:spcPct val="0"/>
              </a:spcBef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200%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 2.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정용재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0%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윤정민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0%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79512" y="109728"/>
            <a:ext cx="7632848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ko-KR" b="1" dirty="0" smtClean="0">
                <a:latin typeface="+mj-ea"/>
              </a:rPr>
              <a:t> 3M </a:t>
            </a:r>
            <a:r>
              <a:rPr lang="ko-KR" altLang="en-US" sz="4000" b="1" dirty="0" smtClean="0">
                <a:latin typeface="+mj-ea"/>
              </a:rPr>
              <a:t>시스템 구조도</a:t>
            </a:r>
            <a:endParaRPr lang="ko-KR" altLang="en-US" b="1" dirty="0">
              <a:latin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8454" t="22438" r="19561" b="15547"/>
          <a:stretch>
            <a:fillRect/>
          </a:stretch>
        </p:blipFill>
        <p:spPr bwMode="auto">
          <a:xfrm>
            <a:off x="467543" y="1412776"/>
            <a:ext cx="867645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A033ED-3368-49AB-8D85-FA563DE1E4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237</TotalTime>
  <Words>199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테마1</vt:lpstr>
      <vt:lpstr>Microsoft Office PowerPoint 프레젠테이션</vt:lpstr>
      <vt:lpstr>  소프트웨어 공학         -과제 제안서-</vt:lpstr>
      <vt:lpstr> 3M(Movie Music is Mine)</vt:lpstr>
      <vt:lpstr> 3M 서버와 클라이언트 관계</vt:lpstr>
      <vt:lpstr> 3M 핵심 기술</vt:lpstr>
      <vt:lpstr> 3M 필요 기술</vt:lpstr>
      <vt:lpstr> 3M 시스템 구조도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 다이어그램</dc:title>
  <dc:creator>junseo Lee</dc:creator>
  <cp:lastModifiedBy>junseo Lee</cp:lastModifiedBy>
  <cp:revision>16</cp:revision>
  <dcterms:created xsi:type="dcterms:W3CDTF">2013-09-03T05:54:06Z</dcterms:created>
  <dcterms:modified xsi:type="dcterms:W3CDTF">2013-09-03T09:51:24Z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TC102375459990</vt:lpwstr>
  </property>
</Properties>
</file>