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CBE0-FE79-4670-90D2-0FAC342116EB}" type="datetimeFigureOut">
              <a:rPr lang="ko-KR" altLang="en-US" smtClean="0"/>
              <a:pPr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B06A-9398-4602-AC9F-9E218E4FB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987824" y="332656"/>
            <a:ext cx="3168352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>
                <a:solidFill>
                  <a:schemeClr val="tx1"/>
                </a:solidFill>
              </a:rPr>
              <a:t>헌금 시스템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1560" y="5661248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헌금수납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99792" y="5661248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조회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60032" y="5661248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신도가입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76256" y="5661248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내 정보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unseo Lee\AppData\Local\Microsoft\Windows\Temporary Internet Files\Content.IE5\6QQ1Q7P0\MC90023899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00808"/>
            <a:ext cx="4836435" cy="3715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07704" y="332656"/>
            <a:ext cx="525658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지출내역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772816"/>
            <a:ext cx="7128792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79712" y="5661248"/>
            <a:ext cx="5400600" cy="504056"/>
            <a:chOff x="1979712" y="5661248"/>
            <a:chExt cx="5400600" cy="504056"/>
          </a:xfrm>
        </p:grpSpPr>
        <p:sp>
          <p:nvSpPr>
            <p:cNvPr id="7" name="왼쪽 화살표 6"/>
            <p:cNvSpPr/>
            <p:nvPr/>
          </p:nvSpPr>
          <p:spPr>
            <a:xfrm>
              <a:off x="1979712" y="5661248"/>
              <a:ext cx="792088" cy="50405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6588224" y="5661248"/>
              <a:ext cx="792088" cy="50405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1960" y="5661248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1/12</a:t>
              </a:r>
              <a:endParaRPr lang="ko-KR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07704" y="332656"/>
            <a:ext cx="525658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헌금수납현황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772816"/>
            <a:ext cx="7128792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79712" y="5661248"/>
            <a:ext cx="5400600" cy="504056"/>
            <a:chOff x="1979712" y="5661248"/>
            <a:chExt cx="5400600" cy="504056"/>
          </a:xfrm>
        </p:grpSpPr>
        <p:sp>
          <p:nvSpPr>
            <p:cNvPr id="7" name="왼쪽 화살표 6"/>
            <p:cNvSpPr/>
            <p:nvPr/>
          </p:nvSpPr>
          <p:spPr>
            <a:xfrm>
              <a:off x="1979712" y="5661248"/>
              <a:ext cx="792088" cy="50405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6588224" y="5661248"/>
              <a:ext cx="792088" cy="50405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1960" y="5661248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1/12</a:t>
              </a:r>
              <a:endParaRPr lang="ko-KR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신도 가입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1772816"/>
            <a:ext cx="7848872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339752" y="2060848"/>
            <a:ext cx="5256584" cy="3960440"/>
            <a:chOff x="467544" y="2188865"/>
            <a:chExt cx="4032448" cy="2824311"/>
          </a:xfrm>
        </p:grpSpPr>
        <p:sp>
          <p:nvSpPr>
            <p:cNvPr id="7" name="TextBox 6"/>
            <p:cNvSpPr txBox="1"/>
            <p:nvPr/>
          </p:nvSpPr>
          <p:spPr>
            <a:xfrm>
              <a:off x="496689" y="2188865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ID   ___________ 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44" y="2564904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PW  ___________ </a:t>
              </a:r>
              <a:endParaRPr lang="ko-KR" alt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2996952"/>
              <a:ext cx="208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이름  </a:t>
              </a:r>
              <a:r>
                <a:rPr lang="en-US" altLang="ko-KR" sz="2000" b="1" dirty="0" smtClean="0"/>
                <a:t>__________ </a:t>
              </a:r>
              <a:endParaRPr lang="ko-KR" alt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544" y="3429000"/>
              <a:ext cx="403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주민번호 </a:t>
              </a:r>
              <a:r>
                <a:rPr lang="en-US" altLang="ko-KR" sz="2000" b="1" dirty="0" smtClean="0"/>
                <a:t>___________ - ___________ 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3861048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교회입력  </a:t>
              </a:r>
              <a:r>
                <a:rPr lang="en-US" altLang="ko-KR" sz="2000" b="1" dirty="0" smtClean="0"/>
                <a:t>___________ </a:t>
              </a:r>
              <a:endParaRPr lang="ko-KR" altLang="en-US" sz="2000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11560" y="4509120"/>
              <a:ext cx="1296144" cy="5040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가입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339752" y="4509120"/>
              <a:ext cx="1296144" cy="5040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940152" y="5517232"/>
            <a:ext cx="201622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탈퇴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628800"/>
            <a:ext cx="8352928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5517232"/>
            <a:ext cx="201622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수정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내 정보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51720" y="2060848"/>
            <a:ext cx="5184576" cy="3096344"/>
            <a:chOff x="2339752" y="2060848"/>
            <a:chExt cx="4248472" cy="1637877"/>
          </a:xfrm>
        </p:grpSpPr>
        <p:sp>
          <p:nvSpPr>
            <p:cNvPr id="11" name="TextBox 10"/>
            <p:cNvSpPr txBox="1"/>
            <p:nvPr/>
          </p:nvSpPr>
          <p:spPr>
            <a:xfrm>
              <a:off x="2370458" y="2060848"/>
              <a:ext cx="2351833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ID   ___________ </a:t>
              </a:r>
              <a:endParaRPr lang="ko-KR" alt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9752" y="2358058"/>
              <a:ext cx="2427698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PW  ___________ </a:t>
              </a:r>
              <a:endParaRPr lang="ko-KR" alt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2699535"/>
              <a:ext cx="2200102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이름  </a:t>
              </a:r>
              <a:r>
                <a:rPr lang="en-US" altLang="ko-KR" sz="2000" b="1" dirty="0" smtClean="0"/>
                <a:t>__________ </a:t>
              </a:r>
              <a:endParaRPr lang="ko-KR" alt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9752" y="3041012"/>
              <a:ext cx="4248472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주민번호 </a:t>
              </a:r>
              <a:r>
                <a:rPr lang="en-US" altLang="ko-KR" sz="2000" b="1" dirty="0" smtClean="0"/>
                <a:t>___________ - ___________ </a:t>
              </a:r>
              <a:endParaRPr lang="ko-KR" alt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39752" y="3382490"/>
              <a:ext cx="2731161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교회입력  </a:t>
              </a:r>
              <a:r>
                <a:rPr lang="en-US" altLang="ko-KR" sz="2000" b="1" dirty="0" smtClean="0"/>
                <a:t>___________ </a:t>
              </a:r>
              <a:endParaRPr lang="ko-KR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탈퇴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556792"/>
            <a:ext cx="756084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9752" y="5373216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확인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0032" y="5373216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취소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213285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탈퇴하시겠습니까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수정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556792"/>
            <a:ext cx="756084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5589240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수정하시겠습니까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051720" y="2060848"/>
            <a:ext cx="5184576" cy="3096344"/>
            <a:chOff x="2339752" y="2060848"/>
            <a:chExt cx="4248472" cy="1637877"/>
          </a:xfrm>
        </p:grpSpPr>
        <p:sp>
          <p:nvSpPr>
            <p:cNvPr id="18" name="TextBox 17"/>
            <p:cNvSpPr txBox="1"/>
            <p:nvPr/>
          </p:nvSpPr>
          <p:spPr>
            <a:xfrm>
              <a:off x="2370458" y="2060848"/>
              <a:ext cx="2351833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ID   ___________ </a:t>
              </a:r>
              <a:endParaRPr lang="ko-KR" alt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2358058"/>
              <a:ext cx="2427698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PW  ___________ </a:t>
              </a:r>
              <a:endParaRPr lang="ko-KR" alt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39752" y="2699535"/>
              <a:ext cx="2200102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이름  </a:t>
              </a:r>
              <a:r>
                <a:rPr lang="en-US" altLang="ko-KR" sz="2000" b="1" dirty="0" smtClean="0"/>
                <a:t>__________ </a:t>
              </a:r>
              <a:endParaRPr lang="ko-KR" alt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39752" y="3041012"/>
              <a:ext cx="4248472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주민번호 </a:t>
              </a:r>
              <a:r>
                <a:rPr lang="en-US" altLang="ko-KR" sz="2000" b="1" dirty="0" smtClean="0"/>
                <a:t>___________ - ___________ </a:t>
              </a:r>
              <a:endParaRPr lang="ko-KR" altLang="en-US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9752" y="3382490"/>
              <a:ext cx="2731161" cy="31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교회입력  </a:t>
              </a:r>
              <a:r>
                <a:rPr lang="en-US" altLang="ko-KR" sz="2000" b="1" dirty="0" smtClean="0"/>
                <a:t>___________ </a:t>
              </a:r>
              <a:endParaRPr lang="ko-KR" altLang="en-US" sz="2000" b="1" dirty="0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4788024" y="5517232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확인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88224" y="5517232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취소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91680" y="5733256"/>
            <a:ext cx="5832648" cy="792088"/>
            <a:chOff x="1835696" y="5301208"/>
            <a:chExt cx="5832648" cy="7920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835696" y="5301208"/>
              <a:ext cx="1368152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회원 헌금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39952" y="5301208"/>
              <a:ext cx="1368152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익명 헌금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300192" y="5301208"/>
              <a:ext cx="1368152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뒤로 가기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헌금 수납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4100" name="Picture 4" descr="C:\Users\junseo Lee\AppData\Local\Microsoft\Windows\Temporary Internet Files\Content.IE5\APHH24YG\MC90005777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871640" cy="356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31640" y="1916832"/>
            <a:ext cx="6624736" cy="4464496"/>
            <a:chOff x="1331640" y="1916832"/>
            <a:chExt cx="6624736" cy="4464496"/>
          </a:xfrm>
        </p:grpSpPr>
        <p:sp>
          <p:nvSpPr>
            <p:cNvPr id="9" name="직사각형 8"/>
            <p:cNvSpPr/>
            <p:nvPr/>
          </p:nvSpPr>
          <p:spPr>
            <a:xfrm>
              <a:off x="1331640" y="1916832"/>
              <a:ext cx="6624736" cy="4464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LOGIN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ID _______________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PW _______________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9832" y="3068960"/>
              <a:ext cx="333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회원 헌금 화면입니다</a:t>
              </a:r>
              <a:r>
                <a:rPr lang="en-US" altLang="ko-KR" sz="2400" b="1" dirty="0" smtClean="0"/>
                <a:t>.</a:t>
              </a:r>
              <a:endParaRPr lang="ko-KR" altLang="en-US" sz="2400" b="1" dirty="0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헌금 수납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11960" y="5085184"/>
            <a:ext cx="1152128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확인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5576" y="1484784"/>
            <a:ext cx="756084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1988840"/>
            <a:ext cx="559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납부할 현금을 </a:t>
            </a:r>
            <a:r>
              <a:rPr lang="ko-KR" altLang="en-US" sz="2400" b="1" dirty="0" err="1" smtClean="0"/>
              <a:t>투입기에</a:t>
            </a:r>
            <a:r>
              <a:rPr lang="ko-KR" altLang="en-US" sz="2400" b="1" dirty="0" smtClean="0"/>
              <a:t> 넣어 주십시오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1028" name="Picture 4" descr="C:\Users\junseo Lee\AppData\Local\Microsoft\Windows\Temporary Internet Files\Content.IE5\NZ57D8RF\MC90031023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24944"/>
            <a:ext cx="2520280" cy="3261828"/>
          </a:xfrm>
          <a:prstGeom prst="rect">
            <a:avLst/>
          </a:prstGeom>
          <a:noFill/>
        </p:spPr>
      </p:pic>
      <p:sp>
        <p:nvSpPr>
          <p:cNvPr id="20" name="모서리가 둥근 직사각형 19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헌금 수납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unseo Lee\AppData\Local\Microsoft\Windows\Temporary Internet Files\Content.IE5\X5VCQEVQ\MC90030022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564904"/>
            <a:ext cx="2736304" cy="2726576"/>
          </a:xfrm>
          <a:prstGeom prst="rect">
            <a:avLst/>
          </a:prstGeom>
          <a:noFill/>
        </p:spPr>
      </p:pic>
      <p:sp>
        <p:nvSpPr>
          <p:cNvPr id="4" name="모서리가 둥근 직사각형 3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헌금 수납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556792"/>
            <a:ext cx="756084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708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입금하신 금액은 </a:t>
            </a:r>
            <a:r>
              <a:rPr lang="en-US" altLang="ko-KR" sz="2400" b="1" dirty="0" smtClean="0"/>
              <a:t>X</a:t>
            </a:r>
            <a:r>
              <a:rPr lang="ko-KR" altLang="en-US" sz="2400" b="1" dirty="0" smtClean="0"/>
              <a:t>만원입니다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납부하시겠습니까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07704" y="5373216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납부확인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24128" y="5373216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납부취소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51920" y="5373216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금액수정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헌금 수납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556792"/>
            <a:ext cx="756084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8" y="2780928"/>
            <a:ext cx="412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납부가 완료되었습니다</a:t>
            </a:r>
            <a:r>
              <a:rPr lang="en-US" altLang="ko-KR" sz="2400" b="1" dirty="0" smtClean="0"/>
              <a:t>. </a:t>
            </a:r>
          </a:p>
          <a:p>
            <a:r>
              <a:rPr lang="ko-KR" altLang="en-US" sz="2400" b="1" dirty="0" smtClean="0"/>
              <a:t>영수증을 출력하시겠습니까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39752" y="5373216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출력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60032" y="5373216"/>
            <a:ext cx="1656184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취소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31840" y="332656"/>
            <a:ext cx="280831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조회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556792"/>
            <a:ext cx="756084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00192" y="2348880"/>
            <a:ext cx="180020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개인헌금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내역조회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3573016"/>
            <a:ext cx="180020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전체헌금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수납현황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284984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조회할 버튼을 눌러주세요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1772816"/>
            <a:ext cx="468052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07704" y="332656"/>
            <a:ext cx="525658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개인헌금내역조회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1772816"/>
            <a:ext cx="7128792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79712" y="5661248"/>
            <a:ext cx="5400600" cy="504056"/>
            <a:chOff x="1979712" y="5661248"/>
            <a:chExt cx="5400600" cy="504056"/>
          </a:xfrm>
        </p:grpSpPr>
        <p:sp>
          <p:nvSpPr>
            <p:cNvPr id="11" name="왼쪽 화살표 10"/>
            <p:cNvSpPr/>
            <p:nvPr/>
          </p:nvSpPr>
          <p:spPr>
            <a:xfrm>
              <a:off x="1979712" y="5661248"/>
              <a:ext cx="792088" cy="50405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588224" y="5661248"/>
              <a:ext cx="792088" cy="50405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1960" y="5661248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1/12</a:t>
              </a:r>
              <a:endParaRPr lang="ko-KR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07704" y="332656"/>
            <a:ext cx="525658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전체헌금수납현황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5733256"/>
            <a:ext cx="201622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해당교회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지출내역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5733256"/>
            <a:ext cx="2232248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해당교회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헌금수납현황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1772816"/>
            <a:ext cx="7128792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206084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조회할 버튼을 눌러주세요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135</Words>
  <Application>Microsoft Office PowerPoint</Application>
  <PresentationFormat>화면 슬라이드 쇼(4:3)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junseo Lee</dc:creator>
  <cp:lastModifiedBy>junseo Lee</cp:lastModifiedBy>
  <cp:revision>24</cp:revision>
  <dcterms:created xsi:type="dcterms:W3CDTF">2013-09-23T15:32:10Z</dcterms:created>
  <dcterms:modified xsi:type="dcterms:W3CDTF">2013-09-25T16:16:57Z</dcterms:modified>
</cp:coreProperties>
</file>