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eon" initials="j" lastIdx="8" clrIdx="0">
    <p:extLst>
      <p:ext uri="{19B8F6BF-5375-455C-9EA6-DF929625EA0E}">
        <p15:presenceInfo xmlns:p15="http://schemas.microsoft.com/office/powerpoint/2012/main" userId="f0f735b5860d9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49:50.753" idx="3">
    <p:pos x="10" y="10"/>
    <p:text>가장 큰 문제점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0:32.066" idx="5">
    <p:pos x="10" y="10"/>
    <p:text>그룹으로 만들어야하는데 각자 따로 만듦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1:09.651" idx="6">
    <p:pos x="10" y="10"/>
    <p:text>특수문자 검색 안되는게 맞음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1:47.647" idx="7">
    <p:pos x="10" y="10"/>
    <p:text>'사' 단어가 아니여서 그럴수도 이건 넘어갈만함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2:20.152" idx="8">
    <p:pos x="10" y="10"/>
    <p:text>피엠님은 건수 뜬다고 말씀하심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A2A8-3E31-4BCD-BD23-E16D491AB23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68875-D347-4D10-BF39-299C126F6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7A1A-145A-4764-B959-F8633309B0E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416-E6B9-4FC9-8DEF-EA34220C30BC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778-792B-4808-A27D-4297E5A06FD2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B8A4-212C-48F9-8CEC-CDC376E11C7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2D8-6887-4093-BFE9-7D3E6210BE85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D483-1E82-4A78-820C-9C37922C843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606A-8ABC-4F9D-B971-C94153B65C40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94" y="3972"/>
            <a:ext cx="8172450" cy="145075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E3EE-A468-4B93-AF30-B44A42D78264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123" y="6459787"/>
            <a:ext cx="16152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D7C45E-67B4-44AB-8BB4-E1F1E5A7A6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CA4A1-7444-4802-B16A-1931640F6CAF}"/>
              </a:ext>
            </a:extLst>
          </p:cNvPr>
          <p:cNvSpPr/>
          <p:nvPr userDrawn="1"/>
        </p:nvSpPr>
        <p:spPr>
          <a:xfrm>
            <a:off x="360990" y="6375865"/>
            <a:ext cx="1379168" cy="4415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znit</a:t>
            </a:r>
            <a:endParaRPr lang="en-US" altLang="ko-KR" sz="5400" b="1" cap="none" spc="0" dirty="0">
              <a:ln/>
              <a:solidFill>
                <a:schemeClr val="bg1">
                  <a:lumMod val="9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2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FAE7-7678-49C4-87EF-9613B527C0CC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38411FE-3885-4F26-8089-0971CBC5FD1F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3EE-56D3-497A-9851-975934D48090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33144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1150D2-FE7C-4D18-9482-5A40151108A8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70CE7C2-4299-4DAD-BC32-62761AD10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서비스 오류사항 확인</a:t>
            </a:r>
            <a:endParaRPr lang="en-US" altLang="ko-KR" dirty="0"/>
          </a:p>
          <a:p>
            <a:pPr algn="ctr"/>
            <a:r>
              <a:rPr lang="en-US" altLang="ko-KR" dirty="0"/>
              <a:t>2022.04.08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CF107-6D58-4383-9CB7-4510A2AD7449}"/>
              </a:ext>
            </a:extLst>
          </p:cNvPr>
          <p:cNvSpPr/>
          <p:nvPr/>
        </p:nvSpPr>
        <p:spPr>
          <a:xfrm>
            <a:off x="1726852" y="1717226"/>
            <a:ext cx="6133632" cy="15377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Open.go.kr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1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4" y="0"/>
            <a:ext cx="8172450" cy="1450757"/>
          </a:xfrm>
        </p:spPr>
        <p:txBody>
          <a:bodyPr/>
          <a:lstStyle/>
          <a:p>
            <a:r>
              <a:rPr lang="ko-KR" altLang="en-US" dirty="0"/>
              <a:t>모바일 메뉴</a:t>
            </a:r>
            <a:r>
              <a:rPr lang="en-US" altLang="ko-KR" dirty="0"/>
              <a:t> -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110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모바일 메뉴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이용안내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사이트맵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사이트맵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는 오른쪽 사진처럼 잘 뜨지만 모바일은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안뜸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8" y="3091598"/>
            <a:ext cx="4658375" cy="2791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1" y="2950021"/>
            <a:ext cx="4529668" cy="3074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6332" t="8555" r="40699" b="53038"/>
          <a:stretch/>
        </p:blipFill>
        <p:spPr>
          <a:xfrm>
            <a:off x="6392070" y="5352855"/>
            <a:ext cx="2004970" cy="8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연관검색어</a:t>
            </a:r>
            <a:r>
              <a:rPr lang="ko-KR" altLang="en-US" dirty="0"/>
              <a:t> 간헐적 정보 노출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165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(PC,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-&gt; #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정보공개 클릭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연관검색어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정보공개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결정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청구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통지서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통지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접수번호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부존재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검색어로 많이 조회한 정보가 생겼다가 사라짐 반복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C96207-5683-4B72-A2E2-04A9CA0D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6943"/>
            <a:ext cx="4675909" cy="2537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76807-1338-4946-82A0-1C30620D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4038404"/>
            <a:ext cx="4307562" cy="229584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577B1A-8E5B-4FDC-ACF0-B48C2D3A7AC1}"/>
              </a:ext>
            </a:extLst>
          </p:cNvPr>
          <p:cNvCxnSpPr>
            <a:cxnSpLocks/>
          </p:cNvCxnSpPr>
          <p:nvPr/>
        </p:nvCxnSpPr>
        <p:spPr>
          <a:xfrm flipV="1">
            <a:off x="4663837" y="5074673"/>
            <a:ext cx="96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체크박스 오류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0393" y="1729862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주제별 클릭 시 체크박스 오류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AC1E2E-0CF3-4EB9-8FC0-93817CAA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2" y="2703648"/>
            <a:ext cx="9228463" cy="360583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365A6B-1496-4534-B731-572EBD558716}"/>
              </a:ext>
            </a:extLst>
          </p:cNvPr>
          <p:cNvSpPr/>
          <p:nvPr/>
        </p:nvSpPr>
        <p:spPr>
          <a:xfrm>
            <a:off x="4952999" y="5058561"/>
            <a:ext cx="4253345" cy="5629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특수문자 사용여부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공개정보에서는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게시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#'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 / 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게시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_' O(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특수문자 가능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정보공개란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? -&gt;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접수처에서는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 , %'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 / 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#'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등 특수문자 출력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2" y="3108960"/>
            <a:ext cx="4996841" cy="2813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94" y="2943631"/>
            <a:ext cx="4866106" cy="24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관심정보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메인페이지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더보기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관심정보클릭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링크없음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(PC,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C92843-69A8-402E-8BCA-CF11F4E52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2528992"/>
            <a:ext cx="8791362" cy="35393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검색 오류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공개정보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정보목록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원문정보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검색 오류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7"/>
          <a:stretch/>
        </p:blipFill>
        <p:spPr>
          <a:xfrm>
            <a:off x="0" y="2302439"/>
            <a:ext cx="5565650" cy="2462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15201"/>
          <a:stretch/>
        </p:blipFill>
        <p:spPr>
          <a:xfrm>
            <a:off x="4300223" y="4051883"/>
            <a:ext cx="5359166" cy="22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" y="0"/>
            <a:ext cx="8584364" cy="1450757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청구바구니</a:t>
            </a:r>
            <a:r>
              <a:rPr lang="ko-KR" altLang="en-US" dirty="0"/>
              <a:t> 건수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4" y="1778765"/>
            <a:ext cx="2645756" cy="4557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4" y="2395269"/>
            <a:ext cx="6971569" cy="3065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청구현황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청구바구니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건수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안뜸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46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관심정보관리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83" y="2395269"/>
            <a:ext cx="3407803" cy="3726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18417" y="1748938"/>
            <a:ext cx="64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관심정보관리 저장 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안됨 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79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4" y="0"/>
            <a:ext cx="8172450" cy="1450757"/>
          </a:xfrm>
        </p:spPr>
        <p:txBody>
          <a:bodyPr/>
          <a:lstStyle/>
          <a:p>
            <a:r>
              <a:rPr lang="ko-KR" altLang="en-US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청구바구니</a:t>
            </a:r>
            <a:r>
              <a:rPr lang="ko-KR" altLang="en-US" dirty="0"/>
              <a:t> 검색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청구바구니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기관 검색해도 전부 출력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2395269"/>
            <a:ext cx="5863905" cy="3681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14" y="2196098"/>
            <a:ext cx="2798227" cy="39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56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186</Words>
  <Application>Microsoft Office PowerPoint</Application>
  <PresentationFormat>A4 용지(210x297mm)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Calibri</vt:lpstr>
      <vt:lpstr>Calibri Light</vt:lpstr>
      <vt:lpstr>Wingdings</vt:lpstr>
      <vt:lpstr>추억</vt:lpstr>
      <vt:lpstr>PowerPoint 프레젠테이션</vt:lpstr>
      <vt:lpstr>연관검색어 간헐적 정보 노출</vt:lpstr>
      <vt:lpstr>체크박스 오류</vt:lpstr>
      <vt:lpstr>메뉴별 특수문자 사용여부</vt:lpstr>
      <vt:lpstr>마이페이지-관심정보 관리</vt:lpstr>
      <vt:lpstr>마이페이지-검색 오류</vt:lpstr>
      <vt:lpstr>마이페이지 - 청구바구니 건수</vt:lpstr>
      <vt:lpstr>마이페이지 - 관심정보관리</vt:lpstr>
      <vt:lpstr>마이페이지 – 청구바구니 검색</vt:lpstr>
      <vt:lpstr>모바일 메뉴 - 사이트맵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eguilpal123@gmail.com</dc:creator>
  <cp:lastModifiedBy>eguilpal123@gmail.com</cp:lastModifiedBy>
  <cp:revision>21</cp:revision>
  <dcterms:created xsi:type="dcterms:W3CDTF">2022-04-08T01:33:50Z</dcterms:created>
  <dcterms:modified xsi:type="dcterms:W3CDTF">2022-04-10T23:58:39Z</dcterms:modified>
</cp:coreProperties>
</file>