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4" r:id="rId2"/>
    <p:sldId id="447" r:id="rId3"/>
    <p:sldId id="448" r:id="rId4"/>
    <p:sldId id="449" r:id="rId5"/>
    <p:sldId id="462" r:id="rId6"/>
    <p:sldId id="461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59" r:id="rId17"/>
    <p:sldId id="452" r:id="rId18"/>
    <p:sldId id="455" r:id="rId19"/>
    <p:sldId id="456" r:id="rId20"/>
    <p:sldId id="457" r:id="rId21"/>
    <p:sldId id="458" r:id="rId22"/>
    <p:sldId id="460" r:id="rId23"/>
    <p:sldId id="472" r:id="rId2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0100"/>
    <a:srgbClr val="30343D"/>
    <a:srgbClr val="414143"/>
    <a:srgbClr val="79B3CA"/>
    <a:srgbClr val="01729D"/>
    <a:srgbClr val="BCBECA"/>
    <a:srgbClr val="C5C2CD"/>
    <a:srgbClr val="9799A5"/>
    <a:srgbClr val="C0C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0" autoAdjust="0"/>
    <p:restoredTop sz="87209" autoAdjust="0"/>
  </p:normalViewPr>
  <p:slideViewPr>
    <p:cSldViewPr snapToGrid="0">
      <p:cViewPr>
        <p:scale>
          <a:sx n="75" d="100"/>
          <a:sy n="75" d="100"/>
        </p:scale>
        <p:origin x="-1308" y="-96"/>
      </p:cViewPr>
      <p:guideLst>
        <p:guide orient="horz" pos="1818"/>
        <p:guide pos="7241"/>
        <p:guide pos="43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-3300" y="-108"/>
      </p:cViewPr>
      <p:guideLst>
        <p:guide orient="horz" pos="322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203" y="0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5F14-3543-430F-A500-EF9DBC60ECEB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0023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203" y="9720023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2ABF4-959A-42C2-933E-B20F4AFC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86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F7C8F0A-CBA4-458A-A069-3C4A75B68934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28AE917-9E27-4FB7-AF21-638CCB437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5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54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1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37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79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1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10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68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6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8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8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8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317500" y="196793"/>
            <a:ext cx="11557000" cy="646441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다리꼴 27"/>
          <p:cNvSpPr>
            <a:spLocks/>
          </p:cNvSpPr>
          <p:nvPr/>
        </p:nvSpPr>
        <p:spPr bwMode="auto">
          <a:xfrm flipV="1">
            <a:off x="-812800" y="1405301"/>
            <a:ext cx="13817601" cy="3739509"/>
          </a:xfrm>
          <a:custGeom>
            <a:avLst/>
            <a:gdLst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3368647"/>
              <a:gd name="connsiteX1" fmla="*/ 3493804 w 12192000"/>
              <a:gd name="connsiteY1" fmla="*/ 0 h 3368647"/>
              <a:gd name="connsiteX2" fmla="*/ 8698196 w 12192000"/>
              <a:gd name="connsiteY2" fmla="*/ 0 h 3368647"/>
              <a:gd name="connsiteX3" fmla="*/ 12192000 w 12192000"/>
              <a:gd name="connsiteY3" fmla="*/ 2781625 h 3368647"/>
              <a:gd name="connsiteX4" fmla="*/ 0 w 12192000"/>
              <a:gd name="connsiteY4" fmla="*/ 2781625 h 3368647"/>
              <a:gd name="connsiteX0" fmla="*/ 0 w 12192000"/>
              <a:gd name="connsiteY0" fmla="*/ 2781625 h 3679494"/>
              <a:gd name="connsiteX1" fmla="*/ 3493804 w 12192000"/>
              <a:gd name="connsiteY1" fmla="*/ 0 h 3679494"/>
              <a:gd name="connsiteX2" fmla="*/ 8698196 w 12192000"/>
              <a:gd name="connsiteY2" fmla="*/ 0 h 3679494"/>
              <a:gd name="connsiteX3" fmla="*/ 12192000 w 12192000"/>
              <a:gd name="connsiteY3" fmla="*/ 2781625 h 3679494"/>
              <a:gd name="connsiteX4" fmla="*/ 0 w 12192000"/>
              <a:gd name="connsiteY4" fmla="*/ 2781625 h 3679494"/>
              <a:gd name="connsiteX0" fmla="*/ 0 w 12204780"/>
              <a:gd name="connsiteY0" fmla="*/ 2781625 h 3656294"/>
              <a:gd name="connsiteX1" fmla="*/ 3493804 w 12204780"/>
              <a:gd name="connsiteY1" fmla="*/ 0 h 3656294"/>
              <a:gd name="connsiteX2" fmla="*/ 8698196 w 12204780"/>
              <a:gd name="connsiteY2" fmla="*/ 0 h 3656294"/>
              <a:gd name="connsiteX3" fmla="*/ 12204780 w 12204780"/>
              <a:gd name="connsiteY3" fmla="*/ 2738083 h 3656294"/>
              <a:gd name="connsiteX4" fmla="*/ 0 w 12204780"/>
              <a:gd name="connsiteY4" fmla="*/ 2781625 h 3656294"/>
              <a:gd name="connsiteX0" fmla="*/ 0 w 12166440"/>
              <a:gd name="connsiteY0" fmla="*/ 2781625 h 3687357"/>
              <a:gd name="connsiteX1" fmla="*/ 3493804 w 12166440"/>
              <a:gd name="connsiteY1" fmla="*/ 0 h 3687357"/>
              <a:gd name="connsiteX2" fmla="*/ 8698196 w 12166440"/>
              <a:gd name="connsiteY2" fmla="*/ 0 h 3687357"/>
              <a:gd name="connsiteX3" fmla="*/ 12166440 w 12166440"/>
              <a:gd name="connsiteY3" fmla="*/ 2796140 h 3687357"/>
              <a:gd name="connsiteX4" fmla="*/ 0 w 12166440"/>
              <a:gd name="connsiteY4" fmla="*/ 2781625 h 3687357"/>
              <a:gd name="connsiteX0" fmla="*/ 0 w 12166440"/>
              <a:gd name="connsiteY0" fmla="*/ 2781625 h 3739509"/>
              <a:gd name="connsiteX1" fmla="*/ 3493804 w 12166440"/>
              <a:gd name="connsiteY1" fmla="*/ 0 h 3739509"/>
              <a:gd name="connsiteX2" fmla="*/ 8698196 w 12166440"/>
              <a:gd name="connsiteY2" fmla="*/ 0 h 3739509"/>
              <a:gd name="connsiteX3" fmla="*/ 12166440 w 12166440"/>
              <a:gd name="connsiteY3" fmla="*/ 2796140 h 3739509"/>
              <a:gd name="connsiteX4" fmla="*/ 0 w 12166440"/>
              <a:gd name="connsiteY4" fmla="*/ 2781625 h 373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6440" h="3739509">
                <a:moveTo>
                  <a:pt x="0" y="2781625"/>
                </a:moveTo>
                <a:cubicBezTo>
                  <a:pt x="682001" y="1397217"/>
                  <a:pt x="894103" y="355708"/>
                  <a:pt x="3493804" y="0"/>
                </a:cubicBezTo>
                <a:lnTo>
                  <a:pt x="8698196" y="0"/>
                </a:lnTo>
                <a:cubicBezTo>
                  <a:pt x="11107397" y="25508"/>
                  <a:pt x="11395539" y="1399032"/>
                  <a:pt x="12166440" y="2796140"/>
                </a:cubicBezTo>
                <a:cubicBezTo>
                  <a:pt x="8129118" y="4247569"/>
                  <a:pt x="2870200" y="3848425"/>
                  <a:pt x="0" y="278162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663289" y="3992911"/>
            <a:ext cx="776288" cy="442913"/>
          </a:xfrm>
          <a:custGeom>
            <a:avLst/>
            <a:gdLst>
              <a:gd name="T0" fmla="*/ 1317 w 1469"/>
              <a:gd name="T1" fmla="*/ 91 h 838"/>
              <a:gd name="T2" fmla="*/ 1138 w 1469"/>
              <a:gd name="T3" fmla="*/ 51 h 838"/>
              <a:gd name="T4" fmla="*/ 958 w 1469"/>
              <a:gd name="T5" fmla="*/ 12 h 838"/>
              <a:gd name="T6" fmla="*/ 911 w 1469"/>
              <a:gd name="T7" fmla="*/ 3 h 838"/>
              <a:gd name="T8" fmla="*/ 814 w 1469"/>
              <a:gd name="T9" fmla="*/ 0 h 838"/>
              <a:gd name="T10" fmla="*/ 722 w 1469"/>
              <a:gd name="T11" fmla="*/ 13 h 838"/>
              <a:gd name="T12" fmla="*/ 633 w 1469"/>
              <a:gd name="T13" fmla="*/ 41 h 838"/>
              <a:gd name="T14" fmla="*/ 551 w 1469"/>
              <a:gd name="T15" fmla="*/ 82 h 838"/>
              <a:gd name="T16" fmla="*/ 476 w 1469"/>
              <a:gd name="T17" fmla="*/ 139 h 838"/>
              <a:gd name="T18" fmla="*/ 412 w 1469"/>
              <a:gd name="T19" fmla="*/ 206 h 838"/>
              <a:gd name="T20" fmla="*/ 359 w 1469"/>
              <a:gd name="T21" fmla="*/ 285 h 838"/>
              <a:gd name="T22" fmla="*/ 337 w 1469"/>
              <a:gd name="T23" fmla="*/ 330 h 838"/>
              <a:gd name="T24" fmla="*/ 261 w 1469"/>
              <a:gd name="T25" fmla="*/ 501 h 838"/>
              <a:gd name="T26" fmla="*/ 0 w 1469"/>
              <a:gd name="T27" fmla="*/ 501 h 838"/>
              <a:gd name="T28" fmla="*/ 179 w 1469"/>
              <a:gd name="T29" fmla="*/ 838 h 838"/>
              <a:gd name="T30" fmla="*/ 1164 w 1469"/>
              <a:gd name="T31" fmla="*/ 720 h 838"/>
              <a:gd name="T32" fmla="*/ 1193 w 1469"/>
              <a:gd name="T33" fmla="*/ 716 h 838"/>
              <a:gd name="T34" fmla="*/ 1248 w 1469"/>
              <a:gd name="T35" fmla="*/ 700 h 838"/>
              <a:gd name="T36" fmla="*/ 1297 w 1469"/>
              <a:gd name="T37" fmla="*/ 677 h 838"/>
              <a:gd name="T38" fmla="*/ 1340 w 1469"/>
              <a:gd name="T39" fmla="*/ 648 h 838"/>
              <a:gd name="T40" fmla="*/ 1377 w 1469"/>
              <a:gd name="T41" fmla="*/ 612 h 838"/>
              <a:gd name="T42" fmla="*/ 1409 w 1469"/>
              <a:gd name="T43" fmla="*/ 572 h 838"/>
              <a:gd name="T44" fmla="*/ 1435 w 1469"/>
              <a:gd name="T45" fmla="*/ 529 h 838"/>
              <a:gd name="T46" fmla="*/ 1452 w 1469"/>
              <a:gd name="T47" fmla="*/ 481 h 838"/>
              <a:gd name="T48" fmla="*/ 1465 w 1469"/>
              <a:gd name="T49" fmla="*/ 434 h 838"/>
              <a:gd name="T50" fmla="*/ 1469 w 1469"/>
              <a:gd name="T51" fmla="*/ 383 h 838"/>
              <a:gd name="T52" fmla="*/ 1468 w 1469"/>
              <a:gd name="T53" fmla="*/ 333 h 838"/>
              <a:gd name="T54" fmla="*/ 1458 w 1469"/>
              <a:gd name="T55" fmla="*/ 283 h 838"/>
              <a:gd name="T56" fmla="*/ 1441 w 1469"/>
              <a:gd name="T57" fmla="*/ 235 h 838"/>
              <a:gd name="T58" fmla="*/ 1416 w 1469"/>
              <a:gd name="T59" fmla="*/ 189 h 838"/>
              <a:gd name="T60" fmla="*/ 1383 w 1469"/>
              <a:gd name="T61" fmla="*/ 146 h 838"/>
              <a:gd name="T62" fmla="*/ 1341 w 1469"/>
              <a:gd name="T63" fmla="*/ 108 h 838"/>
              <a:gd name="T64" fmla="*/ 1317 w 1469"/>
              <a:gd name="T65" fmla="*/ 9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69" h="838">
                <a:moveTo>
                  <a:pt x="1317" y="91"/>
                </a:moveTo>
                <a:lnTo>
                  <a:pt x="1138" y="51"/>
                </a:lnTo>
                <a:lnTo>
                  <a:pt x="958" y="12"/>
                </a:lnTo>
                <a:lnTo>
                  <a:pt x="911" y="3"/>
                </a:lnTo>
                <a:lnTo>
                  <a:pt x="814" y="0"/>
                </a:lnTo>
                <a:lnTo>
                  <a:pt x="722" y="13"/>
                </a:lnTo>
                <a:lnTo>
                  <a:pt x="633" y="41"/>
                </a:lnTo>
                <a:lnTo>
                  <a:pt x="551" y="82"/>
                </a:lnTo>
                <a:lnTo>
                  <a:pt x="476" y="139"/>
                </a:lnTo>
                <a:lnTo>
                  <a:pt x="412" y="206"/>
                </a:lnTo>
                <a:lnTo>
                  <a:pt x="359" y="285"/>
                </a:lnTo>
                <a:lnTo>
                  <a:pt x="337" y="330"/>
                </a:lnTo>
                <a:lnTo>
                  <a:pt x="261" y="501"/>
                </a:lnTo>
                <a:lnTo>
                  <a:pt x="0" y="501"/>
                </a:lnTo>
                <a:lnTo>
                  <a:pt x="179" y="838"/>
                </a:lnTo>
                <a:lnTo>
                  <a:pt x="1164" y="720"/>
                </a:lnTo>
                <a:lnTo>
                  <a:pt x="1193" y="716"/>
                </a:lnTo>
                <a:lnTo>
                  <a:pt x="1248" y="700"/>
                </a:lnTo>
                <a:lnTo>
                  <a:pt x="1297" y="677"/>
                </a:lnTo>
                <a:lnTo>
                  <a:pt x="1340" y="648"/>
                </a:lnTo>
                <a:lnTo>
                  <a:pt x="1377" y="612"/>
                </a:lnTo>
                <a:lnTo>
                  <a:pt x="1409" y="572"/>
                </a:lnTo>
                <a:lnTo>
                  <a:pt x="1435" y="529"/>
                </a:lnTo>
                <a:lnTo>
                  <a:pt x="1452" y="481"/>
                </a:lnTo>
                <a:lnTo>
                  <a:pt x="1465" y="434"/>
                </a:lnTo>
                <a:lnTo>
                  <a:pt x="1469" y="383"/>
                </a:lnTo>
                <a:lnTo>
                  <a:pt x="1468" y="333"/>
                </a:lnTo>
                <a:lnTo>
                  <a:pt x="1458" y="283"/>
                </a:lnTo>
                <a:lnTo>
                  <a:pt x="1441" y="235"/>
                </a:lnTo>
                <a:lnTo>
                  <a:pt x="1416" y="189"/>
                </a:lnTo>
                <a:lnTo>
                  <a:pt x="1383" y="146"/>
                </a:lnTo>
                <a:lnTo>
                  <a:pt x="1341" y="108"/>
                </a:lnTo>
                <a:lnTo>
                  <a:pt x="1317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3024981" y="3149826"/>
            <a:ext cx="6142038" cy="3072844"/>
          </a:xfrm>
          <a:custGeom>
            <a:avLst/>
            <a:gdLst>
              <a:gd name="connsiteX0" fmla="*/ 1689921 w 6142038"/>
              <a:gd name="connsiteY0" fmla="*/ 0 h 3948113"/>
              <a:gd name="connsiteX1" fmla="*/ 1785187 w 6142038"/>
              <a:gd name="connsiteY1" fmla="*/ 1059 h 3948113"/>
              <a:gd name="connsiteX2" fmla="*/ 1798948 w 6142038"/>
              <a:gd name="connsiteY2" fmla="*/ 3176 h 3948113"/>
              <a:gd name="connsiteX3" fmla="*/ 4343091 w 6142038"/>
              <a:gd name="connsiteY3" fmla="*/ 3176 h 3948113"/>
              <a:gd name="connsiteX4" fmla="*/ 4356851 w 6142038"/>
              <a:gd name="connsiteY4" fmla="*/ 1059 h 3948113"/>
              <a:gd name="connsiteX5" fmla="*/ 4453176 w 6142038"/>
              <a:gd name="connsiteY5" fmla="*/ 0 h 3948113"/>
              <a:gd name="connsiteX6" fmla="*/ 4520921 w 6142038"/>
              <a:gd name="connsiteY6" fmla="*/ 8469 h 3948113"/>
              <a:gd name="connsiteX7" fmla="*/ 4570142 w 6142038"/>
              <a:gd name="connsiteY7" fmla="*/ 18526 h 3948113"/>
              <a:gd name="connsiteX8" fmla="*/ 4624656 w 6142038"/>
              <a:gd name="connsiteY8" fmla="*/ 32817 h 3948113"/>
              <a:gd name="connsiteX9" fmla="*/ 4680228 w 6142038"/>
              <a:gd name="connsiteY9" fmla="*/ 53460 h 3948113"/>
              <a:gd name="connsiteX10" fmla="*/ 4737917 w 6142038"/>
              <a:gd name="connsiteY10" fmla="*/ 80984 h 3948113"/>
              <a:gd name="connsiteX11" fmla="*/ 4796135 w 6142038"/>
              <a:gd name="connsiteY11" fmla="*/ 115919 h 3948113"/>
              <a:gd name="connsiteX12" fmla="*/ 4854883 w 6142038"/>
              <a:gd name="connsiteY12" fmla="*/ 158793 h 3948113"/>
              <a:gd name="connsiteX13" fmla="*/ 4910984 w 6142038"/>
              <a:gd name="connsiteY13" fmla="*/ 211194 h 3948113"/>
              <a:gd name="connsiteX14" fmla="*/ 4966027 w 6142038"/>
              <a:gd name="connsiteY14" fmla="*/ 274711 h 3948113"/>
              <a:gd name="connsiteX15" fmla="*/ 5016836 w 6142038"/>
              <a:gd name="connsiteY15" fmla="*/ 348285 h 3948113"/>
              <a:gd name="connsiteX16" fmla="*/ 5041182 w 6142038"/>
              <a:gd name="connsiteY16" fmla="*/ 390630 h 3948113"/>
              <a:gd name="connsiteX17" fmla="*/ 5555091 w 6142038"/>
              <a:gd name="connsiteY17" fmla="*/ 1357677 h 3948113"/>
              <a:gd name="connsiteX18" fmla="*/ 5562501 w 6142038"/>
              <a:gd name="connsiteY18" fmla="*/ 1362441 h 3948113"/>
              <a:gd name="connsiteX19" fmla="*/ 5614368 w 6142038"/>
              <a:gd name="connsiteY19" fmla="*/ 1399492 h 3948113"/>
              <a:gd name="connsiteX20" fmla="*/ 5660943 w 6142038"/>
              <a:gd name="connsiteY20" fmla="*/ 1439190 h 3948113"/>
              <a:gd name="connsiteX21" fmla="*/ 5712810 w 6142038"/>
              <a:gd name="connsiteY21" fmla="*/ 1491592 h 3948113"/>
              <a:gd name="connsiteX22" fmla="*/ 5763090 w 6142038"/>
              <a:gd name="connsiteY22" fmla="*/ 1556697 h 3948113"/>
              <a:gd name="connsiteX23" fmla="*/ 5796962 w 6142038"/>
              <a:gd name="connsiteY23" fmla="*/ 1613862 h 3948113"/>
              <a:gd name="connsiteX24" fmla="*/ 5816015 w 6142038"/>
              <a:gd name="connsiteY24" fmla="*/ 1655148 h 3948113"/>
              <a:gd name="connsiteX25" fmla="*/ 5832422 w 6142038"/>
              <a:gd name="connsiteY25" fmla="*/ 1699081 h 3948113"/>
              <a:gd name="connsiteX26" fmla="*/ 5844595 w 6142038"/>
              <a:gd name="connsiteY26" fmla="*/ 1746189 h 3948113"/>
              <a:gd name="connsiteX27" fmla="*/ 5848829 w 6142038"/>
              <a:gd name="connsiteY27" fmla="*/ 1771596 h 3948113"/>
              <a:gd name="connsiteX28" fmla="*/ 5857826 w 6142038"/>
              <a:gd name="connsiteY28" fmla="*/ 1776889 h 3948113"/>
              <a:gd name="connsiteX29" fmla="*/ 5916574 w 6142038"/>
              <a:gd name="connsiteY29" fmla="*/ 1818175 h 3948113"/>
              <a:gd name="connsiteX30" fmla="*/ 5967383 w 6142038"/>
              <a:gd name="connsiteY30" fmla="*/ 1861579 h 3948113"/>
              <a:gd name="connsiteX31" fmla="*/ 6022955 w 6142038"/>
              <a:gd name="connsiteY31" fmla="*/ 1917156 h 3948113"/>
              <a:gd name="connsiteX32" fmla="*/ 6074293 w 6142038"/>
              <a:gd name="connsiteY32" fmla="*/ 1983320 h 3948113"/>
              <a:gd name="connsiteX33" fmla="*/ 6106048 w 6142038"/>
              <a:gd name="connsiteY33" fmla="*/ 2039956 h 3948113"/>
              <a:gd name="connsiteX34" fmla="*/ 6122984 w 6142038"/>
              <a:gd name="connsiteY34" fmla="*/ 2080183 h 3948113"/>
              <a:gd name="connsiteX35" fmla="*/ 6135158 w 6142038"/>
              <a:gd name="connsiteY35" fmla="*/ 2121998 h 3948113"/>
              <a:gd name="connsiteX36" fmla="*/ 6141508 w 6142038"/>
              <a:gd name="connsiteY36" fmla="*/ 2166460 h 3948113"/>
              <a:gd name="connsiteX37" fmla="*/ 6142038 w 6142038"/>
              <a:gd name="connsiteY37" fmla="*/ 2189221 h 3948113"/>
              <a:gd name="connsiteX38" fmla="*/ 6142038 w 6142038"/>
              <a:gd name="connsiteY38" fmla="*/ 3948113 h 3948113"/>
              <a:gd name="connsiteX39" fmla="*/ 0 w 6142038"/>
              <a:gd name="connsiteY39" fmla="*/ 3948113 h 3948113"/>
              <a:gd name="connsiteX40" fmla="*/ 0 w 6142038"/>
              <a:gd name="connsiteY40" fmla="*/ 2189221 h 3948113"/>
              <a:gd name="connsiteX41" fmla="*/ 529 w 6142038"/>
              <a:gd name="connsiteY41" fmla="*/ 2166460 h 3948113"/>
              <a:gd name="connsiteX42" fmla="*/ 7409 w 6142038"/>
              <a:gd name="connsiteY42" fmla="*/ 2121998 h 3948113"/>
              <a:gd name="connsiteX43" fmla="*/ 19053 w 6142038"/>
              <a:gd name="connsiteY43" fmla="*/ 2080183 h 3948113"/>
              <a:gd name="connsiteX44" fmla="*/ 35989 w 6142038"/>
              <a:gd name="connsiteY44" fmla="*/ 2039956 h 3948113"/>
              <a:gd name="connsiteX45" fmla="*/ 67745 w 6142038"/>
              <a:gd name="connsiteY45" fmla="*/ 1983320 h 3948113"/>
              <a:gd name="connsiteX46" fmla="*/ 119612 w 6142038"/>
              <a:gd name="connsiteY46" fmla="*/ 1917156 h 3948113"/>
              <a:gd name="connsiteX47" fmla="*/ 174655 w 6142038"/>
              <a:gd name="connsiteY47" fmla="*/ 1861579 h 3948113"/>
              <a:gd name="connsiteX48" fmla="*/ 226523 w 6142038"/>
              <a:gd name="connsiteY48" fmla="*/ 1818175 h 3948113"/>
              <a:gd name="connsiteX49" fmla="*/ 284212 w 6142038"/>
              <a:gd name="connsiteY49" fmla="*/ 1776889 h 3948113"/>
              <a:gd name="connsiteX50" fmla="*/ 293209 w 6142038"/>
              <a:gd name="connsiteY50" fmla="*/ 1771596 h 3948113"/>
              <a:gd name="connsiteX51" fmla="*/ 297972 w 6142038"/>
              <a:gd name="connsiteY51" fmla="*/ 1746189 h 3948113"/>
              <a:gd name="connsiteX52" fmla="*/ 310145 w 6142038"/>
              <a:gd name="connsiteY52" fmla="*/ 1699081 h 3948113"/>
              <a:gd name="connsiteX53" fmla="*/ 326023 w 6142038"/>
              <a:gd name="connsiteY53" fmla="*/ 1655148 h 3948113"/>
              <a:gd name="connsiteX54" fmla="*/ 345076 w 6142038"/>
              <a:gd name="connsiteY54" fmla="*/ 1613862 h 3948113"/>
              <a:gd name="connsiteX55" fmla="*/ 379478 w 6142038"/>
              <a:gd name="connsiteY55" fmla="*/ 1556697 h 3948113"/>
              <a:gd name="connsiteX56" fmla="*/ 429757 w 6142038"/>
              <a:gd name="connsiteY56" fmla="*/ 1491592 h 3948113"/>
              <a:gd name="connsiteX57" fmla="*/ 481095 w 6142038"/>
              <a:gd name="connsiteY57" fmla="*/ 1439190 h 3948113"/>
              <a:gd name="connsiteX58" fmla="*/ 527670 w 6142038"/>
              <a:gd name="connsiteY58" fmla="*/ 1399492 h 3948113"/>
              <a:gd name="connsiteX59" fmla="*/ 579537 w 6142038"/>
              <a:gd name="connsiteY59" fmla="*/ 1362441 h 3948113"/>
              <a:gd name="connsiteX60" fmla="*/ 586947 w 6142038"/>
              <a:gd name="connsiteY60" fmla="*/ 1357677 h 3948113"/>
              <a:gd name="connsiteX61" fmla="*/ 1102974 w 6142038"/>
              <a:gd name="connsiteY61" fmla="*/ 390630 h 3948113"/>
              <a:gd name="connsiteX62" fmla="*/ 1127320 w 6142038"/>
              <a:gd name="connsiteY62" fmla="*/ 348285 h 3948113"/>
              <a:gd name="connsiteX63" fmla="*/ 1178658 w 6142038"/>
              <a:gd name="connsiteY63" fmla="*/ 274711 h 3948113"/>
              <a:gd name="connsiteX64" fmla="*/ 1233171 w 6142038"/>
              <a:gd name="connsiteY64" fmla="*/ 211194 h 3948113"/>
              <a:gd name="connsiteX65" fmla="*/ 1289802 w 6142038"/>
              <a:gd name="connsiteY65" fmla="*/ 158793 h 3948113"/>
              <a:gd name="connsiteX66" fmla="*/ 1347491 w 6142038"/>
              <a:gd name="connsiteY66" fmla="*/ 115919 h 3948113"/>
              <a:gd name="connsiteX67" fmla="*/ 1405709 w 6142038"/>
              <a:gd name="connsiteY67" fmla="*/ 80984 h 3948113"/>
              <a:gd name="connsiteX68" fmla="*/ 1463398 w 6142038"/>
              <a:gd name="connsiteY68" fmla="*/ 53460 h 3948113"/>
              <a:gd name="connsiteX69" fmla="*/ 1518970 w 6142038"/>
              <a:gd name="connsiteY69" fmla="*/ 32817 h 3948113"/>
              <a:gd name="connsiteX70" fmla="*/ 1572425 w 6142038"/>
              <a:gd name="connsiteY70" fmla="*/ 18526 h 3948113"/>
              <a:gd name="connsiteX71" fmla="*/ 1622705 w 6142038"/>
              <a:gd name="connsiteY71" fmla="*/ 8469 h 394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42038" h="3948113">
                <a:moveTo>
                  <a:pt x="1689921" y="0"/>
                </a:moveTo>
                <a:lnTo>
                  <a:pt x="1785187" y="1059"/>
                </a:lnTo>
                <a:lnTo>
                  <a:pt x="1798948" y="3176"/>
                </a:lnTo>
                <a:lnTo>
                  <a:pt x="4343091" y="3176"/>
                </a:lnTo>
                <a:lnTo>
                  <a:pt x="4356851" y="1059"/>
                </a:lnTo>
                <a:lnTo>
                  <a:pt x="4453176" y="0"/>
                </a:lnTo>
                <a:lnTo>
                  <a:pt x="4520921" y="8469"/>
                </a:lnTo>
                <a:lnTo>
                  <a:pt x="4570142" y="18526"/>
                </a:lnTo>
                <a:lnTo>
                  <a:pt x="4624656" y="32817"/>
                </a:lnTo>
                <a:lnTo>
                  <a:pt x="4680228" y="53460"/>
                </a:lnTo>
                <a:lnTo>
                  <a:pt x="4737917" y="80984"/>
                </a:lnTo>
                <a:lnTo>
                  <a:pt x="4796135" y="115919"/>
                </a:lnTo>
                <a:lnTo>
                  <a:pt x="4854883" y="158793"/>
                </a:lnTo>
                <a:lnTo>
                  <a:pt x="4910984" y="211194"/>
                </a:lnTo>
                <a:lnTo>
                  <a:pt x="4966027" y="274711"/>
                </a:lnTo>
                <a:lnTo>
                  <a:pt x="5016836" y="348285"/>
                </a:lnTo>
                <a:lnTo>
                  <a:pt x="5041182" y="390630"/>
                </a:lnTo>
                <a:lnTo>
                  <a:pt x="5555091" y="1357677"/>
                </a:lnTo>
                <a:lnTo>
                  <a:pt x="5562501" y="1362441"/>
                </a:lnTo>
                <a:lnTo>
                  <a:pt x="5614368" y="1399492"/>
                </a:lnTo>
                <a:lnTo>
                  <a:pt x="5660943" y="1439190"/>
                </a:lnTo>
                <a:lnTo>
                  <a:pt x="5712810" y="1491592"/>
                </a:lnTo>
                <a:lnTo>
                  <a:pt x="5763090" y="1556697"/>
                </a:lnTo>
                <a:lnTo>
                  <a:pt x="5796962" y="1613862"/>
                </a:lnTo>
                <a:lnTo>
                  <a:pt x="5816015" y="1655148"/>
                </a:lnTo>
                <a:lnTo>
                  <a:pt x="5832422" y="1699081"/>
                </a:lnTo>
                <a:lnTo>
                  <a:pt x="5844595" y="1746189"/>
                </a:lnTo>
                <a:lnTo>
                  <a:pt x="5848829" y="1771596"/>
                </a:lnTo>
                <a:lnTo>
                  <a:pt x="5857826" y="1776889"/>
                </a:lnTo>
                <a:lnTo>
                  <a:pt x="5916574" y="1818175"/>
                </a:lnTo>
                <a:lnTo>
                  <a:pt x="5967383" y="1861579"/>
                </a:lnTo>
                <a:lnTo>
                  <a:pt x="6022955" y="1917156"/>
                </a:lnTo>
                <a:lnTo>
                  <a:pt x="6074293" y="1983320"/>
                </a:lnTo>
                <a:lnTo>
                  <a:pt x="6106048" y="2039956"/>
                </a:lnTo>
                <a:lnTo>
                  <a:pt x="6122984" y="2080183"/>
                </a:lnTo>
                <a:lnTo>
                  <a:pt x="6135158" y="2121998"/>
                </a:lnTo>
                <a:lnTo>
                  <a:pt x="6141508" y="2166460"/>
                </a:lnTo>
                <a:lnTo>
                  <a:pt x="6142038" y="2189221"/>
                </a:lnTo>
                <a:lnTo>
                  <a:pt x="6142038" y="3948113"/>
                </a:lnTo>
                <a:lnTo>
                  <a:pt x="0" y="3948113"/>
                </a:lnTo>
                <a:lnTo>
                  <a:pt x="0" y="2189221"/>
                </a:lnTo>
                <a:lnTo>
                  <a:pt x="529" y="2166460"/>
                </a:lnTo>
                <a:lnTo>
                  <a:pt x="7409" y="2121998"/>
                </a:lnTo>
                <a:lnTo>
                  <a:pt x="19053" y="2080183"/>
                </a:lnTo>
                <a:lnTo>
                  <a:pt x="35989" y="2039956"/>
                </a:lnTo>
                <a:lnTo>
                  <a:pt x="67745" y="1983320"/>
                </a:lnTo>
                <a:lnTo>
                  <a:pt x="119612" y="1917156"/>
                </a:lnTo>
                <a:lnTo>
                  <a:pt x="174655" y="1861579"/>
                </a:lnTo>
                <a:lnTo>
                  <a:pt x="226523" y="1818175"/>
                </a:lnTo>
                <a:lnTo>
                  <a:pt x="284212" y="1776889"/>
                </a:lnTo>
                <a:lnTo>
                  <a:pt x="293209" y="1771596"/>
                </a:lnTo>
                <a:lnTo>
                  <a:pt x="297972" y="1746189"/>
                </a:lnTo>
                <a:lnTo>
                  <a:pt x="310145" y="1699081"/>
                </a:lnTo>
                <a:lnTo>
                  <a:pt x="326023" y="1655148"/>
                </a:lnTo>
                <a:lnTo>
                  <a:pt x="345076" y="1613862"/>
                </a:lnTo>
                <a:lnTo>
                  <a:pt x="379478" y="1556697"/>
                </a:lnTo>
                <a:lnTo>
                  <a:pt x="429757" y="1491592"/>
                </a:lnTo>
                <a:lnTo>
                  <a:pt x="481095" y="1439190"/>
                </a:lnTo>
                <a:lnTo>
                  <a:pt x="527670" y="1399492"/>
                </a:lnTo>
                <a:lnTo>
                  <a:pt x="579537" y="1362441"/>
                </a:lnTo>
                <a:lnTo>
                  <a:pt x="586947" y="1357677"/>
                </a:lnTo>
                <a:lnTo>
                  <a:pt x="1102974" y="390630"/>
                </a:lnTo>
                <a:lnTo>
                  <a:pt x="1127320" y="348285"/>
                </a:lnTo>
                <a:lnTo>
                  <a:pt x="1178658" y="274711"/>
                </a:lnTo>
                <a:lnTo>
                  <a:pt x="1233171" y="211194"/>
                </a:lnTo>
                <a:lnTo>
                  <a:pt x="1289802" y="158793"/>
                </a:lnTo>
                <a:lnTo>
                  <a:pt x="1347491" y="115919"/>
                </a:lnTo>
                <a:lnTo>
                  <a:pt x="1405709" y="80984"/>
                </a:lnTo>
                <a:lnTo>
                  <a:pt x="1463398" y="53460"/>
                </a:lnTo>
                <a:lnTo>
                  <a:pt x="1518970" y="32817"/>
                </a:lnTo>
                <a:lnTo>
                  <a:pt x="1572425" y="18526"/>
                </a:lnTo>
                <a:lnTo>
                  <a:pt x="1622705" y="84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728675" y="3992911"/>
            <a:ext cx="777875" cy="442913"/>
          </a:xfrm>
          <a:custGeom>
            <a:avLst/>
            <a:gdLst>
              <a:gd name="T0" fmla="*/ 1208 w 1470"/>
              <a:gd name="T1" fmla="*/ 501 h 838"/>
              <a:gd name="T2" fmla="*/ 1132 w 1470"/>
              <a:gd name="T3" fmla="*/ 330 h 838"/>
              <a:gd name="T4" fmla="*/ 1110 w 1470"/>
              <a:gd name="T5" fmla="*/ 285 h 838"/>
              <a:gd name="T6" fmla="*/ 1059 w 1470"/>
              <a:gd name="T7" fmla="*/ 206 h 838"/>
              <a:gd name="T8" fmla="*/ 994 w 1470"/>
              <a:gd name="T9" fmla="*/ 139 h 838"/>
              <a:gd name="T10" fmla="*/ 919 w 1470"/>
              <a:gd name="T11" fmla="*/ 82 h 838"/>
              <a:gd name="T12" fmla="*/ 837 w 1470"/>
              <a:gd name="T13" fmla="*/ 41 h 838"/>
              <a:gd name="T14" fmla="*/ 747 w 1470"/>
              <a:gd name="T15" fmla="*/ 12 h 838"/>
              <a:gd name="T16" fmla="*/ 655 w 1470"/>
              <a:gd name="T17" fmla="*/ 0 h 838"/>
              <a:gd name="T18" fmla="*/ 560 w 1470"/>
              <a:gd name="T19" fmla="*/ 3 h 838"/>
              <a:gd name="T20" fmla="*/ 511 w 1470"/>
              <a:gd name="T21" fmla="*/ 12 h 838"/>
              <a:gd name="T22" fmla="*/ 331 w 1470"/>
              <a:gd name="T23" fmla="*/ 51 h 838"/>
              <a:gd name="T24" fmla="*/ 153 w 1470"/>
              <a:gd name="T25" fmla="*/ 91 h 838"/>
              <a:gd name="T26" fmla="*/ 128 w 1470"/>
              <a:gd name="T27" fmla="*/ 108 h 838"/>
              <a:gd name="T28" fmla="*/ 86 w 1470"/>
              <a:gd name="T29" fmla="*/ 146 h 838"/>
              <a:gd name="T30" fmla="*/ 53 w 1470"/>
              <a:gd name="T31" fmla="*/ 189 h 838"/>
              <a:gd name="T32" fmla="*/ 29 w 1470"/>
              <a:gd name="T33" fmla="*/ 235 h 838"/>
              <a:gd name="T34" fmla="*/ 12 w 1470"/>
              <a:gd name="T35" fmla="*/ 283 h 838"/>
              <a:gd name="T36" fmla="*/ 1 w 1470"/>
              <a:gd name="T37" fmla="*/ 333 h 838"/>
              <a:gd name="T38" fmla="*/ 0 w 1470"/>
              <a:gd name="T39" fmla="*/ 383 h 838"/>
              <a:gd name="T40" fmla="*/ 4 w 1470"/>
              <a:gd name="T41" fmla="*/ 434 h 838"/>
              <a:gd name="T42" fmla="*/ 17 w 1470"/>
              <a:gd name="T43" fmla="*/ 483 h 838"/>
              <a:gd name="T44" fmla="*/ 36 w 1470"/>
              <a:gd name="T45" fmla="*/ 529 h 838"/>
              <a:gd name="T46" fmla="*/ 60 w 1470"/>
              <a:gd name="T47" fmla="*/ 573 h 838"/>
              <a:gd name="T48" fmla="*/ 92 w 1470"/>
              <a:gd name="T49" fmla="*/ 612 h 838"/>
              <a:gd name="T50" fmla="*/ 130 w 1470"/>
              <a:gd name="T51" fmla="*/ 648 h 838"/>
              <a:gd name="T52" fmla="*/ 173 w 1470"/>
              <a:gd name="T53" fmla="*/ 677 h 838"/>
              <a:gd name="T54" fmla="*/ 222 w 1470"/>
              <a:gd name="T55" fmla="*/ 700 h 838"/>
              <a:gd name="T56" fmla="*/ 277 w 1470"/>
              <a:gd name="T57" fmla="*/ 716 h 838"/>
              <a:gd name="T58" fmla="*/ 305 w 1470"/>
              <a:gd name="T59" fmla="*/ 720 h 838"/>
              <a:gd name="T60" fmla="*/ 1290 w 1470"/>
              <a:gd name="T61" fmla="*/ 838 h 838"/>
              <a:gd name="T62" fmla="*/ 1470 w 1470"/>
              <a:gd name="T63" fmla="*/ 501 h 838"/>
              <a:gd name="T64" fmla="*/ 1208 w 1470"/>
              <a:gd name="T65" fmla="*/ 501 h 838"/>
              <a:gd name="T66" fmla="*/ 1208 w 1470"/>
              <a:gd name="T67" fmla="*/ 50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0" h="838">
                <a:moveTo>
                  <a:pt x="1208" y="501"/>
                </a:moveTo>
                <a:lnTo>
                  <a:pt x="1132" y="330"/>
                </a:lnTo>
                <a:lnTo>
                  <a:pt x="1110" y="285"/>
                </a:lnTo>
                <a:lnTo>
                  <a:pt x="1059" y="206"/>
                </a:lnTo>
                <a:lnTo>
                  <a:pt x="994" y="139"/>
                </a:lnTo>
                <a:lnTo>
                  <a:pt x="919" y="82"/>
                </a:lnTo>
                <a:lnTo>
                  <a:pt x="837" y="41"/>
                </a:lnTo>
                <a:lnTo>
                  <a:pt x="747" y="12"/>
                </a:lnTo>
                <a:lnTo>
                  <a:pt x="655" y="0"/>
                </a:lnTo>
                <a:lnTo>
                  <a:pt x="560" y="3"/>
                </a:lnTo>
                <a:lnTo>
                  <a:pt x="511" y="12"/>
                </a:lnTo>
                <a:lnTo>
                  <a:pt x="331" y="51"/>
                </a:lnTo>
                <a:lnTo>
                  <a:pt x="153" y="91"/>
                </a:lnTo>
                <a:lnTo>
                  <a:pt x="128" y="108"/>
                </a:lnTo>
                <a:lnTo>
                  <a:pt x="86" y="146"/>
                </a:lnTo>
                <a:lnTo>
                  <a:pt x="53" y="189"/>
                </a:lnTo>
                <a:lnTo>
                  <a:pt x="29" y="235"/>
                </a:lnTo>
                <a:lnTo>
                  <a:pt x="12" y="283"/>
                </a:lnTo>
                <a:lnTo>
                  <a:pt x="1" y="333"/>
                </a:lnTo>
                <a:lnTo>
                  <a:pt x="0" y="383"/>
                </a:lnTo>
                <a:lnTo>
                  <a:pt x="4" y="434"/>
                </a:lnTo>
                <a:lnTo>
                  <a:pt x="17" y="483"/>
                </a:lnTo>
                <a:lnTo>
                  <a:pt x="36" y="529"/>
                </a:lnTo>
                <a:lnTo>
                  <a:pt x="60" y="573"/>
                </a:lnTo>
                <a:lnTo>
                  <a:pt x="92" y="612"/>
                </a:lnTo>
                <a:lnTo>
                  <a:pt x="130" y="648"/>
                </a:lnTo>
                <a:lnTo>
                  <a:pt x="173" y="677"/>
                </a:lnTo>
                <a:lnTo>
                  <a:pt x="222" y="700"/>
                </a:lnTo>
                <a:lnTo>
                  <a:pt x="277" y="716"/>
                </a:lnTo>
                <a:lnTo>
                  <a:pt x="305" y="720"/>
                </a:lnTo>
                <a:lnTo>
                  <a:pt x="1290" y="838"/>
                </a:lnTo>
                <a:lnTo>
                  <a:pt x="1470" y="501"/>
                </a:lnTo>
                <a:lnTo>
                  <a:pt x="1208" y="501"/>
                </a:lnTo>
                <a:lnTo>
                  <a:pt x="1208" y="5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050416" y="3150113"/>
            <a:ext cx="4091168" cy="415811"/>
          </a:xfrm>
          <a:custGeom>
            <a:avLst/>
            <a:gdLst>
              <a:gd name="connsiteX0" fmla="*/ 663584 w 4091168"/>
              <a:gd name="connsiteY0" fmla="*/ 0 h 415811"/>
              <a:gd name="connsiteX1" fmla="*/ 758850 w 4091168"/>
              <a:gd name="connsiteY1" fmla="*/ 824 h 415811"/>
              <a:gd name="connsiteX2" fmla="*/ 772611 w 4091168"/>
              <a:gd name="connsiteY2" fmla="*/ 2472 h 415811"/>
              <a:gd name="connsiteX3" fmla="*/ 3316754 w 4091168"/>
              <a:gd name="connsiteY3" fmla="*/ 2472 h 415811"/>
              <a:gd name="connsiteX4" fmla="*/ 3330514 w 4091168"/>
              <a:gd name="connsiteY4" fmla="*/ 824 h 415811"/>
              <a:gd name="connsiteX5" fmla="*/ 3426839 w 4091168"/>
              <a:gd name="connsiteY5" fmla="*/ 0 h 415811"/>
              <a:gd name="connsiteX6" fmla="*/ 3494584 w 4091168"/>
              <a:gd name="connsiteY6" fmla="*/ 6592 h 415811"/>
              <a:gd name="connsiteX7" fmla="*/ 3543805 w 4091168"/>
              <a:gd name="connsiteY7" fmla="*/ 14419 h 415811"/>
              <a:gd name="connsiteX8" fmla="*/ 3598319 w 4091168"/>
              <a:gd name="connsiteY8" fmla="*/ 25542 h 415811"/>
              <a:gd name="connsiteX9" fmla="*/ 3653891 w 4091168"/>
              <a:gd name="connsiteY9" fmla="*/ 41608 h 415811"/>
              <a:gd name="connsiteX10" fmla="*/ 3711580 w 4091168"/>
              <a:gd name="connsiteY10" fmla="*/ 63030 h 415811"/>
              <a:gd name="connsiteX11" fmla="*/ 3769798 w 4091168"/>
              <a:gd name="connsiteY11" fmla="*/ 90221 h 415811"/>
              <a:gd name="connsiteX12" fmla="*/ 3828546 w 4091168"/>
              <a:gd name="connsiteY12" fmla="*/ 123590 h 415811"/>
              <a:gd name="connsiteX13" fmla="*/ 3884647 w 4091168"/>
              <a:gd name="connsiteY13" fmla="*/ 164374 h 415811"/>
              <a:gd name="connsiteX14" fmla="*/ 3939690 w 4091168"/>
              <a:gd name="connsiteY14" fmla="*/ 213810 h 415811"/>
              <a:gd name="connsiteX15" fmla="*/ 3990499 w 4091168"/>
              <a:gd name="connsiteY15" fmla="*/ 271073 h 415811"/>
              <a:gd name="connsiteX16" fmla="*/ 4014845 w 4091168"/>
              <a:gd name="connsiteY16" fmla="*/ 304030 h 415811"/>
              <a:gd name="connsiteX17" fmla="*/ 4091168 w 4091168"/>
              <a:gd name="connsiteY17" fmla="*/ 415811 h 415811"/>
              <a:gd name="connsiteX18" fmla="*/ 0 w 4091168"/>
              <a:gd name="connsiteY18" fmla="*/ 415811 h 415811"/>
              <a:gd name="connsiteX19" fmla="*/ 76637 w 4091168"/>
              <a:gd name="connsiteY19" fmla="*/ 304030 h 415811"/>
              <a:gd name="connsiteX20" fmla="*/ 100983 w 4091168"/>
              <a:gd name="connsiteY20" fmla="*/ 271073 h 415811"/>
              <a:gd name="connsiteX21" fmla="*/ 152321 w 4091168"/>
              <a:gd name="connsiteY21" fmla="*/ 213810 h 415811"/>
              <a:gd name="connsiteX22" fmla="*/ 206834 w 4091168"/>
              <a:gd name="connsiteY22" fmla="*/ 164374 h 415811"/>
              <a:gd name="connsiteX23" fmla="*/ 263465 w 4091168"/>
              <a:gd name="connsiteY23" fmla="*/ 123590 h 415811"/>
              <a:gd name="connsiteX24" fmla="*/ 321154 w 4091168"/>
              <a:gd name="connsiteY24" fmla="*/ 90221 h 415811"/>
              <a:gd name="connsiteX25" fmla="*/ 379372 w 4091168"/>
              <a:gd name="connsiteY25" fmla="*/ 63030 h 415811"/>
              <a:gd name="connsiteX26" fmla="*/ 437061 w 4091168"/>
              <a:gd name="connsiteY26" fmla="*/ 41608 h 415811"/>
              <a:gd name="connsiteX27" fmla="*/ 492633 w 4091168"/>
              <a:gd name="connsiteY27" fmla="*/ 25542 h 415811"/>
              <a:gd name="connsiteX28" fmla="*/ 546088 w 4091168"/>
              <a:gd name="connsiteY28" fmla="*/ 14419 h 415811"/>
              <a:gd name="connsiteX29" fmla="*/ 596368 w 4091168"/>
              <a:gd name="connsiteY29" fmla="*/ 6592 h 4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91168" h="415811">
                <a:moveTo>
                  <a:pt x="663584" y="0"/>
                </a:moveTo>
                <a:lnTo>
                  <a:pt x="758850" y="824"/>
                </a:lnTo>
                <a:lnTo>
                  <a:pt x="772611" y="2472"/>
                </a:lnTo>
                <a:lnTo>
                  <a:pt x="3316754" y="2472"/>
                </a:lnTo>
                <a:lnTo>
                  <a:pt x="3330514" y="824"/>
                </a:lnTo>
                <a:lnTo>
                  <a:pt x="3426839" y="0"/>
                </a:lnTo>
                <a:lnTo>
                  <a:pt x="3494584" y="6592"/>
                </a:lnTo>
                <a:lnTo>
                  <a:pt x="3543805" y="14419"/>
                </a:lnTo>
                <a:lnTo>
                  <a:pt x="3598319" y="25542"/>
                </a:lnTo>
                <a:lnTo>
                  <a:pt x="3653891" y="41608"/>
                </a:lnTo>
                <a:lnTo>
                  <a:pt x="3711580" y="63030"/>
                </a:lnTo>
                <a:lnTo>
                  <a:pt x="3769798" y="90221"/>
                </a:lnTo>
                <a:lnTo>
                  <a:pt x="3828546" y="123590"/>
                </a:lnTo>
                <a:lnTo>
                  <a:pt x="3884647" y="164374"/>
                </a:lnTo>
                <a:lnTo>
                  <a:pt x="3939690" y="213810"/>
                </a:lnTo>
                <a:lnTo>
                  <a:pt x="3990499" y="271073"/>
                </a:lnTo>
                <a:lnTo>
                  <a:pt x="4014845" y="304030"/>
                </a:lnTo>
                <a:lnTo>
                  <a:pt x="4091168" y="415811"/>
                </a:lnTo>
                <a:lnTo>
                  <a:pt x="0" y="415811"/>
                </a:lnTo>
                <a:lnTo>
                  <a:pt x="76637" y="304030"/>
                </a:lnTo>
                <a:lnTo>
                  <a:pt x="100983" y="271073"/>
                </a:lnTo>
                <a:lnTo>
                  <a:pt x="152321" y="213810"/>
                </a:lnTo>
                <a:lnTo>
                  <a:pt x="206834" y="164374"/>
                </a:lnTo>
                <a:lnTo>
                  <a:pt x="263465" y="123590"/>
                </a:lnTo>
                <a:lnTo>
                  <a:pt x="321154" y="90221"/>
                </a:lnTo>
                <a:lnTo>
                  <a:pt x="379372" y="63030"/>
                </a:lnTo>
                <a:lnTo>
                  <a:pt x="437061" y="41608"/>
                </a:lnTo>
                <a:lnTo>
                  <a:pt x="492633" y="25542"/>
                </a:lnTo>
                <a:lnTo>
                  <a:pt x="546088" y="14419"/>
                </a:lnTo>
                <a:lnTo>
                  <a:pt x="596368" y="659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100000">
                <a:schemeClr val="bg1">
                  <a:shade val="100000"/>
                  <a:satMod val="115000"/>
                  <a:alpha val="59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25066" y="1157493"/>
            <a:ext cx="9341869" cy="1668005"/>
            <a:chOff x="2018695" y="1157493"/>
            <a:chExt cx="8169850" cy="1668005"/>
          </a:xfrm>
        </p:grpSpPr>
        <p:sp>
          <p:nvSpPr>
            <p:cNvPr id="29" name="직사각형 28"/>
            <p:cNvSpPr/>
            <p:nvPr/>
          </p:nvSpPr>
          <p:spPr>
            <a:xfrm>
              <a:off x="2018695" y="1717502"/>
              <a:ext cx="8169850" cy="1107996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600" b="1" dirty="0" smtClean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Self-driving Model Car</a:t>
              </a:r>
              <a:endParaRPr lang="en-US" altLang="ko-KR" sz="6600" b="1" dirty="0">
                <a:gradFill flip="none" rotWithShape="1">
                  <a:gsLst>
                    <a:gs pos="8000">
                      <a:prstClr val="white">
                        <a:alpha val="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  <a:tileRect/>
                </a:gradFill>
                <a:effectLst>
                  <a:outerShdw dist="190500" dir="15000000" sy="30000" kx="-1800000" algn="bl" rotWithShape="0">
                    <a:prstClr val="black">
                      <a:alpha val="89000"/>
                    </a:prst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42054" y="1157493"/>
              <a:ext cx="330789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Vision &amp; AI</a:t>
              </a: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3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base</a:t>
              </a:r>
              <a:endPara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04900" y="4642005"/>
            <a:ext cx="9441830" cy="2007542"/>
            <a:chOff x="1104900" y="4642005"/>
            <a:chExt cx="9441830" cy="2007542"/>
          </a:xfrm>
        </p:grpSpPr>
        <p:grpSp>
          <p:nvGrpSpPr>
            <p:cNvPr id="4" name="그룹 3"/>
            <p:cNvGrpSpPr/>
            <p:nvPr/>
          </p:nvGrpSpPr>
          <p:grpSpPr>
            <a:xfrm>
              <a:off x="3855786" y="4642005"/>
              <a:ext cx="1468127" cy="232866"/>
              <a:chOff x="3855786" y="4642005"/>
              <a:chExt cx="1468127" cy="232866"/>
            </a:xfrm>
          </p:grpSpPr>
          <p:sp>
            <p:nvSpPr>
              <p:cNvPr id="14" name="자유형 13"/>
              <p:cNvSpPr/>
              <p:nvPr/>
            </p:nvSpPr>
            <p:spPr>
              <a:xfrm rot="174280">
                <a:off x="3945924" y="4642005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rot="174280">
                <a:off x="3989870" y="4681232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238005">
                <a:off x="3855786" y="4690816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38005">
                <a:off x="5151331" y="4657589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flipH="1">
              <a:off x="6882173" y="4651675"/>
              <a:ext cx="1468127" cy="232866"/>
              <a:chOff x="5703636" y="5137726"/>
              <a:chExt cx="1468127" cy="232866"/>
            </a:xfrm>
          </p:grpSpPr>
          <p:sp>
            <p:nvSpPr>
              <p:cNvPr id="18" name="자유형 17"/>
              <p:cNvSpPr/>
              <p:nvPr/>
            </p:nvSpPr>
            <p:spPr>
              <a:xfrm rot="174280">
                <a:off x="5793774" y="5137726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 rot="174280">
                <a:off x="5837720" y="5176953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238005">
                <a:off x="5703636" y="5186537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238005">
                <a:off x="6999181" y="5153310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평행 사변형 4"/>
            <p:cNvSpPr/>
            <p:nvPr/>
          </p:nvSpPr>
          <p:spPr>
            <a:xfrm>
              <a:off x="1104900" y="504654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4"/>
            <p:cNvSpPr/>
            <p:nvPr/>
          </p:nvSpPr>
          <p:spPr>
            <a:xfrm>
              <a:off x="5751678" y="505621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9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398032"/>
            <a:ext cx="5400000" cy="4320000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Original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98032"/>
            <a:ext cx="5400000" cy="4320000"/>
          </a:xfrm>
          <a:prstGeom prst="rect">
            <a:avLst/>
          </a:prstGeom>
        </p:spPr>
      </p:pic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Split White, Yellow Color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7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Gray scale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Smoothing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382300"/>
            <a:ext cx="540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82300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385332"/>
            <a:ext cx="5400000" cy="432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85332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Houg</a:t>
            </a:r>
            <a:r>
              <a:rPr lang="en-US" altLang="ko-KR" dirty="0" smtClean="0">
                <a:solidFill>
                  <a:schemeClr val="tx1"/>
                </a:solidFill>
              </a:rPr>
              <a:t> Transform Avg.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Draw Line(</a:t>
            </a:r>
            <a:r>
              <a:rPr lang="en-US" altLang="ko-KR" dirty="0" err="1" smtClean="0">
                <a:solidFill>
                  <a:schemeClr val="tx1"/>
                </a:solidFill>
              </a:rPr>
              <a:t>Lert</a:t>
            </a:r>
            <a:r>
              <a:rPr lang="en-US" altLang="ko-KR" dirty="0" smtClean="0">
                <a:solidFill>
                  <a:schemeClr val="tx1"/>
                </a:solidFill>
              </a:rPr>
              <a:t>, Right, Middle)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2156852"/>
            <a:ext cx="4526204" cy="2772896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83300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9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398032"/>
            <a:ext cx="5400000" cy="4320000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1003300" y="1930400"/>
            <a:ext cx="142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003300" y="1930400"/>
            <a:ext cx="0" cy="1475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1900" y="17145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00" y="3418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63900" y="46863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63900" y="53624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399" y="469796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Pt1(x1, y1)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399" y="529686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Pt2(x2, y2)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18" name="직선 화살표 연결선 17"/>
          <p:cNvCxnSpPr>
            <a:stCxn id="6" idx="2"/>
          </p:cNvCxnSpPr>
          <p:nvPr/>
        </p:nvCxnSpPr>
        <p:spPr>
          <a:xfrm flipV="1">
            <a:off x="3396000" y="3602998"/>
            <a:ext cx="20300" cy="211503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17800" y="3035300"/>
            <a:ext cx="137160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79190" y="28506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8615" y="28506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65900" y="1345168"/>
            <a:ext cx="39148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Detect left, right line full</a:t>
            </a:r>
          </a:p>
          <a:p>
            <a:r>
              <a:rPr lang="en-US" altLang="ko-KR" dirty="0" smtClean="0"/>
              <a:t>Middle Line Slope = (x1-x2)/(y2-y1)</a:t>
            </a:r>
          </a:p>
          <a:p>
            <a:r>
              <a:rPr lang="en-US" altLang="ko-KR" dirty="0" smtClean="0"/>
              <a:t>Radian = </a:t>
            </a:r>
            <a:r>
              <a:rPr lang="en-US" altLang="ko-KR" dirty="0" err="1" smtClean="0"/>
              <a:t>atan</a:t>
            </a:r>
            <a:r>
              <a:rPr lang="en-US" altLang="ko-KR" dirty="0" smtClean="0"/>
              <a:t>(Middle Line Slope) </a:t>
            </a:r>
          </a:p>
          <a:p>
            <a:r>
              <a:rPr lang="en-US" altLang="ko-KR" dirty="0" smtClean="0"/>
              <a:t>Degree = (180 / Pi) * Radian</a:t>
            </a:r>
          </a:p>
          <a:p>
            <a:r>
              <a:rPr lang="en-US" altLang="ko-KR" dirty="0" smtClean="0"/>
              <a:t>Steer = Degree * 0.35</a:t>
            </a:r>
          </a:p>
          <a:p>
            <a:r>
              <a:rPr lang="en-US" altLang="ko-KR" dirty="0" smtClean="0"/>
              <a:t>Speed = 1</a:t>
            </a:r>
          </a:p>
          <a:p>
            <a:endParaRPr lang="en-US" altLang="ko-KR" dirty="0"/>
          </a:p>
          <a:p>
            <a:r>
              <a:rPr lang="en-US" altLang="ko-KR" b="1" dirty="0" smtClean="0"/>
              <a:t>Detect only one line</a:t>
            </a:r>
            <a:endParaRPr lang="en-US" altLang="ko-KR" dirty="0"/>
          </a:p>
          <a:p>
            <a:r>
              <a:rPr lang="en-US" altLang="ko-KR" dirty="0" smtClean="0"/>
              <a:t>Detect Left line</a:t>
            </a:r>
          </a:p>
          <a:p>
            <a:r>
              <a:rPr lang="en-US" altLang="ko-KR" dirty="0" smtClean="0"/>
              <a:t>Steer = 5, Speed = 1</a:t>
            </a:r>
          </a:p>
          <a:p>
            <a:r>
              <a:rPr lang="en-US" altLang="ko-KR" dirty="0" smtClean="0"/>
              <a:t>Detect Right line</a:t>
            </a:r>
          </a:p>
          <a:p>
            <a:r>
              <a:rPr lang="en-US" altLang="ko-KR" dirty="0" smtClean="0"/>
              <a:t>Steer = -5, Speed = 1</a:t>
            </a:r>
          </a:p>
          <a:p>
            <a:endParaRPr lang="en-US" altLang="ko-KR" dirty="0"/>
          </a:p>
          <a:p>
            <a:r>
              <a:rPr lang="en-US" altLang="ko-KR" b="1" dirty="0" smtClean="0"/>
              <a:t>No Detect line</a:t>
            </a:r>
          </a:p>
          <a:p>
            <a:r>
              <a:rPr lang="en-US" altLang="ko-KR" dirty="0" smtClean="0"/>
              <a:t>Steer = 0</a:t>
            </a:r>
          </a:p>
          <a:p>
            <a:r>
              <a:rPr lang="en-US" altLang="ko-KR" dirty="0" smtClean="0"/>
              <a:t>Speed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0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1" y="1028700"/>
            <a:ext cx="8120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‘KEYBOARD’</a:t>
            </a:r>
          </a:p>
          <a:p>
            <a:endParaRPr lang="en-US" altLang="ko-KR" b="1" dirty="0"/>
          </a:p>
          <a:p>
            <a:r>
              <a:rPr lang="en-US" altLang="ko-KR" dirty="0" smtClean="0"/>
              <a:t>Use python </a:t>
            </a:r>
            <a:r>
              <a:rPr lang="en-US" altLang="ko-KR" dirty="0" err="1" smtClean="0"/>
              <a:t>pygame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sg.keyboard</a:t>
            </a:r>
            <a:r>
              <a:rPr lang="en-US" altLang="ko-KR" dirty="0" smtClean="0"/>
              <a:t> = [</a:t>
            </a:r>
            <a:r>
              <a:rPr lang="en-US" altLang="ko-KR" dirty="0" smtClean="0"/>
              <a:t>start(1</a:t>
            </a:r>
            <a:r>
              <a:rPr lang="en-US" altLang="ko-KR" dirty="0"/>
              <a:t>)/stop(0), steer, speed, </a:t>
            </a:r>
            <a:r>
              <a:rPr lang="en-US" altLang="ko-KR" dirty="0" err="1"/>
              <a:t>speed_before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Press ‘</a:t>
            </a:r>
            <a:r>
              <a:rPr lang="en-US" altLang="ko-KR" dirty="0" err="1" smtClean="0"/>
              <a:t>s’key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msg.keyboard</a:t>
            </a:r>
            <a:r>
              <a:rPr lang="en-US" altLang="ko-KR" dirty="0" smtClean="0"/>
              <a:t>[0] = 1</a:t>
            </a:r>
            <a:r>
              <a:rPr lang="ko-KR" altLang="en-US" dirty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 node keyboard control</a:t>
            </a:r>
          </a:p>
          <a:p>
            <a:r>
              <a:rPr lang="en-US" altLang="ko-KR" dirty="0" smtClean="0"/>
              <a:t>Press ‘</a:t>
            </a:r>
            <a:r>
              <a:rPr lang="en-US" altLang="ko-KR" dirty="0" err="1" smtClean="0"/>
              <a:t>q’key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msg.keyboard</a:t>
            </a:r>
            <a:r>
              <a:rPr lang="en-US" altLang="ko-KR" dirty="0" smtClean="0"/>
              <a:t>[1] = 0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 node cam control</a:t>
            </a:r>
          </a:p>
          <a:p>
            <a:endParaRPr lang="en-US" altLang="ko-KR" dirty="0"/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↑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speed = speed + 1 (-1 ~ 3)</a:t>
            </a:r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↓</a:t>
            </a:r>
            <a:r>
              <a:rPr lang="en-US" altLang="ko-KR" dirty="0" smtClean="0"/>
              <a:t>’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speed = speed  - 1 (-1 ~ 3)</a:t>
            </a:r>
          </a:p>
          <a:p>
            <a:endParaRPr lang="en-US" altLang="ko-KR" dirty="0"/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→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steer = steer +1 (-15 ~ 15)</a:t>
            </a:r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←</a:t>
            </a:r>
            <a:r>
              <a:rPr lang="en-US" altLang="ko-KR" dirty="0" smtClean="0"/>
              <a:t>’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steer = steer – 1 (-15 ~ 15)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00" y="3418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9190" y="28506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8615" y="28506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38467" y="1376139"/>
            <a:ext cx="10115067" cy="4105722"/>
            <a:chOff x="978383" y="1654175"/>
            <a:chExt cx="10115067" cy="410572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978383" y="2163475"/>
              <a:ext cx="1898248" cy="205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NVIDIA </a:t>
              </a:r>
              <a:r>
                <a:rPr lang="en-US" altLang="ko-KR" dirty="0" smtClean="0"/>
                <a:t>JetsonTX2</a:t>
              </a:r>
              <a:endParaRPr lang="en-US" altLang="ko-KR" dirty="0" smtClean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563899" y="2163475"/>
              <a:ext cx="1898248" cy="205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STM32 F722ZE</a:t>
              </a:r>
            </a:p>
            <a:p>
              <a:pPr algn="ctr"/>
              <a:r>
                <a:rPr lang="en-US" altLang="ko-KR" dirty="0" err="1" smtClean="0"/>
                <a:t>Nucleo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r>
                <a:rPr lang="en-US" altLang="ko-KR" dirty="0" smtClean="0"/>
                <a:t>PWM Generation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88193" y="2299506"/>
              <a:ext cx="187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USART ttyACM0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487" y="2754220"/>
              <a:ext cx="1740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UART3 Receive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2888193" y="2711529"/>
              <a:ext cx="2687268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2888193" y="3578266"/>
              <a:ext cx="2675706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888193" y="3166243"/>
              <a:ext cx="187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USART ttyACM0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41887" y="3620958"/>
              <a:ext cx="1836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UART3 </a:t>
              </a:r>
              <a:r>
                <a:rPr lang="en-US" altLang="ko-KR" dirty="0" smtClean="0"/>
                <a:t>Transmit</a:t>
              </a:r>
              <a:endParaRPr lang="ko-KR" altLang="en-US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776047" y="1654175"/>
              <a:ext cx="1317402" cy="1317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Servo</a:t>
              </a:r>
            </a:p>
            <a:p>
              <a:pPr algn="ctr"/>
              <a:r>
                <a:rPr lang="en-US" altLang="ko-KR" dirty="0" smtClean="0"/>
                <a:t>Motor</a:t>
              </a:r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9776048" y="4442495"/>
              <a:ext cx="1317402" cy="1317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Brushless</a:t>
              </a:r>
            </a:p>
            <a:p>
              <a:pPr algn="ctr"/>
              <a:r>
                <a:rPr lang="en-US" altLang="ko-KR" dirty="0" smtClean="0"/>
                <a:t>Motor</a:t>
              </a:r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8293600" y="4522462"/>
              <a:ext cx="1157468" cy="11574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ESC</a:t>
              </a:r>
            </a:p>
          </p:txBody>
        </p:sp>
        <p:cxnSp>
          <p:nvCxnSpPr>
            <p:cNvPr id="51" name="꺾인 연결선 50"/>
            <p:cNvCxnSpPr>
              <a:stCxn id="41" idx="3"/>
              <a:endCxn id="48" idx="1"/>
            </p:cNvCxnSpPr>
            <p:nvPr/>
          </p:nvCxnSpPr>
          <p:spPr>
            <a:xfrm flipV="1">
              <a:off x="7462147" y="2312876"/>
              <a:ext cx="2313900" cy="877930"/>
            </a:xfrm>
            <a:prstGeom prst="bentConnector3">
              <a:avLst>
                <a:gd name="adj1" fmla="val 17985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29414" y="1930174"/>
              <a:ext cx="24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PWM(TIM1-Channel1)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71069" y="22995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3.3V</a:t>
              </a:r>
              <a:endParaRPr lang="ko-KR" altLang="en-US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978383" y="4545611"/>
              <a:ext cx="4815068" cy="1111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7.4V 6200mAh Battery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41" idx="3"/>
              <a:endCxn id="50" idx="1"/>
            </p:cNvCxnSpPr>
            <p:nvPr/>
          </p:nvCxnSpPr>
          <p:spPr>
            <a:xfrm>
              <a:off x="7462147" y="3190806"/>
              <a:ext cx="831453" cy="1910390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50" idx="3"/>
              <a:endCxn id="49" idx="1"/>
            </p:cNvCxnSpPr>
            <p:nvPr/>
          </p:nvCxnSpPr>
          <p:spPr>
            <a:xfrm>
              <a:off x="9451068" y="5101196"/>
              <a:ext cx="3249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4" idx="3"/>
              <a:endCxn id="50" idx="1"/>
            </p:cNvCxnSpPr>
            <p:nvPr/>
          </p:nvCxnSpPr>
          <p:spPr>
            <a:xfrm>
              <a:off x="5793451" y="5101196"/>
              <a:ext cx="250014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1801" y="4731864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7.4 V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7873" y="3776669"/>
              <a:ext cx="24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PWM(TIM1-Channel2)</a:t>
              </a:r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Block Diagram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05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913" y="1030470"/>
            <a:ext cx="485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Software Tools</a:t>
            </a: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QT Creator</a:t>
            </a:r>
            <a:br>
              <a:rPr lang="en-US" altLang="ko-KR" dirty="0" smtClean="0"/>
            </a:br>
            <a:r>
              <a:rPr lang="en-US" altLang="ko-KR" dirty="0" smtClean="0"/>
              <a:t>– GUI Generation Purpose</a:t>
            </a:r>
            <a:br>
              <a:rPr lang="en-US" altLang="ko-KR" dirty="0" smtClean="0"/>
            </a:br>
            <a:r>
              <a:rPr lang="en-US" altLang="ko-KR" dirty="0" smtClean="0"/>
              <a:t>  on NVIDIA </a:t>
            </a:r>
            <a:r>
              <a:rPr lang="en-US" altLang="ko-KR" dirty="0" err="1" smtClean="0"/>
              <a:t>Jetson</a:t>
            </a:r>
            <a:r>
              <a:rPr lang="en-US" altLang="ko-KR" dirty="0" smtClean="0"/>
              <a:t> TX2 Development Kit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462713" y="3035448"/>
            <a:ext cx="5468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 smtClean="0"/>
              <a:t>STM32 </a:t>
            </a:r>
            <a:r>
              <a:rPr lang="en-US" altLang="ko-KR" dirty="0"/>
              <a:t>CUBE </a:t>
            </a:r>
            <a:r>
              <a:rPr lang="en-US" altLang="ko-KR" dirty="0" smtClean="0"/>
              <a:t>MX</a:t>
            </a:r>
            <a:br>
              <a:rPr lang="en-US" altLang="ko-KR" dirty="0" smtClean="0"/>
            </a:br>
            <a:r>
              <a:rPr lang="en-US" altLang="ko-KR" dirty="0" smtClean="0"/>
              <a:t>– A </a:t>
            </a:r>
            <a:r>
              <a:rPr lang="en-US" altLang="ko-KR" dirty="0"/>
              <a:t>graphical software configuration tool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that </a:t>
            </a:r>
            <a:r>
              <a:rPr lang="en-US" altLang="ko-KR" dirty="0"/>
              <a:t>allows the generation of C initialization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code </a:t>
            </a:r>
            <a:r>
              <a:rPr lang="en-US" altLang="ko-KR" dirty="0"/>
              <a:t>using graphical wizards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2780070"/>
            <a:ext cx="3233530" cy="1749038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4822658"/>
            <a:ext cx="3232800" cy="1749600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1030470"/>
            <a:ext cx="3232800" cy="174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6913" y="4958794"/>
            <a:ext cx="5724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Atollic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TrueSTUDIO</a:t>
            </a:r>
            <a:r>
              <a:rPr lang="en-US" altLang="ko-KR" dirty="0" smtClean="0"/>
              <a:t> for STM32</a:t>
            </a:r>
            <a:br>
              <a:rPr lang="en-US" altLang="ko-KR" dirty="0" smtClean="0"/>
            </a:br>
            <a:r>
              <a:rPr lang="en-US" altLang="ko-KR" dirty="0" smtClean="0"/>
              <a:t>– Extensive STM32 device and board support </a:t>
            </a:r>
            <a:br>
              <a:rPr lang="en-US" altLang="ko-KR" dirty="0" smtClean="0"/>
            </a:br>
            <a:r>
              <a:rPr lang="en-US" altLang="ko-KR" dirty="0" smtClean="0"/>
              <a:t>  Video tutorials, documentation and discussion </a:t>
            </a:r>
            <a:br>
              <a:rPr lang="en-US" altLang="ko-KR" dirty="0" smtClean="0"/>
            </a:br>
            <a:r>
              <a:rPr lang="en-US" altLang="ko-KR" dirty="0" smtClean="0"/>
              <a:t>  forums available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0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913" y="1030470"/>
            <a:ext cx="50522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STM32 F722ZE Board Specification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CPU : Arm Cortex-M7 core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STM32 microcontroller in LQFP144 package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Ethernet compliant with IEEE-802.3-2002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USB OTG or full-speed device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3 user LEDs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2 push-buttons: USER and RESET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LSE crystal : 32.768 kHz crystal oscillator</a:t>
            </a:r>
            <a:br>
              <a:rPr lang="en-US" altLang="ko-KR" dirty="0"/>
            </a:br>
            <a:r>
              <a:rPr lang="en-US" altLang="ko-KR" dirty="0"/>
              <a:t>HSE crystal : 8MHz crystal oscillator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Board connectors : </a:t>
            </a:r>
            <a:br>
              <a:rPr lang="en-US" altLang="ko-KR" dirty="0"/>
            </a:br>
            <a:r>
              <a:rPr lang="en-US" altLang="ko-KR" dirty="0"/>
              <a:t>- USB with Micro-AB</a:t>
            </a:r>
            <a:br>
              <a:rPr lang="en-US" altLang="ko-KR" dirty="0"/>
            </a:br>
            <a:r>
              <a:rPr lang="en-US" altLang="ko-KR" dirty="0"/>
              <a:t>- Ethernet RJ45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6094413" y="1030470"/>
            <a:ext cx="4653806" cy="4450956"/>
            <a:chOff x="6096000" y="1583526"/>
            <a:chExt cx="5081636" cy="4860137"/>
          </a:xfrm>
        </p:grpSpPr>
        <p:pic>
          <p:nvPicPr>
            <p:cNvPr id="1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83526"/>
              <a:ext cx="2540036" cy="4860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6036" y="1583594"/>
              <a:ext cx="2541600" cy="48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913" y="1030470"/>
            <a:ext cx="44694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CUBE MX PWM Configuration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/>
              <a:t>Sysclk</a:t>
            </a:r>
            <a:r>
              <a:rPr lang="en-US" altLang="ko-KR" dirty="0"/>
              <a:t> : 216MHz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PWM 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/>
              <a:t>Prescaler</a:t>
            </a:r>
            <a:r>
              <a:rPr lang="en-US" altLang="ko-KR" dirty="0"/>
              <a:t> : 1/432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Counter period : 1/10000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1count period : 20ms/10000=0.002ms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Pulse width count</a:t>
            </a:r>
            <a:br>
              <a:rPr lang="en-US" altLang="ko-KR" dirty="0"/>
            </a:br>
            <a:r>
              <a:rPr lang="en-US" altLang="ko-KR" dirty="0"/>
              <a:t>= pulse width / 1count period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 Servo middle = 760</a:t>
            </a:r>
            <a:br>
              <a:rPr lang="en-US" altLang="ko-KR" dirty="0"/>
            </a:br>
            <a:r>
              <a:rPr lang="en-US" altLang="ko-KR" dirty="0"/>
              <a:t>     Stepper neutral = 750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0" y="1030470"/>
            <a:ext cx="40746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Servo(Steering)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left pulse width : 1.08ms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right pulse width : 1.96ms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Middle pulse width : 1.52ms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Brushless(Speed)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reverse : 1ms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Neutral : 1.5ms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forward : 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75590" y="814612"/>
            <a:ext cx="10040820" cy="4118585"/>
            <a:chOff x="1075590" y="821853"/>
            <a:chExt cx="10040820" cy="4118585"/>
          </a:xfrm>
        </p:grpSpPr>
        <p:sp>
          <p:nvSpPr>
            <p:cNvPr id="87" name="자유형 86"/>
            <p:cNvSpPr/>
            <p:nvPr/>
          </p:nvSpPr>
          <p:spPr>
            <a:xfrm>
              <a:off x="5074820" y="914400"/>
              <a:ext cx="2042360" cy="4026038"/>
            </a:xfrm>
            <a:custGeom>
              <a:avLst/>
              <a:gdLst>
                <a:gd name="connsiteX0" fmla="*/ 175341 w 2042360"/>
                <a:gd name="connsiteY0" fmla="*/ 3119240 h 4026038"/>
                <a:gd name="connsiteX1" fmla="*/ 1867019 w 2042360"/>
                <a:gd name="connsiteY1" fmla="*/ 3119240 h 4026038"/>
                <a:gd name="connsiteX2" fmla="*/ 2042360 w 2042360"/>
                <a:gd name="connsiteY2" fmla="*/ 4026038 h 4026038"/>
                <a:gd name="connsiteX3" fmla="*/ 0 w 2042360"/>
                <a:gd name="connsiteY3" fmla="*/ 4026038 h 4026038"/>
                <a:gd name="connsiteX4" fmla="*/ 379258 w 2042360"/>
                <a:gd name="connsiteY4" fmla="*/ 2064657 h 4026038"/>
                <a:gd name="connsiteX5" fmla="*/ 1663102 w 2042360"/>
                <a:gd name="connsiteY5" fmla="*/ 2064657 h 4026038"/>
                <a:gd name="connsiteX6" fmla="*/ 1838954 w 2042360"/>
                <a:gd name="connsiteY6" fmla="*/ 2974097 h 4026038"/>
                <a:gd name="connsiteX7" fmla="*/ 203407 w 2042360"/>
                <a:gd name="connsiteY7" fmla="*/ 2974097 h 4026038"/>
                <a:gd name="connsiteX8" fmla="*/ 590449 w 2042360"/>
                <a:gd name="connsiteY8" fmla="*/ 972459 h 4026038"/>
                <a:gd name="connsiteX9" fmla="*/ 1451912 w 2042360"/>
                <a:gd name="connsiteY9" fmla="*/ 972459 h 4026038"/>
                <a:gd name="connsiteX10" fmla="*/ 1635037 w 2042360"/>
                <a:gd name="connsiteY10" fmla="*/ 1919514 h 4026038"/>
                <a:gd name="connsiteX11" fmla="*/ 407324 w 2042360"/>
                <a:gd name="connsiteY11" fmla="*/ 1919514 h 4026038"/>
                <a:gd name="connsiteX12" fmla="*/ 778486 w 2042360"/>
                <a:gd name="connsiteY12" fmla="*/ 0 h 4026038"/>
                <a:gd name="connsiteX13" fmla="*/ 1263874 w 2042360"/>
                <a:gd name="connsiteY13" fmla="*/ 0 h 4026038"/>
                <a:gd name="connsiteX14" fmla="*/ 1423846 w 2042360"/>
                <a:gd name="connsiteY14" fmla="*/ 827316 h 4026038"/>
                <a:gd name="connsiteX15" fmla="*/ 618514 w 2042360"/>
                <a:gd name="connsiteY15" fmla="*/ 827316 h 4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2360" h="4026038">
                  <a:moveTo>
                    <a:pt x="175341" y="3119240"/>
                  </a:moveTo>
                  <a:lnTo>
                    <a:pt x="1867019" y="3119240"/>
                  </a:lnTo>
                  <a:lnTo>
                    <a:pt x="2042360" y="4026038"/>
                  </a:lnTo>
                  <a:lnTo>
                    <a:pt x="0" y="4026038"/>
                  </a:lnTo>
                  <a:close/>
                  <a:moveTo>
                    <a:pt x="379258" y="2064657"/>
                  </a:moveTo>
                  <a:lnTo>
                    <a:pt x="1663102" y="2064657"/>
                  </a:lnTo>
                  <a:lnTo>
                    <a:pt x="1838954" y="2974097"/>
                  </a:lnTo>
                  <a:lnTo>
                    <a:pt x="203407" y="2974097"/>
                  </a:lnTo>
                  <a:close/>
                  <a:moveTo>
                    <a:pt x="590449" y="972459"/>
                  </a:moveTo>
                  <a:lnTo>
                    <a:pt x="1451912" y="972459"/>
                  </a:lnTo>
                  <a:lnTo>
                    <a:pt x="1635037" y="1919514"/>
                  </a:lnTo>
                  <a:lnTo>
                    <a:pt x="407324" y="1919514"/>
                  </a:lnTo>
                  <a:close/>
                  <a:moveTo>
                    <a:pt x="778486" y="0"/>
                  </a:moveTo>
                  <a:lnTo>
                    <a:pt x="1263874" y="0"/>
                  </a:lnTo>
                  <a:lnTo>
                    <a:pt x="1423846" y="827316"/>
                  </a:lnTo>
                  <a:lnTo>
                    <a:pt x="618514" y="8273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430070" y="821853"/>
              <a:ext cx="375821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 Overview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Summary, Block Diagram 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096943" y="1761104"/>
              <a:ext cx="375821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Roles &amp;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Responsibilities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Role of Mine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75590" y="2927419"/>
              <a:ext cx="3758211" cy="181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Specification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ROS Publisher(keyboard, cam)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ROS Subscriber(</a:t>
              </a:r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car_control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car_control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(stm32, </a:t>
              </a:r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usart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Test QT) </a:t>
              </a:r>
            </a:p>
            <a:p>
              <a:pPr marL="171450" indent="-171450" algn="r">
                <a:lnSpc>
                  <a:spcPct val="150000"/>
                </a:lnSpc>
                <a:buFontTx/>
                <a:buChar char="-"/>
              </a:pP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358199" y="3841771"/>
              <a:ext cx="3758211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5904314"/>
            <a:ext cx="12192000" cy="953686"/>
          </a:xfrm>
          <a:prstGeom prst="rect">
            <a:avLst/>
          </a:prstGeom>
          <a:solidFill>
            <a:srgbClr val="303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6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6913" y="1028700"/>
            <a:ext cx="9656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USART </a:t>
            </a:r>
            <a:r>
              <a:rPr lang="en-US" altLang="ko-KR" b="1" dirty="0" smtClean="0"/>
              <a:t>Communication 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Available on PD8 and PD9</a:t>
            </a:r>
            <a:br>
              <a:rPr lang="en-US" altLang="ko-KR" dirty="0" smtClean="0"/>
            </a:br>
            <a:r>
              <a:rPr lang="en-US" altLang="ko-KR" dirty="0" smtClean="0"/>
              <a:t>- PD8 : USART3 TX, SB5 ON and SB7 OFF</a:t>
            </a:r>
            <a:br>
              <a:rPr lang="en-US" altLang="ko-KR" dirty="0" smtClean="0"/>
            </a:br>
            <a:r>
              <a:rPr lang="en-US" altLang="ko-KR" dirty="0" smtClean="0"/>
              <a:t>- PD9 : USART3 RX, SB6 ON and SB4 OFF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Can be connected either to ST-LINK or to ST </a:t>
            </a:r>
            <a:r>
              <a:rPr lang="en-US" altLang="ko-KR" dirty="0" err="1" smtClean="0"/>
              <a:t>morpho</a:t>
            </a:r>
            <a:r>
              <a:rPr lang="en-US" altLang="ko-KR" dirty="0" smtClean="0"/>
              <a:t> connector.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517872" y="3081585"/>
            <a:ext cx="5657333" cy="2952254"/>
            <a:chOff x="6020316" y="3429000"/>
            <a:chExt cx="5657333" cy="2952254"/>
          </a:xfrm>
        </p:grpSpPr>
        <p:pic>
          <p:nvPicPr>
            <p:cNvPr id="9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377082" y="2080687"/>
              <a:ext cx="2952254" cy="5648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6020316" y="4171950"/>
              <a:ext cx="338694" cy="385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96913" y="3632256"/>
            <a:ext cx="4422959" cy="1850912"/>
            <a:chOff x="1944504" y="3979670"/>
            <a:chExt cx="4422959" cy="185091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04" y="3979670"/>
              <a:ext cx="4422959" cy="185091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59000" y="4557712"/>
              <a:ext cx="2971800" cy="4587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96913" y="1028700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Steering</a:t>
            </a:r>
            <a:endParaRPr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063096" y="2325284"/>
            <a:ext cx="3312247" cy="2343571"/>
            <a:chOff x="2370902" y="1879809"/>
            <a:chExt cx="4379047" cy="309838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02" y="1879809"/>
              <a:ext cx="4379047" cy="3098382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4560426" y="1879809"/>
              <a:ext cx="0" cy="309838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60639" y="1375185"/>
            <a:ext cx="748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760</a:t>
            </a:r>
          </a:p>
          <a:p>
            <a:pPr algn="ctr"/>
            <a:r>
              <a:rPr lang="en-US" altLang="ko-KR" dirty="0" smtClean="0"/>
              <a:t>16</a:t>
            </a:r>
            <a:br>
              <a:rPr lang="en-US" altLang="ko-KR" dirty="0" smtClean="0"/>
            </a:br>
            <a:r>
              <a:rPr lang="en-US" altLang="ko-KR" dirty="0" smtClean="0"/>
              <a:t>0 </a:t>
            </a:r>
            <a:r>
              <a:rPr lang="ko-KR" altLang="en-US" dirty="0" smtClean="0"/>
              <a:t>도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95893" y="2048285"/>
            <a:ext cx="11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980</a:t>
            </a:r>
          </a:p>
          <a:p>
            <a:pPr algn="ctr"/>
            <a:r>
              <a:rPr lang="en-US" altLang="ko-KR" dirty="0" smtClean="0"/>
              <a:t>R15(31)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48" y="1857785"/>
            <a:ext cx="120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540</a:t>
            </a:r>
          </a:p>
          <a:p>
            <a:pPr algn="ctr"/>
            <a:r>
              <a:rPr lang="en-US" altLang="ko-KR" dirty="0" smtClean="0"/>
              <a:t>L15(15)</a:t>
            </a:r>
          </a:p>
          <a:p>
            <a:pPr algn="ctr"/>
            <a:r>
              <a:rPr lang="en-US" altLang="ko-KR" dirty="0" smtClean="0"/>
              <a:t>-30</a:t>
            </a:r>
            <a:r>
              <a:rPr lang="ko-KR" altLang="en-US" dirty="0" smtClean="0"/>
              <a:t>도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6913" y="4670761"/>
            <a:ext cx="3058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Speed</a:t>
            </a:r>
          </a:p>
          <a:p>
            <a:endParaRPr lang="en-US" altLang="ko-KR" b="1" dirty="0"/>
          </a:p>
          <a:p>
            <a:r>
              <a:rPr lang="en-US" altLang="ko-KR" dirty="0" smtClean="0"/>
              <a:t>Neutral : 0</a:t>
            </a:r>
          </a:p>
          <a:p>
            <a:r>
              <a:rPr lang="en-US" altLang="ko-KR" dirty="0" smtClean="0"/>
              <a:t>Forward : 1~3 Stage</a:t>
            </a:r>
          </a:p>
          <a:p>
            <a:r>
              <a:rPr lang="en-US" altLang="ko-KR" dirty="0" smtClean="0"/>
              <a:t>Reverse : only 1 stage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91954" y="1761850"/>
            <a:ext cx="5460493" cy="682718"/>
            <a:chOff x="1115615" y="764704"/>
            <a:chExt cx="8063052" cy="1008112"/>
          </a:xfrm>
        </p:grpSpPr>
        <p:sp>
          <p:nvSpPr>
            <p:cNvPr id="22" name="직사각형 21"/>
            <p:cNvSpPr/>
            <p:nvPr/>
          </p:nvSpPr>
          <p:spPr>
            <a:xfrm>
              <a:off x="1115615" y="764704"/>
              <a:ext cx="1008111" cy="100811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R/L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23726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29993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38105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48062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6173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62441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170556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96000" y="1028700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Protocol</a:t>
            </a:r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191954" y="2643438"/>
            <a:ext cx="4777776" cy="646331"/>
            <a:chOff x="6096511" y="2959963"/>
            <a:chExt cx="4777776" cy="646331"/>
          </a:xfrm>
        </p:grpSpPr>
        <p:sp>
          <p:nvSpPr>
            <p:cNvPr id="32" name="직사각형 31"/>
            <p:cNvSpPr/>
            <p:nvPr/>
          </p:nvSpPr>
          <p:spPr>
            <a:xfrm>
              <a:off x="6096511" y="3061133"/>
              <a:ext cx="443989" cy="44399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228" y="2959963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Left/Right bit</a:t>
              </a:r>
            </a:p>
            <a:p>
              <a:r>
                <a:rPr lang="en-US" altLang="ko-KR" dirty="0" smtClean="0"/>
                <a:t>L : 0, R : 1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191954" y="3615352"/>
            <a:ext cx="4777776" cy="646331"/>
            <a:chOff x="6096511" y="3807856"/>
            <a:chExt cx="4777776" cy="646331"/>
          </a:xfrm>
        </p:grpSpPr>
        <p:sp>
          <p:nvSpPr>
            <p:cNvPr id="35" name="직사각형 34"/>
            <p:cNvSpPr/>
            <p:nvPr/>
          </p:nvSpPr>
          <p:spPr>
            <a:xfrm>
              <a:off x="6096511" y="3909026"/>
              <a:ext cx="443989" cy="44399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9228" y="3807856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bit</a:t>
              </a:r>
            </a:p>
            <a:p>
              <a:r>
                <a:rPr lang="en-US" altLang="ko-KR" dirty="0" smtClean="0"/>
                <a:t>0(0000)~15(1111) stage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191954" y="4587266"/>
            <a:ext cx="4777776" cy="1200329"/>
            <a:chOff x="6096511" y="4903791"/>
            <a:chExt cx="4777776" cy="1200329"/>
          </a:xfrm>
        </p:grpSpPr>
        <p:sp>
          <p:nvSpPr>
            <p:cNvPr id="38" name="직사각형 37"/>
            <p:cNvSpPr/>
            <p:nvPr/>
          </p:nvSpPr>
          <p:spPr>
            <a:xfrm>
              <a:off x="6096511" y="5281960"/>
              <a:ext cx="443989" cy="44399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79228" y="4903791"/>
              <a:ext cx="40950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Speed bit</a:t>
              </a:r>
            </a:p>
            <a:p>
              <a:r>
                <a:rPr lang="en-US" altLang="ko-KR" dirty="0" smtClean="0"/>
                <a:t>0(000) : neutral</a:t>
              </a:r>
            </a:p>
            <a:p>
              <a:r>
                <a:rPr lang="en-US" altLang="ko-KR" dirty="0" smtClean="0"/>
                <a:t>1(001)~3(011) : 1~3 stage forward</a:t>
              </a:r>
            </a:p>
            <a:p>
              <a:r>
                <a:rPr lang="en-US" altLang="ko-KR" dirty="0" smtClean="0"/>
                <a:t>4(100) : only 1 stage reverse</a:t>
              </a:r>
              <a:endParaRPr lang="ko-KR" altLang="en-US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t="6402" r="34816" b="36645"/>
          <a:stretch/>
        </p:blipFill>
        <p:spPr>
          <a:xfrm>
            <a:off x="715287" y="1398032"/>
            <a:ext cx="5050513" cy="334969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096000" y="1028700"/>
            <a:ext cx="4074693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UART MSG(Text edit)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Transmitted message with UART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Protocol applied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SPEED(Spin box)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Range : Max 3 ~ Min -1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Combined with Vertical bar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STEER(Spin box)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Range : Max 15 ~ Min -15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Combined with Horizontal bar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696912" y="1028700"/>
            <a:ext cx="330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NVIDIA </a:t>
            </a:r>
            <a:r>
              <a:rPr lang="en-US" altLang="ko-KR" b="1" dirty="0" err="1" smtClean="0"/>
              <a:t>Jetson</a:t>
            </a:r>
            <a:r>
              <a:rPr lang="en-US" altLang="ko-KR" b="1" dirty="0" smtClean="0"/>
              <a:t> TX2 </a:t>
            </a:r>
            <a:r>
              <a:rPr lang="en-US" altLang="ko-KR" b="1" dirty="0" err="1" smtClean="0"/>
              <a:t>Test</a:t>
            </a:r>
            <a:r>
              <a:rPr lang="en-US" altLang="ko-KR" b="1" dirty="0" err="1" smtClean="0"/>
              <a:t>GUI</a:t>
            </a:r>
            <a:r>
              <a:rPr lang="en-US" altLang="ko-KR" b="1" dirty="0" smtClean="0"/>
              <a:t>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1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Result</a:t>
            </a:r>
            <a:r>
              <a:rPr lang="en-US" altLang="ko-KR" i="1" dirty="0" smtClean="0"/>
              <a:t> </a:t>
            </a:r>
            <a:r>
              <a:rPr lang="en-US" altLang="ko-KR" sz="2400" b="1" i="1" dirty="0" smtClean="0"/>
              <a:t>Self Driving Model Car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912" y="1028700"/>
            <a:ext cx="5399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Project Goals</a:t>
            </a:r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Self-driving </a:t>
            </a:r>
            <a:r>
              <a:rPr lang="en-US" altLang="ko-KR" dirty="0"/>
              <a:t>in Self-produced </a:t>
            </a:r>
            <a:r>
              <a:rPr lang="en-US" altLang="ko-KR" dirty="0" smtClean="0"/>
              <a:t>track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Straight and S Course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/>
              <a:t>Stop at the stop line and </a:t>
            </a:r>
            <a:r>
              <a:rPr lang="en-US" altLang="ko-KR" b="1" dirty="0">
                <a:solidFill>
                  <a:srgbClr val="FF0000"/>
                </a:solidFill>
              </a:rPr>
              <a:t>Bypass the hurdle </a:t>
            </a:r>
            <a:r>
              <a:rPr lang="en-US" altLang="ko-KR" b="1" dirty="0"/>
              <a:t>Using Image Processing(</a:t>
            </a:r>
            <a:r>
              <a:rPr lang="en-US" altLang="ko-KR" b="1" dirty="0" err="1"/>
              <a:t>OpenCV</a:t>
            </a:r>
            <a:r>
              <a:rPr lang="en-US" altLang="ko-KR" b="1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Recognition of </a:t>
            </a:r>
            <a:r>
              <a:rPr lang="en-US" altLang="ko-KR" b="1" dirty="0">
                <a:solidFill>
                  <a:srgbClr val="FF0000"/>
                </a:solidFill>
              </a:rPr>
              <a:t>traffic light and </a:t>
            </a:r>
            <a:r>
              <a:rPr lang="en-US" altLang="ko-KR" b="1" dirty="0" smtClean="0">
                <a:solidFill>
                  <a:srgbClr val="FF0000"/>
                </a:solidFill>
              </a:rPr>
              <a:t>sign </a:t>
            </a:r>
            <a:r>
              <a:rPr lang="en-US" altLang="ko-KR" b="1" dirty="0"/>
              <a:t>Using A.I(Machine Learning)</a:t>
            </a:r>
          </a:p>
          <a:p>
            <a:r>
              <a:rPr lang="en-US" altLang="ko-KR" dirty="0" smtClean="0"/>
              <a:t>        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0" y="1028700"/>
            <a:ext cx="407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Project Perfection</a:t>
            </a:r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Complete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Can’t Bypass the hurdle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Change Object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traffic </a:t>
            </a:r>
            <a:r>
              <a:rPr lang="en-US" altLang="ko-KR" b="1" dirty="0">
                <a:solidFill>
                  <a:srgbClr val="FF0000"/>
                </a:solidFill>
              </a:rPr>
              <a:t>light and sign-</a:t>
            </a:r>
            <a:r>
              <a:rPr lang="en-US" altLang="ko-KR" b="1" dirty="0" smtClean="0">
                <a:solidFill>
                  <a:srgbClr val="FF0000"/>
                </a:solidFill>
              </a:rPr>
              <a:t>&gt;cat doll         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75056" y="9012"/>
            <a:ext cx="44418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SUMMARY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913" y="1023234"/>
            <a:ext cx="902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Project Goals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Self-driving in Self-produced track(Straight and S Course)</a:t>
            </a:r>
            <a:br>
              <a:rPr lang="en-US" altLang="ko-KR" dirty="0" smtClean="0"/>
            </a:br>
            <a:r>
              <a:rPr lang="en-US" altLang="ko-KR" dirty="0" smtClean="0"/>
              <a:t>2. Stop at the stop line and Bypass the hurdle </a:t>
            </a:r>
            <a:r>
              <a:rPr lang="en-US" altLang="ko-KR" b="1" dirty="0" smtClean="0"/>
              <a:t>Using Image Processing(</a:t>
            </a:r>
            <a:r>
              <a:rPr lang="en-US" altLang="ko-KR" b="1" dirty="0" err="1" smtClean="0"/>
              <a:t>OpenCV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Recognition of traffic light and </a:t>
            </a:r>
            <a:r>
              <a:rPr lang="en-US" altLang="ko-KR" dirty="0" smtClean="0"/>
              <a:t>sign </a:t>
            </a:r>
            <a:r>
              <a:rPr lang="en-US" altLang="ko-KR" b="1" dirty="0" smtClean="0"/>
              <a:t>Using A.I(Machine Learning)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79712" y="2592062"/>
            <a:ext cx="5056187" cy="3892550"/>
            <a:chOff x="179388" y="2006600"/>
            <a:chExt cx="5056187" cy="3892550"/>
          </a:xfrm>
        </p:grpSpPr>
        <p:pic>
          <p:nvPicPr>
            <p:cNvPr id="6" name="Picture 2">
              <a:extLst>
                <a:ext uri="{FF2B5EF4-FFF2-40B4-BE49-F238E27FC236}">
                  <a16:creationId xmlns="" xmlns:a16="http://schemas.microsoft.com/office/drawing/2014/main" id="{77620CD9-E6D2-46BF-A413-3974AF5A5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38" y="2006600"/>
              <a:ext cx="4999037" cy="389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14">
              <a:extLst>
                <a:ext uri="{FF2B5EF4-FFF2-40B4-BE49-F238E27FC236}">
                  <a16:creationId xmlns="" xmlns:a16="http://schemas.microsoft.com/office/drawing/2014/main" id="{AE350F21-0B61-4616-A603-33354A74C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5589588"/>
              <a:ext cx="15843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Logitech Camera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8" name="TextBox 15">
              <a:extLst>
                <a:ext uri="{FF2B5EF4-FFF2-40B4-BE49-F238E27FC236}">
                  <a16:creationId xmlns="" xmlns:a16="http://schemas.microsoft.com/office/drawing/2014/main" id="{7F165F41-F68E-4E1B-80DF-27348519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4391025"/>
              <a:ext cx="21590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9" name="구부러진 연결선 8">
              <a:extLst>
                <a:ext uri="{FF2B5EF4-FFF2-40B4-BE49-F238E27FC236}">
                  <a16:creationId xmlns="" xmlns:a16="http://schemas.microsoft.com/office/drawing/2014/main" id="{29683213-5AFF-47E9-8B44-1C3773033129}"/>
                </a:ext>
              </a:extLst>
            </p:cNvPr>
            <p:cNvCxnSpPr>
              <a:stCxn id="8" idx="1"/>
              <a:endCxn id="7" idx="0"/>
            </p:cNvCxnSpPr>
            <p:nvPr/>
          </p:nvCxnSpPr>
          <p:spPr bwMode="auto">
            <a:xfrm rot="10800000" flipH="1" flipV="1">
              <a:off x="900112" y="4534694"/>
              <a:ext cx="142875" cy="1054894"/>
            </a:xfrm>
            <a:prstGeom prst="curvedConnector4">
              <a:avLst>
                <a:gd name="adj1" fmla="val -160000"/>
                <a:gd name="adj2" fmla="val 5681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3">
              <a:extLst>
                <a:ext uri="{FF2B5EF4-FFF2-40B4-BE49-F238E27FC236}">
                  <a16:creationId xmlns="" xmlns:a16="http://schemas.microsoft.com/office/drawing/2014/main" id="{B2504700-5C94-4114-82C6-3856A3BBF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3429000"/>
              <a:ext cx="1655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360 Laser Distance Sensor LDS-01</a:t>
              </a:r>
              <a:endParaRPr lang="en-US" altLang="ko-KR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24">
              <a:extLst>
                <a:ext uri="{FF2B5EF4-FFF2-40B4-BE49-F238E27FC236}">
                  <a16:creationId xmlns="" xmlns:a16="http://schemas.microsoft.com/office/drawing/2014/main" id="{44804115-EFB9-4024-92EE-A2E1B501A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150" y="4076700"/>
              <a:ext cx="2159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12" name="구부러진 연결선 11">
              <a:extLst>
                <a:ext uri="{FF2B5EF4-FFF2-40B4-BE49-F238E27FC236}">
                  <a16:creationId xmlns="" xmlns:a16="http://schemas.microsoft.com/office/drawing/2014/main" id="{7635E953-CF0E-4519-A223-EC49AA5EB730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 bwMode="auto">
            <a:xfrm rot="16200000" flipV="1">
              <a:off x="1382168" y="3515767"/>
              <a:ext cx="186035" cy="935831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8">
              <a:extLst>
                <a:ext uri="{FF2B5EF4-FFF2-40B4-BE49-F238E27FC236}">
                  <a16:creationId xmlns="" xmlns:a16="http://schemas.microsoft.com/office/drawing/2014/main" id="{997278DC-2F4D-4A92-8AFB-9AAB2062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349500"/>
              <a:ext cx="165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="" xmlns:a16="http://schemas.microsoft.com/office/drawing/2014/main" id="{6E0632F5-A815-469B-8EE9-35F229244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3213100"/>
              <a:ext cx="21590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15" name="구부러진 연결선 14">
              <a:extLst>
                <a:ext uri="{FF2B5EF4-FFF2-40B4-BE49-F238E27FC236}">
                  <a16:creationId xmlns="" xmlns:a16="http://schemas.microsoft.com/office/drawing/2014/main" id="{6745F4A7-AB59-4F0C-80D8-9BCFE3AF4775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 bwMode="auto">
            <a:xfrm rot="16200000" flipV="1">
              <a:off x="2012156" y="2201069"/>
              <a:ext cx="587375" cy="1436688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2">
              <a:extLst>
                <a:ext uri="{FF2B5EF4-FFF2-40B4-BE49-F238E27FC236}">
                  <a16:creationId xmlns="" xmlns:a16="http://schemas.microsoft.com/office/drawing/2014/main" id="{AF264379-3033-4C2A-BB52-1BB2CCF56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75" y="4678363"/>
              <a:ext cx="11906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Motor</a:t>
              </a:r>
              <a:b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</a:br>
              <a:r>
                <a:rPr lang="en-US" altLang="ko-KR" sz="1200" dirty="0" err="1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Motor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ESC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694324" y="2259239"/>
            <a:ext cx="3205351" cy="4357576"/>
            <a:chOff x="7521627" y="2320714"/>
            <a:chExt cx="3205351" cy="4357576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DE18ED4-D561-4D32-B799-164A04111DFC}"/>
                </a:ext>
              </a:extLst>
            </p:cNvPr>
            <p:cNvSpPr/>
            <p:nvPr/>
          </p:nvSpPr>
          <p:spPr bwMode="auto">
            <a:xfrm>
              <a:off x="7521721" y="5778290"/>
              <a:ext cx="3205162" cy="90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 smtClean="0">
                  <a:latin typeface="굴림" pitchFamily="50" charset="-127"/>
                  <a:ea typeface="굴림" pitchFamily="50" charset="-127"/>
                </a:rPr>
                <a:t>ARM Cortex A57 CPU</a:t>
              </a:r>
              <a:endParaRPr lang="en-US" altLang="ko-KR" sz="1800" b="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3CBA6BB8-C07D-4569-9E52-DA67862A1F75}"/>
                </a:ext>
              </a:extLst>
            </p:cNvPr>
            <p:cNvSpPr/>
            <p:nvPr/>
          </p:nvSpPr>
          <p:spPr bwMode="auto">
            <a:xfrm>
              <a:off x="7521721" y="4745764"/>
              <a:ext cx="3205162" cy="90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800" b="0" dirty="0">
                  <a:latin typeface="굴림" pitchFamily="50" charset="-127"/>
                  <a:ea typeface="굴림" pitchFamily="50" charset="-127"/>
                </a:rPr>
                <a:t>Linux</a:t>
              </a:r>
              <a:endParaRPr lang="ko-KR" altLang="en-US" sz="1800" b="0" dirty="0"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521627" y="3713239"/>
              <a:ext cx="3205351" cy="900000"/>
              <a:chOff x="7523214" y="3614984"/>
              <a:chExt cx="3205351" cy="900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4E46DE13-8DB3-4782-92FF-92375DEB220E}"/>
                  </a:ext>
                </a:extLst>
              </p:cNvPr>
              <p:cNvSpPr/>
              <p:nvPr/>
            </p:nvSpPr>
            <p:spPr bwMode="auto">
              <a:xfrm>
                <a:off x="7523214" y="3614984"/>
                <a:ext cx="1548000" cy="9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800" b="0" dirty="0">
                    <a:latin typeface="굴림" pitchFamily="50" charset="-127"/>
                    <a:ea typeface="굴림" pitchFamily="50" charset="-127"/>
                  </a:rPr>
                  <a:t>ROS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5F2D35D-692A-47F7-9644-CF50A349948D}"/>
                  </a:ext>
                </a:extLst>
              </p:cNvPr>
              <p:cNvSpPr/>
              <p:nvPr/>
            </p:nvSpPr>
            <p:spPr bwMode="auto">
              <a:xfrm>
                <a:off x="9180565" y="3614984"/>
                <a:ext cx="1548000" cy="9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800" b="0" dirty="0">
                    <a:latin typeface="굴림" pitchFamily="50" charset="-127"/>
                    <a:ea typeface="굴림" pitchFamily="50" charset="-127"/>
                  </a:rPr>
                  <a:t>Middle Ware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521721" y="2320714"/>
              <a:ext cx="3205162" cy="1260000"/>
              <a:chOff x="7521721" y="2320714"/>
              <a:chExt cx="3205162" cy="12600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786A9F6F-C0A2-4157-8EBC-CE87C2D289A2}"/>
                  </a:ext>
                </a:extLst>
              </p:cNvPr>
              <p:cNvSpPr/>
              <p:nvPr/>
            </p:nvSpPr>
            <p:spPr bwMode="auto">
              <a:xfrm>
                <a:off x="7521721" y="2320714"/>
                <a:ext cx="3205162" cy="126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en-US" altLang="ko-KR" sz="1800" b="0" dirty="0">
                  <a:latin typeface="굴림" pitchFamily="50" charset="-127"/>
                  <a:ea typeface="굴림" pitchFamily="50" charset="-127"/>
                </a:endParaRPr>
              </a:p>
              <a:p>
                <a:pPr algn="ctr" eaLnBrk="1" latinLnBrk="1" hangingPunct="1">
                  <a:defRPr/>
                </a:pPr>
                <a:endParaRPr lang="en-US" altLang="ko-KR" sz="1800" b="0" dirty="0" smtClean="0">
                  <a:latin typeface="굴림" pitchFamily="50" charset="-127"/>
                  <a:ea typeface="굴림" pitchFamily="50" charset="-127"/>
                </a:endParaRPr>
              </a:p>
              <a:p>
                <a:pPr algn="ctr" eaLnBrk="1" latinLnBrk="1" hangingPunct="1">
                  <a:defRPr/>
                </a:pPr>
                <a:r>
                  <a:rPr lang="en-US" altLang="ko-KR" sz="1800" b="0" dirty="0" smtClean="0">
                    <a:latin typeface="굴림" pitchFamily="50" charset="-127"/>
                    <a:ea typeface="굴림" pitchFamily="50" charset="-127"/>
                  </a:rPr>
                  <a:t>Application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D6190622-2C0B-4349-87D1-E485A3DC52A4}"/>
                  </a:ext>
                </a:extLst>
              </p:cNvPr>
              <p:cNvSpPr/>
              <p:nvPr/>
            </p:nvSpPr>
            <p:spPr bwMode="auto">
              <a:xfrm>
                <a:off x="7576455" y="2361082"/>
                <a:ext cx="2155401" cy="6259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  <a:t>Image Processing</a:t>
                </a:r>
                <a:b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</a:br>
                <a: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  <a:t>Machine Learning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35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HARDWARE DIAGRAM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118" name="직선 화살표 연결선 117"/>
          <p:cNvCxnSpPr>
            <a:stCxn id="115" idx="3"/>
            <a:endCxn id="116" idx="1"/>
          </p:cNvCxnSpPr>
          <p:nvPr/>
        </p:nvCxnSpPr>
        <p:spPr>
          <a:xfrm>
            <a:off x="2130425" y="5507576"/>
            <a:ext cx="195251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6913" y="67296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→ </a:t>
            </a:r>
            <a:r>
              <a:rPr lang="en-US" altLang="ko-KR" b="1" dirty="0" smtClean="0">
                <a:solidFill>
                  <a:srgbClr val="FF0000"/>
                </a:solidFill>
              </a:rPr>
              <a:t>Electric </a:t>
            </a:r>
            <a:r>
              <a:rPr lang="en-US" altLang="ko-KR" b="1" dirty="0" smtClean="0">
                <a:solidFill>
                  <a:srgbClr val="FF0000"/>
                </a:solidFill>
              </a:rPr>
              <a:t>Current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33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256313"/>
            <a:ext cx="1433512" cy="144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TX2 Battery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7463629" y="2827044"/>
            <a:ext cx="792957" cy="1539906"/>
            <a:chOff x="6096000" y="2008145"/>
            <a:chExt cx="792957" cy="1539906"/>
          </a:xfrm>
        </p:grpSpPr>
        <p:sp>
          <p:nvSpPr>
            <p:cNvPr id="91" name="직사각형 90"/>
            <p:cNvSpPr/>
            <p:nvPr/>
          </p:nvSpPr>
          <p:spPr>
            <a:xfrm>
              <a:off x="6096000" y="2008145"/>
              <a:ext cx="792957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96000" y="2544098"/>
              <a:ext cx="792957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USB</a:t>
              </a:r>
              <a:br>
                <a:rPr lang="en-US" altLang="ko-KR" b="1" dirty="0" smtClean="0"/>
              </a:br>
              <a:r>
                <a:rPr lang="en-US" altLang="ko-KR" b="1" dirty="0" smtClean="0"/>
                <a:t>HERB</a:t>
              </a:r>
              <a:endParaRPr lang="ko-KR" altLang="en-US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96000" y="3080051"/>
              <a:ext cx="792957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15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967576"/>
            <a:ext cx="1433512" cy="108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Car Battery</a:t>
            </a:r>
          </a:p>
        </p:txBody>
      </p:sp>
      <p:sp>
        <p:nvSpPr>
          <p:cNvPr id="116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936" y="4967576"/>
            <a:ext cx="1433512" cy="108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ESC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9574947" y="2827044"/>
            <a:ext cx="1849781" cy="1539906"/>
            <a:chOff x="9574947" y="2827044"/>
            <a:chExt cx="1849781" cy="1539906"/>
          </a:xfrm>
        </p:grpSpPr>
        <p:sp>
          <p:nvSpPr>
            <p:cNvPr id="122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948" y="3898950"/>
              <a:ext cx="1849780" cy="46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</p:txBody>
        </p:sp>
        <p:sp>
          <p:nvSpPr>
            <p:cNvPr id="125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947" y="3362997"/>
              <a:ext cx="1849780" cy="46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Camera</a:t>
              </a:r>
            </a:p>
          </p:txBody>
        </p:sp>
        <p:sp>
          <p:nvSpPr>
            <p:cNvPr id="130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947" y="2827044"/>
              <a:ext cx="1849780" cy="46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LDS Sensor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468958" y="4548476"/>
            <a:ext cx="1849780" cy="2068224"/>
            <a:chOff x="7380058" y="4548476"/>
            <a:chExt cx="1849780" cy="2068224"/>
          </a:xfrm>
        </p:grpSpPr>
        <p:sp>
          <p:nvSpPr>
            <p:cNvPr id="119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4548476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Brushless Motor</a:t>
              </a:r>
            </a:p>
          </p:txBody>
        </p:sp>
        <p:sp>
          <p:nvSpPr>
            <p:cNvPr id="132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5613400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Steering Servo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48785" y="1256313"/>
            <a:ext cx="2696484" cy="3150684"/>
            <a:chOff x="3448786" y="1256313"/>
            <a:chExt cx="2696484" cy="3150684"/>
          </a:xfrm>
        </p:grpSpPr>
        <p:sp>
          <p:nvSpPr>
            <p:cNvPr id="25" name="직사각형 3">
              <a:extLst>
                <a:ext uri="{FF2B5EF4-FFF2-40B4-BE49-F238E27FC236}">
                  <a16:creationId xmlns="" xmlns:a16="http://schemas.microsoft.com/office/drawing/2014/main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787" y="1256313"/>
              <a:ext cx="2696483" cy="14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XAVIER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">
              <a:extLst>
                <a:ext uri="{FF2B5EF4-FFF2-40B4-BE49-F238E27FC236}">
                  <a16:creationId xmlns="" xmlns:a16="http://schemas.microsoft.com/office/drawing/2014/main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786" y="2786997"/>
              <a:ext cx="2696483" cy="162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42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58" y="1256313"/>
            <a:ext cx="1849780" cy="46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Logi</a:t>
            </a: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 Camera</a:t>
            </a:r>
          </a:p>
        </p:txBody>
      </p:sp>
      <p:cxnSp>
        <p:nvCxnSpPr>
          <p:cNvPr id="68" name="직선 화살표 연결선 67"/>
          <p:cNvCxnSpPr>
            <a:stCxn id="33" idx="3"/>
            <a:endCxn id="25" idx="1"/>
          </p:cNvCxnSpPr>
          <p:nvPr/>
        </p:nvCxnSpPr>
        <p:spPr>
          <a:xfrm>
            <a:off x="2130425" y="1976313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3" idx="3"/>
            <a:endCxn id="36" idx="1"/>
          </p:cNvCxnSpPr>
          <p:nvPr/>
        </p:nvCxnSpPr>
        <p:spPr>
          <a:xfrm>
            <a:off x="2130425" y="1976313"/>
            <a:ext cx="1318360" cy="162068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16" idx="3"/>
            <a:endCxn id="119" idx="1"/>
          </p:cNvCxnSpPr>
          <p:nvPr/>
        </p:nvCxnSpPr>
        <p:spPr>
          <a:xfrm flipV="1">
            <a:off x="5516448" y="5050126"/>
            <a:ext cx="1952510" cy="45745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22" idx="2"/>
            <a:endCxn id="132" idx="3"/>
          </p:cNvCxnSpPr>
          <p:nvPr/>
        </p:nvCxnSpPr>
        <p:spPr>
          <a:xfrm rot="5400000">
            <a:off x="9035238" y="4650450"/>
            <a:ext cx="1748100" cy="11811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6" idx="3"/>
            <a:endCxn id="92" idx="1"/>
          </p:cNvCxnSpPr>
          <p:nvPr/>
        </p:nvCxnSpPr>
        <p:spPr>
          <a:xfrm>
            <a:off x="6145268" y="3596997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3" idx="3"/>
            <a:endCxn id="122" idx="1"/>
          </p:cNvCxnSpPr>
          <p:nvPr/>
        </p:nvCxnSpPr>
        <p:spPr>
          <a:xfrm>
            <a:off x="8256586" y="4132950"/>
            <a:ext cx="13183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2" idx="3"/>
            <a:endCxn id="125" idx="1"/>
          </p:cNvCxnSpPr>
          <p:nvPr/>
        </p:nvCxnSpPr>
        <p:spPr>
          <a:xfrm>
            <a:off x="8256586" y="3596997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1" idx="3"/>
            <a:endCxn id="130" idx="1"/>
          </p:cNvCxnSpPr>
          <p:nvPr/>
        </p:nvCxnSpPr>
        <p:spPr>
          <a:xfrm>
            <a:off x="8256586" y="3061044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42" idx="1"/>
          </p:cNvCxnSpPr>
          <p:nvPr/>
        </p:nvCxnSpPr>
        <p:spPr>
          <a:xfrm flipH="1">
            <a:off x="6145269" y="1490313"/>
            <a:ext cx="1323689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HARDWARE DIAGRAM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6913" y="67296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→ </a:t>
            </a:r>
            <a:r>
              <a:rPr lang="en-US" altLang="ko-KR" b="1" dirty="0" smtClean="0"/>
              <a:t>Data</a:t>
            </a:r>
            <a:endParaRPr lang="en-US" altLang="ko-KR" b="1" dirty="0" smtClean="0"/>
          </a:p>
        </p:txBody>
      </p:sp>
      <p:grpSp>
        <p:nvGrpSpPr>
          <p:cNvPr id="56" name="그룹 55"/>
          <p:cNvGrpSpPr/>
          <p:nvPr/>
        </p:nvGrpSpPr>
        <p:grpSpPr>
          <a:xfrm>
            <a:off x="5261882" y="1848168"/>
            <a:ext cx="792957" cy="2357408"/>
            <a:chOff x="6096000" y="2008145"/>
            <a:chExt cx="792957" cy="2357408"/>
          </a:xfrm>
        </p:grpSpPr>
        <p:sp>
          <p:nvSpPr>
            <p:cNvPr id="91" name="직사각형 90"/>
            <p:cNvSpPr/>
            <p:nvPr/>
          </p:nvSpPr>
          <p:spPr>
            <a:xfrm>
              <a:off x="6096000" y="2008145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96000" y="2613948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 smtClean="0"/>
                <a:t>USB</a:t>
              </a:r>
              <a:endParaRPr lang="ko-KR" altLang="en-US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96000" y="3219751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 smtClean="0"/>
                <a:t>HERB</a:t>
              </a:r>
              <a:endParaRPr lang="ko-KR" altLang="en-US" b="1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096000" y="3825553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6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280" y="4393035"/>
            <a:ext cx="1433512" cy="108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ESC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728397" y="1848168"/>
            <a:ext cx="1849780" cy="2357408"/>
            <a:chOff x="8304948" y="2008145"/>
            <a:chExt cx="1849780" cy="2357408"/>
          </a:xfrm>
        </p:grpSpPr>
        <p:sp>
          <p:nvSpPr>
            <p:cNvPr id="122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3825553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</p:txBody>
        </p:sp>
        <p:sp>
          <p:nvSpPr>
            <p:cNvPr id="125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2008145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Camera</a:t>
              </a:r>
            </a:p>
          </p:txBody>
        </p:sp>
        <p:sp>
          <p:nvSpPr>
            <p:cNvPr id="130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2613948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LDS Sensor</a:t>
              </a:r>
            </a:p>
          </p:txBody>
        </p:sp>
        <p:sp>
          <p:nvSpPr>
            <p:cNvPr id="131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3219751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IMU Sensor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9161895" y="4393035"/>
            <a:ext cx="1849780" cy="2068224"/>
            <a:chOff x="7380058" y="4548476"/>
            <a:chExt cx="1849780" cy="2068224"/>
          </a:xfrm>
        </p:grpSpPr>
        <p:sp>
          <p:nvSpPr>
            <p:cNvPr id="119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4548476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Brushless Motor</a:t>
              </a:r>
            </a:p>
          </p:txBody>
        </p:sp>
        <p:sp>
          <p:nvSpPr>
            <p:cNvPr id="132" name="직사각형 17">
              <a:extLst>
                <a:ext uri="{FF2B5EF4-FFF2-40B4-BE49-F238E27FC236}">
                  <a16:creationId xmlns="" xmlns:a16="http://schemas.microsoft.com/office/drawing/2014/main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5613400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Steering Servo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738543" y="1002313"/>
            <a:ext cx="2696484" cy="2750384"/>
            <a:chOff x="2690243" y="1256313"/>
            <a:chExt cx="2696484" cy="2750384"/>
          </a:xfrm>
        </p:grpSpPr>
        <p:sp>
          <p:nvSpPr>
            <p:cNvPr id="25" name="직사각형 3">
              <a:extLst>
                <a:ext uri="{FF2B5EF4-FFF2-40B4-BE49-F238E27FC236}">
                  <a16:creationId xmlns="" xmlns:a16="http://schemas.microsoft.com/office/drawing/2014/main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44" y="1256313"/>
              <a:ext cx="2696483" cy="108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XAVIER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">
              <a:extLst>
                <a:ext uri="{FF2B5EF4-FFF2-40B4-BE49-F238E27FC236}">
                  <a16:creationId xmlns="" xmlns:a16="http://schemas.microsoft.com/office/drawing/2014/main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43" y="2926697"/>
              <a:ext cx="2696483" cy="108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42" name="직사각형 17">
            <a:extLst>
              <a:ext uri="{FF2B5EF4-FFF2-40B4-BE49-F238E27FC236}">
                <a16:creationId xmlns="" xmlns:a16="http://schemas.microsoft.com/office/drawing/2014/main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97" y="1002313"/>
            <a:ext cx="1849780" cy="54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Logi</a:t>
            </a: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 Camera</a:t>
            </a:r>
          </a:p>
        </p:txBody>
      </p:sp>
      <p:cxnSp>
        <p:nvCxnSpPr>
          <p:cNvPr id="5" name="직선 화살표 연결선 4"/>
          <p:cNvCxnSpPr>
            <a:stCxn id="25" idx="2"/>
            <a:endCxn id="36" idx="0"/>
          </p:cNvCxnSpPr>
          <p:nvPr/>
        </p:nvCxnSpPr>
        <p:spPr>
          <a:xfrm flipH="1">
            <a:off x="10086785" y="2082313"/>
            <a:ext cx="1" cy="5903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30" idx="3"/>
            <a:endCxn id="92" idx="1"/>
          </p:cNvCxnSpPr>
          <p:nvPr/>
        </p:nvCxnSpPr>
        <p:spPr>
          <a:xfrm>
            <a:off x="2578177" y="2723971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25" idx="3"/>
            <a:endCxn id="91" idx="1"/>
          </p:cNvCxnSpPr>
          <p:nvPr/>
        </p:nvCxnSpPr>
        <p:spPr>
          <a:xfrm>
            <a:off x="2578177" y="2118168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31" idx="3"/>
            <a:endCxn id="93" idx="1"/>
          </p:cNvCxnSpPr>
          <p:nvPr/>
        </p:nvCxnSpPr>
        <p:spPr>
          <a:xfrm>
            <a:off x="2578177" y="3329774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1" idx="3"/>
            <a:endCxn id="36" idx="1"/>
          </p:cNvCxnSpPr>
          <p:nvPr/>
        </p:nvCxnSpPr>
        <p:spPr>
          <a:xfrm>
            <a:off x="6054839" y="2118168"/>
            <a:ext cx="2683704" cy="1094529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2" idx="3"/>
            <a:endCxn id="36" idx="1"/>
          </p:cNvCxnSpPr>
          <p:nvPr/>
        </p:nvCxnSpPr>
        <p:spPr>
          <a:xfrm>
            <a:off x="6054839" y="2723971"/>
            <a:ext cx="2683704" cy="48872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2" idx="2"/>
            <a:endCxn id="116" idx="1"/>
          </p:cNvCxnSpPr>
          <p:nvPr/>
        </p:nvCxnSpPr>
        <p:spPr>
          <a:xfrm rot="16200000" flipH="1">
            <a:off x="3039554" y="2819308"/>
            <a:ext cx="727459" cy="349999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2" idx="2"/>
            <a:endCxn id="132" idx="1"/>
          </p:cNvCxnSpPr>
          <p:nvPr/>
        </p:nvCxnSpPr>
        <p:spPr>
          <a:xfrm rot="16200000" flipH="1">
            <a:off x="4530575" y="1328288"/>
            <a:ext cx="1754033" cy="750860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2" idx="3"/>
          </p:cNvCxnSpPr>
          <p:nvPr/>
        </p:nvCxnSpPr>
        <p:spPr>
          <a:xfrm>
            <a:off x="2578177" y="1272313"/>
            <a:ext cx="61603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6" idx="3"/>
            <a:endCxn id="119" idx="1"/>
          </p:cNvCxnSpPr>
          <p:nvPr/>
        </p:nvCxnSpPr>
        <p:spPr>
          <a:xfrm flipV="1">
            <a:off x="6586792" y="4894685"/>
            <a:ext cx="2575103" cy="3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6" idx="2"/>
            <a:endCxn id="94" idx="3"/>
          </p:cNvCxnSpPr>
          <p:nvPr/>
        </p:nvCxnSpPr>
        <p:spPr>
          <a:xfrm rot="5400000">
            <a:off x="7979373" y="1828163"/>
            <a:ext cx="182879" cy="403194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4" idx="1"/>
            <a:endCxn id="122" idx="3"/>
          </p:cNvCxnSpPr>
          <p:nvPr/>
        </p:nvCxnSpPr>
        <p:spPr>
          <a:xfrm flipH="1">
            <a:off x="2578177" y="3935576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3029" y="697654"/>
            <a:ext cx="5690538" cy="5539654"/>
            <a:chOff x="2773019" y="333417"/>
            <a:chExt cx="5690538" cy="5539654"/>
          </a:xfrm>
        </p:grpSpPr>
        <p:grpSp>
          <p:nvGrpSpPr>
            <p:cNvPr id="25" name="그룹 24"/>
            <p:cNvGrpSpPr/>
            <p:nvPr/>
          </p:nvGrpSpPr>
          <p:grpSpPr>
            <a:xfrm rot="20700000">
              <a:off x="2773019" y="333417"/>
              <a:ext cx="5690538" cy="5539654"/>
              <a:chOff x="4446494" y="842682"/>
              <a:chExt cx="4593455" cy="4471660"/>
            </a:xfrm>
          </p:grpSpPr>
          <p:sp>
            <p:nvSpPr>
              <p:cNvPr id="9" name="한쪽 모서리가 둥근 사각형 8"/>
              <p:cNvSpPr/>
              <p:nvPr/>
            </p:nvSpPr>
            <p:spPr>
              <a:xfrm flipV="1">
                <a:off x="7049286" y="3275560"/>
                <a:ext cx="1577788" cy="1550894"/>
              </a:xfrm>
              <a:prstGeom prst="round1Rect">
                <a:avLst/>
              </a:prstGeom>
              <a:solidFill>
                <a:srgbClr val="333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806048" y="3275556"/>
                <a:ext cx="2241185" cy="2038786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4572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 flipH="1" flipV="1">
                <a:off x="5778082" y="3275559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049286" y="1511246"/>
                <a:ext cx="1990663" cy="1764310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482600" dir="36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한쪽 모서리가 둥근 사각형 6"/>
              <p:cNvSpPr/>
              <p:nvPr/>
            </p:nvSpPr>
            <p:spPr>
              <a:xfrm>
                <a:off x="7049286" y="2026023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46494" y="842682"/>
                <a:ext cx="2602792" cy="2432877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711200" dir="18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한쪽 모서리가 둥근 사각형 7"/>
              <p:cNvSpPr/>
              <p:nvPr/>
            </p:nvSpPr>
            <p:spPr>
              <a:xfrm flipH="1">
                <a:off x="5471499" y="1724667"/>
                <a:ext cx="1577788" cy="1550894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20700000">
              <a:off x="4092841" y="2081815"/>
              <a:ext cx="16499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  <a:t>Jang </a:t>
              </a:r>
              <a:b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</a:br>
              <a: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  <a:t>In Sang</a:t>
              </a: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20700000">
              <a:off x="5854772" y="1902134"/>
              <a:ext cx="15487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FF0000"/>
                  </a:solidFill>
                </a:rPr>
                <a:t>Lee </a:t>
              </a:r>
              <a:br>
                <a:rPr lang="en-US" altLang="ko-KR" sz="2400" b="1" dirty="0" smtClean="0">
                  <a:solidFill>
                    <a:srgbClr val="FF0000"/>
                  </a:solidFill>
                </a:rPr>
              </a:br>
              <a:r>
                <a:rPr lang="en-US" altLang="ko-KR" sz="2400" b="1" dirty="0" smtClean="0">
                  <a:solidFill>
                    <a:srgbClr val="FF0000"/>
                  </a:solidFill>
                </a:rPr>
                <a:t>Jun Tae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20700000">
              <a:off x="4659468" y="3659882"/>
              <a:ext cx="15557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Jung </a:t>
              </a:r>
              <a:br>
                <a:rPr lang="en-US" altLang="ko-KR" sz="2400" b="1" dirty="0" smtClean="0">
                  <a:solidFill>
                    <a:prstClr val="white"/>
                  </a:solidFill>
                </a:rPr>
              </a:br>
              <a:r>
                <a:rPr lang="en-US" altLang="ko-KR" sz="2400" b="1" dirty="0" err="1" smtClean="0">
                  <a:solidFill>
                    <a:prstClr val="white"/>
                  </a:solidFill>
                </a:rPr>
                <a:t>Ji</a:t>
              </a:r>
              <a:r>
                <a:rPr lang="en-US" altLang="ko-KR" sz="2400" b="1" dirty="0" smtClean="0">
                  <a:solidFill>
                    <a:prstClr val="white"/>
                  </a:solidFill>
                </a:rPr>
                <a:t> Won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20700000">
              <a:off x="6313061" y="3115310"/>
              <a:ext cx="164994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  <a:t>Lee </a:t>
              </a:r>
              <a:b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</a:br>
              <a:r>
                <a:rPr lang="en-US" altLang="ko-KR" sz="3200" b="1" dirty="0" err="1" smtClean="0">
                  <a:solidFill>
                    <a:prstClr val="white">
                      <a:lumMod val="65000"/>
                    </a:prstClr>
                  </a:solidFill>
                </a:rPr>
                <a:t>Mi</a:t>
              </a:r>
              <a: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altLang="ko-KR" sz="3200" b="1" dirty="0" err="1" smtClean="0">
                  <a:solidFill>
                    <a:prstClr val="white">
                      <a:lumMod val="65000"/>
                    </a:prstClr>
                  </a:solidFill>
                </a:rPr>
                <a:t>Reu</a:t>
              </a:r>
              <a:endParaRPr lang="ko-KR" altLang="en-US" sz="3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20700000">
            <a:off x="362913" y="2769899"/>
            <a:ext cx="35317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Role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Sensor(LDS)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Analysis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Bluetooth Module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ROS Publisher(LDS)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700000">
            <a:off x="7792017" y="542630"/>
            <a:ext cx="367665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100"/>
                </a:solidFill>
              </a:rPr>
              <a:t>Role</a:t>
            </a:r>
            <a:endParaRPr lang="en-US" altLang="ko-KR" b="1" dirty="0">
              <a:solidFill>
                <a:srgbClr val="FF01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100"/>
                </a:solidFill>
              </a:rPr>
              <a:t>Car(Motor, ECS) Control</a:t>
            </a:r>
            <a:br>
              <a:rPr lang="en-US" altLang="ko-KR" sz="1600" dirty="0" smtClean="0">
                <a:solidFill>
                  <a:srgbClr val="FF0100"/>
                </a:solidFill>
              </a:rPr>
            </a:br>
            <a:r>
              <a:rPr lang="en-US" altLang="ko-KR" sz="1600" dirty="0" smtClean="0">
                <a:solidFill>
                  <a:srgbClr val="FF0100"/>
                </a:solidFill>
              </a:rPr>
              <a:t>TX2 </a:t>
            </a:r>
            <a:r>
              <a:rPr lang="ko-KR" altLang="en-US" sz="1600" dirty="0" smtClean="0">
                <a:solidFill>
                  <a:srgbClr val="FF0100"/>
                </a:solidFill>
              </a:rPr>
              <a:t>↔ </a:t>
            </a:r>
            <a:r>
              <a:rPr lang="en-US" altLang="ko-KR" sz="1600" dirty="0" smtClean="0">
                <a:solidFill>
                  <a:srgbClr val="FF0100"/>
                </a:solidFill>
              </a:rPr>
              <a:t>STM32 Communication</a:t>
            </a:r>
            <a:br>
              <a:rPr lang="en-US" altLang="ko-KR" sz="1600" dirty="0" smtClean="0">
                <a:solidFill>
                  <a:srgbClr val="FF0100"/>
                </a:solidFill>
              </a:rPr>
            </a:br>
            <a:r>
              <a:rPr lang="en-US" altLang="ko-KR" sz="1600" dirty="0" smtClean="0">
                <a:solidFill>
                  <a:srgbClr val="FF0100"/>
                </a:solidFill>
              </a:rPr>
              <a:t>ROS </a:t>
            </a:r>
            <a:r>
              <a:rPr lang="en-US" altLang="ko-KR" sz="1600" dirty="0" smtClean="0">
                <a:solidFill>
                  <a:srgbClr val="FF0100"/>
                </a:solidFill>
              </a:rPr>
              <a:t>Publisher(Keyboard Joystick, Image Processing), Subscriber(Application)</a:t>
            </a:r>
            <a:endParaRPr lang="ko-KR" altLang="en-US" sz="1600" dirty="0">
              <a:solidFill>
                <a:srgbClr val="FF01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20700000">
            <a:off x="-339386" y="709253"/>
            <a:ext cx="596115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prstClr val="white"/>
                </a:solidFill>
              </a:rPr>
              <a:t>Roles &amp; Responsibilities</a:t>
            </a:r>
          </a:p>
          <a:p>
            <a:pPr algn="r"/>
            <a:endParaRPr lang="en-US" altLang="ko-KR" sz="600" b="1" dirty="0" smtClean="0">
              <a:solidFill>
                <a:prstClr val="white"/>
              </a:solidFill>
            </a:endParaRPr>
          </a:p>
          <a:p>
            <a:pPr algn="r"/>
            <a:r>
              <a:rPr lang="en-US" altLang="ko-KR" sz="1100" dirty="0" smtClean="0">
                <a:solidFill>
                  <a:prstClr val="white"/>
                </a:solidFill>
              </a:rPr>
              <a:t>Vision &amp; AI Base Self-driving Model Car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700000">
            <a:off x="7576743" y="4768629"/>
            <a:ext cx="43591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Role(Software)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Image Processing(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OpenCV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Lane, Stop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Line detection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And Analysis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 rot="20700000">
            <a:off x="2185999" y="4761765"/>
            <a:ext cx="27445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Role(Software)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Machine Learning(A.I)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ROS Publisher(A.I)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And Analysis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4742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Node/Topic/MSG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21638" y="1893332"/>
            <a:ext cx="5534642" cy="4487074"/>
            <a:chOff x="721638" y="1893332"/>
            <a:chExt cx="5534642" cy="448707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21639" y="1893332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‘KEYBOARD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Topic Name ‘keyboard’</a:t>
              </a:r>
            </a:p>
            <a:p>
              <a:pPr algn="ctr"/>
              <a:r>
                <a:rPr lang="en-US" altLang="ko-KR" dirty="0" smtClean="0"/>
                <a:t>MSG: flaot32[] keyboard</a:t>
              </a:r>
            </a:p>
            <a:p>
              <a:pPr algn="ctr"/>
              <a:r>
                <a:rPr lang="en-US" altLang="ko-KR" dirty="0" smtClean="0"/>
                <a:t>[start(1)/stop(0), steer, speed, </a:t>
              </a:r>
              <a:r>
                <a:rPr lang="en-US" altLang="ko-KR" dirty="0" err="1" smtClean="0"/>
                <a:t>speed_before</a:t>
              </a:r>
              <a:r>
                <a:rPr lang="en-US" altLang="ko-KR" dirty="0" smtClean="0"/>
                <a:t>]</a:t>
              </a:r>
              <a:endParaRPr lang="en-US" altLang="ko-KR" dirty="0" smtClean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21639" y="5300406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‘AI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Topic Name ‘</a:t>
              </a:r>
              <a:r>
                <a:rPr lang="en-US" altLang="ko-KR" dirty="0" err="1" smtClean="0"/>
                <a:t>ai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MSG: int8 </a:t>
              </a:r>
              <a:r>
                <a:rPr lang="en-US" altLang="ko-KR" dirty="0" err="1" smtClean="0"/>
                <a:t>ai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detection(1)/None(0)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1638" y="3029023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‘LDS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Topic Name ‘</a:t>
              </a:r>
              <a:r>
                <a:rPr lang="en-US" altLang="ko-KR" dirty="0" err="1" smtClean="0"/>
                <a:t>lds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MSG: float32[3] </a:t>
              </a:r>
              <a:r>
                <a:rPr lang="en-US" altLang="ko-KR" dirty="0" err="1" smtClean="0"/>
                <a:t>lds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[detection(0)/None(1), angle, distance]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21638" y="4164714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‘CAM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Topic Name ‘cam’</a:t>
              </a:r>
            </a:p>
            <a:p>
              <a:pPr algn="ctr"/>
              <a:r>
                <a:rPr lang="en-US" altLang="ko-KR" dirty="0" smtClean="0"/>
                <a:t>MSG: float32[] cam</a:t>
              </a:r>
            </a:p>
            <a:p>
              <a:pPr algn="ctr"/>
              <a:r>
                <a:rPr lang="en-US" altLang="ko-KR" dirty="0" smtClean="0"/>
                <a:t>[steer, speed, </a:t>
              </a:r>
              <a:r>
                <a:rPr lang="en-US" altLang="ko-KR" dirty="0" err="1" smtClean="0"/>
                <a:t>speed_before</a:t>
              </a:r>
              <a:r>
                <a:rPr lang="en-US" altLang="ko-KR" dirty="0" smtClean="0"/>
                <a:t>]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6985000" y="1893332"/>
            <a:ext cx="4470400" cy="447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‘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’</a:t>
            </a:r>
          </a:p>
          <a:p>
            <a:pPr algn="ctr"/>
            <a:r>
              <a:rPr lang="en-US" altLang="ko-KR" dirty="0" smtClean="0"/>
              <a:t>Topic Name ‘keyboard’ ‘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’ ‘</a:t>
            </a:r>
            <a:r>
              <a:rPr lang="en-US" altLang="ko-KR" dirty="0" err="1" smtClean="0"/>
              <a:t>lds</a:t>
            </a:r>
            <a:r>
              <a:rPr lang="en-US" altLang="ko-KR" dirty="0" smtClean="0"/>
              <a:t>’ ‘cam’</a:t>
            </a:r>
          </a:p>
          <a:p>
            <a:pPr algn="ctr"/>
            <a:endParaRPr lang="en-US" altLang="ko-KR" dirty="0" smtClean="0"/>
          </a:p>
          <a:p>
            <a:r>
              <a:rPr lang="en-US" altLang="ko-KR" dirty="0" smtClean="0"/>
              <a:t>MSG ‘</a:t>
            </a:r>
            <a:r>
              <a:rPr lang="en-US" altLang="ko-KR" dirty="0" err="1" smtClean="0"/>
              <a:t>four_floats</a:t>
            </a:r>
            <a:r>
              <a:rPr lang="en-US" altLang="ko-KR" dirty="0" smtClean="0"/>
              <a:t>’</a:t>
            </a:r>
          </a:p>
          <a:p>
            <a:r>
              <a:rPr lang="en-US" altLang="ko-KR" dirty="0" smtClean="0"/>
              <a:t>floatt32[] keyboard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nt8 </a:t>
            </a:r>
            <a:r>
              <a:rPr lang="en-US" altLang="ko-KR" dirty="0" err="1" smtClean="0"/>
              <a:t>ai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loat32[3] </a:t>
            </a:r>
            <a:r>
              <a:rPr lang="en-US" altLang="ko-KR" dirty="0" err="1" smtClean="0"/>
              <a:t>lds</a:t>
            </a:r>
            <a:endParaRPr lang="en-US" altLang="ko-KR" dirty="0" smtClean="0"/>
          </a:p>
          <a:p>
            <a:r>
              <a:rPr lang="en-US" altLang="ko-KR" dirty="0" smtClean="0"/>
              <a:t>float32[] cam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6716" y="1505466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Publisher</a:t>
            </a:r>
            <a:endParaRPr lang="en-US" altLang="ko-KR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7777956" y="1505466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Subscriber</a:t>
            </a:r>
            <a:endParaRPr lang="en-US" altLang="ko-KR" b="1" dirty="0" smtClean="0"/>
          </a:p>
        </p:txBody>
      </p:sp>
      <p:cxnSp>
        <p:nvCxnSpPr>
          <p:cNvPr id="8" name="직선 화살표 연결선 7"/>
          <p:cNvCxnSpPr>
            <a:stCxn id="3" idx="1"/>
          </p:cNvCxnSpPr>
          <p:nvPr/>
        </p:nvCxnSpPr>
        <p:spPr>
          <a:xfrm flipH="1" flipV="1">
            <a:off x="6256280" y="4129046"/>
            <a:ext cx="728720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Communication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.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428201" y="1398032"/>
            <a:ext cx="3253048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TX2 Master URI</a:t>
            </a:r>
          </a:p>
          <a:p>
            <a:pPr algn="ctr"/>
            <a:r>
              <a:rPr lang="en-US" altLang="ko-KR" dirty="0" err="1" smtClean="0"/>
              <a:t>roscore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192.168.105.4:11311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39750" y="2819400"/>
            <a:ext cx="3962400" cy="3644900"/>
            <a:chOff x="539750" y="2819400"/>
            <a:chExt cx="3962400" cy="3644900"/>
          </a:xfrm>
        </p:grpSpPr>
        <p:sp>
          <p:nvSpPr>
            <p:cNvPr id="4" name="타원 3"/>
            <p:cNvSpPr/>
            <p:nvPr/>
          </p:nvSpPr>
          <p:spPr>
            <a:xfrm>
              <a:off x="539750" y="2819400"/>
              <a:ext cx="3962400" cy="1720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TX2 Publisher Node</a:t>
              </a:r>
            </a:p>
            <a:p>
              <a:pPr algn="ctr"/>
              <a:r>
                <a:rPr lang="en-US" altLang="ko-KR" dirty="0" smtClean="0"/>
                <a:t>IP : 192.168.105.4</a:t>
              </a:r>
            </a:p>
            <a:p>
              <a:pPr algn="ctr"/>
              <a:r>
                <a:rPr lang="en-US" altLang="ko-KR" dirty="0" smtClean="0"/>
                <a:t>‘KEYBOARD’ ‘LDS’ ‘CAM’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39750" y="4743450"/>
              <a:ext cx="3962400" cy="1720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XAVIER Publisher Node</a:t>
              </a:r>
            </a:p>
            <a:p>
              <a:pPr algn="ctr"/>
              <a:r>
                <a:rPr lang="en-US" altLang="ko-KR" dirty="0" smtClean="0"/>
                <a:t>IP : 192.168.105.5</a:t>
              </a:r>
            </a:p>
            <a:p>
              <a:pPr algn="ctr"/>
              <a:r>
                <a:rPr lang="en-US" altLang="ko-KR" dirty="0" smtClean="0"/>
                <a:t>‘AI’</a:t>
              </a:r>
              <a:endParaRPr lang="ko-KR" altLang="en-US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7607300" y="3781425"/>
            <a:ext cx="3962400" cy="172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TX2 Subscriber Node</a:t>
            </a:r>
          </a:p>
          <a:p>
            <a:pPr algn="ctr"/>
            <a:r>
              <a:rPr lang="en-US" altLang="ko-KR" dirty="0" smtClean="0"/>
              <a:t>IP : 192.168.105.4</a:t>
            </a:r>
          </a:p>
          <a:p>
            <a:pPr algn="ctr"/>
            <a:r>
              <a:rPr lang="en-US" altLang="ko-KR" dirty="0" smtClean="0"/>
              <a:t>‘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16" idx="2"/>
          </p:cNvCxnSpPr>
          <p:nvPr/>
        </p:nvCxnSpPr>
        <p:spPr>
          <a:xfrm>
            <a:off x="4502150" y="3679825"/>
            <a:ext cx="3105150" cy="96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6"/>
            <a:endCxn id="16" idx="2"/>
          </p:cNvCxnSpPr>
          <p:nvPr/>
        </p:nvCxnSpPr>
        <p:spPr>
          <a:xfrm flipV="1">
            <a:off x="4502150" y="4641850"/>
            <a:ext cx="3105150" cy="96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Subscriber ‘</a:t>
            </a:r>
            <a:r>
              <a:rPr lang="en-US" altLang="ko-KR" b="1" dirty="0" err="1" smtClean="0"/>
              <a:t>car_control</a:t>
            </a:r>
            <a:r>
              <a:rPr lang="en-US" altLang="ko-KR" b="1" dirty="0" smtClean="0"/>
              <a:t>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3084512" y="2158600"/>
            <a:ext cx="1810944" cy="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2253" y="17896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895456" y="1751800"/>
            <a:ext cx="2386800" cy="2203892"/>
            <a:chOff x="4356100" y="1751800"/>
            <a:chExt cx="2386800" cy="2203892"/>
          </a:xfrm>
        </p:grpSpPr>
        <p:sp>
          <p:nvSpPr>
            <p:cNvPr id="8" name="순서도: 처리 7"/>
            <p:cNvSpPr/>
            <p:nvPr/>
          </p:nvSpPr>
          <p:spPr>
            <a:xfrm>
              <a:off x="4356100" y="1751800"/>
              <a:ext cx="2386800" cy="813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Keyboard joystick control</a:t>
              </a:r>
              <a:endParaRPr lang="ko-KR" altLang="en-US" dirty="0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4356100" y="3142092"/>
              <a:ext cx="2386800" cy="813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car_control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speed=0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>
            <a:stCxn id="19" idx="3"/>
            <a:endCxn id="26" idx="1"/>
          </p:cNvCxnSpPr>
          <p:nvPr/>
        </p:nvCxnSpPr>
        <p:spPr>
          <a:xfrm>
            <a:off x="3084512" y="3548892"/>
            <a:ext cx="18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2253" y="3147684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96912" y="1752600"/>
            <a:ext cx="2387600" cy="3631568"/>
            <a:chOff x="696912" y="1752600"/>
            <a:chExt cx="2387600" cy="3631568"/>
          </a:xfrm>
        </p:grpSpPr>
        <p:sp>
          <p:nvSpPr>
            <p:cNvPr id="7" name="순서도: 판단 6"/>
            <p:cNvSpPr/>
            <p:nvPr/>
          </p:nvSpPr>
          <p:spPr>
            <a:xfrm>
              <a:off x="696912" y="1752600"/>
              <a:ext cx="2387600" cy="812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keyboard[0]=1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35446" y="266013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696912" y="3142492"/>
              <a:ext cx="2387600" cy="812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ai</a:t>
              </a:r>
              <a:r>
                <a:rPr lang="en-US" altLang="ko-KR" dirty="0" smtClean="0"/>
                <a:t> or </a:t>
              </a:r>
              <a:r>
                <a:rPr lang="en-US" altLang="ko-KR" dirty="0" err="1" smtClean="0"/>
                <a:t>lds</a:t>
              </a:r>
              <a:r>
                <a:rPr lang="en-US" altLang="ko-KR" dirty="0" smtClean="0"/>
                <a:t>[0]=1 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7" idx="2"/>
              <a:endCxn id="19" idx="0"/>
            </p:cNvCxnSpPr>
            <p:nvPr/>
          </p:nvCxnSpPr>
          <p:spPr>
            <a:xfrm>
              <a:off x="1890712" y="2565400"/>
              <a:ext cx="0" cy="577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9155" y="284480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3" name="직선 화살표 연결선 32"/>
            <p:cNvCxnSpPr>
              <a:stCxn id="19" idx="2"/>
              <a:endCxn id="36" idx="0"/>
            </p:cNvCxnSpPr>
            <p:nvPr/>
          </p:nvCxnSpPr>
          <p:spPr>
            <a:xfrm>
              <a:off x="1890712" y="3955292"/>
              <a:ext cx="400" cy="6152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35446" y="404443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697712" y="4570568"/>
              <a:ext cx="2386800" cy="813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r>
                <a:rPr lang="en-US" altLang="ko-KR" dirty="0" smtClean="0"/>
                <a:t>am control</a:t>
              </a:r>
              <a:endParaRPr lang="ko-KR" altLang="en-US" dirty="0"/>
            </a:p>
          </p:txBody>
        </p:sp>
      </p:grpSp>
      <p:sp>
        <p:nvSpPr>
          <p:cNvPr id="38" name="순서도: 처리 37"/>
          <p:cNvSpPr/>
          <p:nvPr/>
        </p:nvSpPr>
        <p:spPr>
          <a:xfrm>
            <a:off x="9093200" y="1751800"/>
            <a:ext cx="2386800" cy="813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Serial write</a:t>
            </a:r>
          </a:p>
        </p:txBody>
      </p:sp>
      <p:cxnSp>
        <p:nvCxnSpPr>
          <p:cNvPr id="39" name="직선 화살표 연결선 38"/>
          <p:cNvCxnSpPr>
            <a:stCxn id="8" idx="3"/>
            <a:endCxn id="38" idx="1"/>
          </p:cNvCxnSpPr>
          <p:nvPr/>
        </p:nvCxnSpPr>
        <p:spPr>
          <a:xfrm>
            <a:off x="7282256" y="2158600"/>
            <a:ext cx="18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6" idx="3"/>
            <a:endCxn id="38" idx="2"/>
          </p:cNvCxnSpPr>
          <p:nvPr/>
        </p:nvCxnSpPr>
        <p:spPr>
          <a:xfrm flipV="1">
            <a:off x="7282256" y="2565400"/>
            <a:ext cx="3004344" cy="9834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6" idx="3"/>
            <a:endCxn id="38" idx="2"/>
          </p:cNvCxnSpPr>
          <p:nvPr/>
        </p:nvCxnSpPr>
        <p:spPr>
          <a:xfrm flipV="1">
            <a:off x="3084512" y="2565400"/>
            <a:ext cx="7202088" cy="241196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1088</Words>
  <Application>Microsoft Office PowerPoint</Application>
  <PresentationFormat>사용자 지정</PresentationFormat>
  <Paragraphs>354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9020master</cp:lastModifiedBy>
  <cp:revision>386</cp:revision>
  <dcterms:created xsi:type="dcterms:W3CDTF">2018-08-02T07:05:36Z</dcterms:created>
  <dcterms:modified xsi:type="dcterms:W3CDTF">2019-02-25T12:04:56Z</dcterms:modified>
</cp:coreProperties>
</file>