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9248-92A6-43E0-A37E-A8412CF56D8B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EC98A-4DEC-48F6-9028-C999D7B2F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8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EC98A-4DEC-48F6-9028-C999D7B2F2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1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BBE0-C28D-45AB-BC6D-40C6E6E95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DA93E-E5B3-40A8-BFC6-3F601285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CFD3B-7C33-48E3-9206-9F564267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57727-07DE-4738-80D6-DB876863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CFF96-47F6-42F4-845A-86A2D329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276E-3CFA-4BAC-892B-9B2749BE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22087-0488-4055-AE5A-5161C696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CCEE7-0F39-4915-A518-C5C145E6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FF357-9631-47B5-B060-6C23AA96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5F60-422B-4E6A-B40B-0C2AF8A2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2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C1DA74-071F-4277-AFB6-C84989F70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AB4DD-31B7-47C2-8EE8-02077D1C9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8F3B2-6634-4B27-A92A-44B6914C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9FD81-5A12-4CB5-948F-C8E2E7FD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16844-25D1-40EB-8552-89E93E3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3276-CE94-4660-BDF2-3C08AA99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0F2C0-EA4C-4D8E-A0DB-DB726F88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F4D1A-A022-4C3C-9522-6319F2EE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F3910-1FDF-465D-A543-B45AFEA5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0778D-E9A9-43AD-9EB6-DC21A992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6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9B16-8602-418E-A82F-4B9B8159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594B2-E970-43B7-AE71-ED0DD061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C6B2A-DD47-4D67-890C-2993DC6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CF639-D88E-4AAD-9DAA-DCF2EB6F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8A7C9-2760-4549-9AEB-1A96D446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3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B49F-FC3E-49D2-8B4A-AB24E625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F569C-6C36-42ED-BCA9-A8B10698A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AD589-AD90-4CA2-97FB-49FBF98D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39E58-60FF-46AB-BD46-0A204691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C97A5-F0A9-4861-8DD1-EE6A9653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AE93C-67FE-4142-9FEE-B61C78BF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91560-AF3D-4E75-A26F-AD84C838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54B80-FF85-4852-8EA1-F3AB6F7F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3CC94-572D-4DC7-BAE8-E1DADBA7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72795-9140-4C69-9611-F724595D4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0459D4-B725-44AE-9602-ADABB08B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D1E42-5112-4F13-9E12-381FDC8A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75C2B6-2864-4E7C-925A-81864405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0DE01-581E-4B1D-AA51-50C84E55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8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C1426-A761-451F-93A8-E497B42E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7899E-C425-4630-AEAB-C1BFD943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668E2-626B-4467-8633-B31C9D0B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570D3-ED28-467E-8E25-CF48BA37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E81C5-C174-4C97-89FF-35A7D702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920940-5267-4D04-BEE6-FA2FC6EB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5F074-2B24-42C2-A525-6007B37D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72BA0-4A30-4BF5-9D9C-819DC80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AEB70-05C5-42BF-8CD3-75949633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51A2B-C55A-4A0B-A38C-2DDC0E9F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2A1E4-08B3-49F7-9A88-A6D12D4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CE4AC-7C52-46FC-AF16-E1E9964F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E2A16-7C69-45A3-BCEA-9A54264F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08CBB-E039-47C5-B475-CBEEA269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31ECF9-E228-4679-A4B8-01CC88E56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3BF39-9D23-428B-BFBB-A7CD9A14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7AAE0-DC33-439E-A560-5F33A2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E168B-D1EC-4BB7-A05C-DF53C2E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05AA4-96AC-4154-B541-5352211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73C2A5-6843-4058-9C38-2DF7A223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6DF2D-CA90-4D27-BA5E-A40A569D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AD96F-DBAE-488E-9DE8-2E71BB5AD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1CB1-0CD8-46FF-AEB7-8189266DF313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4054F-C8D7-498C-8BCB-99409A067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3343-3C5A-488B-854C-964716A9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D999-0AE4-4F9F-9865-A8A13AB4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2D0163-EB38-4FC1-B85A-7728810D6DF4}"/>
              </a:ext>
            </a:extLst>
          </p:cNvPr>
          <p:cNvCxnSpPr>
            <a:cxnSpLocks/>
          </p:cNvCxnSpPr>
          <p:nvPr/>
        </p:nvCxnSpPr>
        <p:spPr>
          <a:xfrm>
            <a:off x="137143" y="1971768"/>
            <a:ext cx="5397326" cy="4886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A0B9DA2-2469-4258-B8B1-737A3F504896}"/>
              </a:ext>
            </a:extLst>
          </p:cNvPr>
          <p:cNvSpPr txBox="1"/>
          <p:nvPr/>
        </p:nvSpPr>
        <p:spPr>
          <a:xfrm>
            <a:off x="7667625" y="1228725"/>
            <a:ext cx="4219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依据红色从</a:t>
            </a:r>
            <a:r>
              <a:rPr lang="en-US" altLang="zh-CN" dirty="0"/>
              <a:t>1~9</a:t>
            </a:r>
            <a:r>
              <a:rPr lang="zh-CN" altLang="en-US" dirty="0"/>
              <a:t>的变化 ，一共四组。其中赌注从小到达变化与从大到小（比例为总奖金的</a:t>
            </a:r>
            <a:r>
              <a:rPr lang="en-US" altLang="zh-CN" dirty="0"/>
              <a:t>95%</a:t>
            </a:r>
            <a:r>
              <a:rPr lang="zh-CN" altLang="en-US" dirty="0"/>
              <a:t>， </a:t>
            </a:r>
            <a:r>
              <a:rPr lang="en-US" altLang="zh-CN" dirty="0"/>
              <a:t>75%</a:t>
            </a:r>
            <a:r>
              <a:rPr lang="zh-CN" altLang="en-US" dirty="0"/>
              <a:t>， </a:t>
            </a:r>
            <a:r>
              <a:rPr lang="en-US" altLang="zh-CN" dirty="0"/>
              <a:t>50%</a:t>
            </a:r>
            <a:r>
              <a:rPr lang="zh-CN" altLang="en-US" dirty="0"/>
              <a:t>， </a:t>
            </a:r>
            <a:r>
              <a:rPr lang="en-US" altLang="zh-CN" dirty="0"/>
              <a:t>25%</a:t>
            </a:r>
            <a:r>
              <a:rPr lang="zh-CN" altLang="en-US" dirty="0"/>
              <a:t>， </a:t>
            </a:r>
            <a:r>
              <a:rPr lang="en-US" altLang="zh-CN" dirty="0"/>
              <a:t>5%</a:t>
            </a:r>
            <a:r>
              <a:rPr lang="zh-CN" altLang="en-US" dirty="0"/>
              <a:t>）变化随机呈现。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被试如果猜中，则会获得对应金额；</a:t>
            </a:r>
            <a:endParaRPr lang="en-US" altLang="zh-CN" dirty="0"/>
          </a:p>
          <a:p>
            <a:r>
              <a:rPr lang="zh-CN" altLang="en-US" dirty="0"/>
              <a:t>被试如果猜错，则会失去对应金额。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在每组实验开始之前会先获得</a:t>
            </a:r>
            <a:r>
              <a:rPr lang="en-US" altLang="zh-CN" dirty="0"/>
              <a:t>100</a:t>
            </a:r>
            <a:r>
              <a:rPr lang="zh-CN" altLang="en-US" dirty="0"/>
              <a:t>代币作为赌注。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如果被试完成一次赌博任务后，剩余金额为</a:t>
            </a:r>
            <a:r>
              <a:rPr lang="en-US" altLang="zh-CN" dirty="0"/>
              <a:t>1</a:t>
            </a:r>
            <a:r>
              <a:rPr lang="zh-CN" altLang="en-US"/>
              <a:t>，那么直接结束这组的任务。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5004C-335A-4C1F-8E8A-8A59908A9688}"/>
              </a:ext>
            </a:extLst>
          </p:cNvPr>
          <p:cNvSpPr txBox="1"/>
          <p:nvPr/>
        </p:nvSpPr>
        <p:spPr>
          <a:xfrm>
            <a:off x="2638776" y="1120963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选择下注颜色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3F991-6980-47D0-8D93-8798A37291C8}"/>
              </a:ext>
            </a:extLst>
          </p:cNvPr>
          <p:cNvSpPr txBox="1"/>
          <p:nvPr/>
        </p:nvSpPr>
        <p:spPr>
          <a:xfrm>
            <a:off x="6370187" y="4468515"/>
            <a:ext cx="10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获得反馈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7716DD-2C2E-4FC5-9222-2796245A5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4"/>
          <a:stretch/>
        </p:blipFill>
        <p:spPr>
          <a:xfrm>
            <a:off x="1153931" y="1424586"/>
            <a:ext cx="2695702" cy="14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6EA6AC-8255-44C6-85B7-AC50EB475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7"/>
          <a:stretch/>
        </p:blipFill>
        <p:spPr>
          <a:xfrm>
            <a:off x="2946415" y="3126196"/>
            <a:ext cx="2707197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3AEDE8-23E9-439A-8ACA-CDEAD8CD51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37"/>
          <a:stretch/>
        </p:blipFill>
        <p:spPr>
          <a:xfrm>
            <a:off x="4742401" y="4730125"/>
            <a:ext cx="2707197" cy="144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5B12DD5-3974-4ED9-8973-27510271D18B}"/>
              </a:ext>
            </a:extLst>
          </p:cNvPr>
          <p:cNvSpPr txBox="1"/>
          <p:nvPr/>
        </p:nvSpPr>
        <p:spPr>
          <a:xfrm>
            <a:off x="4508191" y="2864586"/>
            <a:ext cx="108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选择赌注大小</a:t>
            </a:r>
          </a:p>
        </p:txBody>
      </p:sp>
    </p:spTree>
    <p:extLst>
      <p:ext uri="{BB962C8B-B14F-4D97-AF65-F5344CB8AC3E}">
        <p14:creationId xmlns:p14="http://schemas.microsoft.com/office/powerpoint/2010/main" val="71997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5854F5E9707A4CB08C9B27A64ABD6B" ma:contentTypeVersion="8" ma:contentTypeDescription="Create a new document." ma:contentTypeScope="" ma:versionID="4f0ff51d0b35410638a9ac78723adf08">
  <xsd:schema xmlns:xsd="http://www.w3.org/2001/XMLSchema" xmlns:xs="http://www.w3.org/2001/XMLSchema" xmlns:p="http://schemas.microsoft.com/office/2006/metadata/properties" xmlns:ns2="97513c33-5153-4619-b039-7c4ed3d42e0d" targetNamespace="http://schemas.microsoft.com/office/2006/metadata/properties" ma:root="true" ma:fieldsID="c1a460c65e36a87a5946bd675ce89c0b" ns2:_="">
    <xsd:import namespace="97513c33-5153-4619-b039-7c4ed3d42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13c33-5153-4619-b039-7c4ed3d4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1C65B-7848-42F9-A587-4FAE6077C389}"/>
</file>

<file path=customXml/itemProps2.xml><?xml version="1.0" encoding="utf-8"?>
<ds:datastoreItem xmlns:ds="http://schemas.openxmlformats.org/officeDocument/2006/customXml" ds:itemID="{F8340D33-7EE7-4410-AC5B-35BE898FB307}"/>
</file>

<file path=customXml/itemProps3.xml><?xml version="1.0" encoding="utf-8"?>
<ds:datastoreItem xmlns:ds="http://schemas.openxmlformats.org/officeDocument/2006/customXml" ds:itemID="{E7833B14-C467-44BC-8554-E9F3B362277A}"/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115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</cp:revision>
  <dcterms:created xsi:type="dcterms:W3CDTF">2020-09-11T06:37:13Z</dcterms:created>
  <dcterms:modified xsi:type="dcterms:W3CDTF">2020-09-16T06:30:26Z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0x010100AE5854F5E9707A4CB08C9B27A64ABD6B</vt:lpwstr>
  </property>
</Properties>
</file>