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309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BCD9-46CE-4A1E-A062-ED7837F1C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56C4E-87AA-4F7E-A589-A6AEB91B0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4E252-A189-4C37-888E-FE633254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BA84-8968-45AA-A313-365A0906B98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073CA-2640-4402-8CFD-A707E406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8ABB-0937-4FE4-94D5-EE2A1E2F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27EA-E275-401E-8EE6-6294AB62A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8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9945E-9418-4871-9B0A-EE2877166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619E4-0B24-448D-9163-5249A9EA6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76014-69FB-44A8-911C-7E906EB1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BA84-8968-45AA-A313-365A0906B98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36083-B379-4D93-859B-A314E3FD6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E3A88-D710-44AE-90A1-E9DC0587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27EA-E275-401E-8EE6-6294AB62A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5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3CEE0C-4F29-471A-A596-147F8D193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A662F-4513-4DE6-A81B-C97A1E00C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B2ACE-630A-4DE3-9718-28307E0A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BA84-8968-45AA-A313-365A0906B98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1BC99-2CEC-4DBB-906A-7CCCBC980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90082-A214-4A05-BE78-124EFB6C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27EA-E275-401E-8EE6-6294AB62A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2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37CCD-70A4-4FD7-BB5D-574EECE34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AF556-18BA-45E2-BC54-040897CAF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EFC2A-1B69-4BCA-972C-181C7ADC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BA84-8968-45AA-A313-365A0906B98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B737D-4934-4518-8160-E76A9762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FE2F7-C5DE-4376-A0A7-A4A4B7E5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27EA-E275-401E-8EE6-6294AB62A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7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4DEB-AFAC-4A97-9179-894A3B52A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614A0-9E53-4E88-B2C8-C26CD08F4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6F37C-907A-457C-8D7F-943CABBB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BA84-8968-45AA-A313-365A0906B98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3BEBE-67B2-4C3D-AC50-EB7697AA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C006D-D0DA-4BC7-A364-9542A229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27EA-E275-401E-8EE6-6294AB62A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5EFD-E63A-420A-94BC-F51D7A4E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CD570-A823-4217-B2A4-D603BEC50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20B0D-0C4F-41D5-A51A-B74A9C11F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617D0-F9FA-46A9-A3BA-B731CB92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BA84-8968-45AA-A313-365A0906B98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1E06D-C874-4D48-8032-D878582A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DB44E-3D44-4BBA-948C-4AA94933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27EA-E275-401E-8EE6-6294AB62A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7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C820-7F7E-450F-A69D-3018B2F9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427FD-AE22-4E6E-B7E3-6AE0D26FF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44B46-2F53-473C-B218-55B4A9E92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84A79-753D-4843-9070-5B4217EB7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9271A-21FB-46B9-95E9-7639015BA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0EB70-D288-4C92-A2BD-2A62FF8A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BA84-8968-45AA-A313-365A0906B98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5A95B-C464-4223-B361-8D6C6BCA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54711D-0C39-4DF6-9F40-303010A0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27EA-E275-401E-8EE6-6294AB62A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1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C774-8FF3-46CB-8D76-136030A2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AD0960-6549-4450-B1E8-C70677E8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BA84-8968-45AA-A313-365A0906B98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2E338-C77C-4D73-B2D4-9DFB0B06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72123-F29D-48E7-B5DC-C7DA5DE1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27EA-E275-401E-8EE6-6294AB62A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3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394FE1-93E7-47DB-BA64-3BB12F6FF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BA84-8968-45AA-A313-365A0906B98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EDF47-3057-4358-A889-1ACB0485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833C9-2839-447D-9784-4ACB614B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27EA-E275-401E-8EE6-6294AB62A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7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82AD8-80E1-4370-B512-6447A2971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47C82-9FAC-4952-8702-E83372186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CD5E5-4A7D-45AB-AAFB-A29CDC64F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281A6-3BD3-4226-B9A6-EE4448B5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BA84-8968-45AA-A313-365A0906B98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8E19C-1785-4E00-8B16-8788691D8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A4871-0240-46DB-A59C-3AACCF8C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27EA-E275-401E-8EE6-6294AB62A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2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821D8-6B03-40FB-BD5B-1538B5C5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CD0DEF-0ECE-4162-A607-9F2D4DD57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4282F-C820-4F35-8D40-D59DAF03F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53E33-C360-49F9-845E-C92BDA4CE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BA84-8968-45AA-A313-365A0906B98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2D3A9-EE08-4EF1-B45F-9B24FE4A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0B004-39D4-45CC-BF5F-8239C652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27EA-E275-401E-8EE6-6294AB62A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1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3F75B9-2CEB-4B11-8B58-978A157E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2F74E-87BF-4D75-9E28-AE4CE3EFE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4AC65-7791-4E14-86C5-8A05AECBA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BBA84-8968-45AA-A313-365A0906B98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CCDB6-CABA-455A-B6A1-8EB158E30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B3522-F593-41BA-8F0E-B255F34AE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427EA-E275-401E-8EE6-6294AB62A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6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66097652-ED98-4EFE-BBBD-15DA1BC42DCF}"/>
              </a:ext>
            </a:extLst>
          </p:cNvPr>
          <p:cNvGrpSpPr/>
          <p:nvPr/>
        </p:nvGrpSpPr>
        <p:grpSpPr>
          <a:xfrm>
            <a:off x="2579185" y="448854"/>
            <a:ext cx="3087545" cy="1920960"/>
            <a:chOff x="3218855" y="1908613"/>
            <a:chExt cx="3087545" cy="19209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6BE065E-1930-4003-886C-371FA26FCEBD}"/>
                </a:ext>
              </a:extLst>
            </p:cNvPr>
            <p:cNvSpPr txBox="1"/>
            <p:nvPr/>
          </p:nvSpPr>
          <p:spPr>
            <a:xfrm>
              <a:off x="4762363" y="2659096"/>
              <a:ext cx="11873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6138-0.4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EDEA2F-D225-4D5B-8066-5BC099D49041}"/>
                </a:ext>
              </a:extLst>
            </p:cNvPr>
            <p:cNvSpPr/>
            <p:nvPr/>
          </p:nvSpPr>
          <p:spPr>
            <a:xfrm>
              <a:off x="4690913" y="2542278"/>
              <a:ext cx="631469" cy="55766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2FDAC8-90E9-49BB-ACA2-B3FEFC332B1B}"/>
                </a:ext>
              </a:extLst>
            </p:cNvPr>
            <p:cNvSpPr/>
            <p:nvPr/>
          </p:nvSpPr>
          <p:spPr>
            <a:xfrm>
              <a:off x="5400291" y="2542278"/>
              <a:ext cx="106611" cy="55766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1561EC4-F0CE-47D7-B878-BA89E4BF216C}"/>
                </a:ext>
              </a:extLst>
            </p:cNvPr>
            <p:cNvSpPr/>
            <p:nvPr/>
          </p:nvSpPr>
          <p:spPr>
            <a:xfrm>
              <a:off x="5556106" y="2542278"/>
              <a:ext cx="143516" cy="557661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4EB9096-88A6-4FFB-BD80-042573C244EC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3889007" y="2277945"/>
              <a:ext cx="801906" cy="264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5AF5B1-B0CA-47B7-95D9-12C65C07BB5A}"/>
                </a:ext>
              </a:extLst>
            </p:cNvPr>
            <p:cNvSpPr txBox="1"/>
            <p:nvPr/>
          </p:nvSpPr>
          <p:spPr>
            <a:xfrm>
              <a:off x="3218855" y="1908613"/>
              <a:ext cx="1340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field ID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52650B5-7F90-41F9-B5AF-DE7E58785558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V="1">
              <a:off x="4958130" y="3127077"/>
              <a:ext cx="458561" cy="33316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99DCF3-B9ED-4D65-A464-ADB0BB4968C9}"/>
                </a:ext>
              </a:extLst>
            </p:cNvPr>
            <p:cNvSpPr txBox="1"/>
            <p:nvPr/>
          </p:nvSpPr>
          <p:spPr>
            <a:xfrm>
              <a:off x="4409357" y="3460241"/>
              <a:ext cx="109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Follow up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43944A9-C9B5-403B-982D-EEA30627BAF8}"/>
                </a:ext>
              </a:extLst>
            </p:cNvPr>
            <p:cNvCxnSpPr>
              <a:cxnSpLocks/>
              <a:stCxn id="22" idx="2"/>
              <a:endCxn id="8" idx="0"/>
            </p:cNvCxnSpPr>
            <p:nvPr/>
          </p:nvCxnSpPr>
          <p:spPr>
            <a:xfrm flipH="1">
              <a:off x="5627864" y="2277945"/>
              <a:ext cx="139991" cy="26433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E215ECF-23A0-4C81-AA15-8DD8C88E5285}"/>
                </a:ext>
              </a:extLst>
            </p:cNvPr>
            <p:cNvSpPr txBox="1"/>
            <p:nvPr/>
          </p:nvSpPr>
          <p:spPr>
            <a:xfrm>
              <a:off x="5229310" y="1908613"/>
              <a:ext cx="1077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container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23B3EF4-8DCC-47EA-8F22-AAAFA1702B3D}"/>
              </a:ext>
            </a:extLst>
          </p:cNvPr>
          <p:cNvSpPr txBox="1"/>
          <p:nvPr/>
        </p:nvSpPr>
        <p:spPr>
          <a:xfrm>
            <a:off x="2197152" y="2486632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field: 6138 		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Qualifications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1713ED-A19D-477E-ACC7-92DFF8685E3E}"/>
              </a:ext>
            </a:extLst>
          </p:cNvPr>
          <p:cNvSpPr txBox="1"/>
          <p:nvPr/>
        </p:nvSpPr>
        <p:spPr>
          <a:xfrm>
            <a:off x="2197152" y="2846934"/>
            <a:ext cx="43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 up: 0 		at recruitment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E811AD-A400-468C-B79E-B9243522C210}"/>
              </a:ext>
            </a:extLst>
          </p:cNvPr>
          <p:cNvSpPr txBox="1"/>
          <p:nvPr/>
        </p:nvSpPr>
        <p:spPr>
          <a:xfrm>
            <a:off x="2197152" y="3219929"/>
            <a:ext cx="955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container: 4		data field may have many values (for example, disease code, up to 200)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3E1325-2EC6-42BA-81D2-F505ABFB5256}"/>
              </a:ext>
            </a:extLst>
          </p:cNvPr>
          <p:cNvSpPr txBox="1"/>
          <p:nvPr/>
        </p:nvSpPr>
        <p:spPr>
          <a:xfrm>
            <a:off x="213908" y="3715005"/>
            <a:ext cx="181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clean up?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FBDA76-BC5B-4B5F-8B2D-17DC70C40DD6}"/>
              </a:ext>
            </a:extLst>
          </p:cNvPr>
          <p:cNvSpPr txBox="1"/>
          <p:nvPr/>
        </p:nvSpPr>
        <p:spPr>
          <a:xfrm>
            <a:off x="213908" y="377924"/>
            <a:ext cx="1750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Understand data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F2374274-9813-459A-86AC-F5EF8290D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50060"/>
              </p:ext>
            </p:extLst>
          </p:nvPr>
        </p:nvGraphicFramePr>
        <p:xfrm>
          <a:off x="7206954" y="562590"/>
          <a:ext cx="4394200" cy="22345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80973574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4239455824"/>
                    </a:ext>
                  </a:extLst>
                </a:gridCol>
              </a:tblGrid>
              <a:tr h="223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Coding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Meaning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508049654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College or University degree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2747170579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 levels/AS levels or equivalent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1021497715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O levels/GCSEs or equivalent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1103180393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CSEs or equivalent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3472329002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NVQ or HND or HNC or equivalent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96515116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Other professional qualifications eg: nursing, teaching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1375975097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-7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None of the above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1362266621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-3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Prefer not to answer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107004445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D4664896-69BC-4D0E-8797-91BA3A45AD5E}"/>
              </a:ext>
            </a:extLst>
          </p:cNvPr>
          <p:cNvSpPr txBox="1"/>
          <p:nvPr/>
        </p:nvSpPr>
        <p:spPr>
          <a:xfrm>
            <a:off x="1964837" y="4790793"/>
            <a:ext cx="47992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Options: -----highest qualifications? </a:t>
            </a:r>
          </a:p>
          <a:p>
            <a:r>
              <a:rPr lang="en-US" dirty="0"/>
              <a:t>                -----consider University degree only?</a:t>
            </a:r>
          </a:p>
          <a:p>
            <a:r>
              <a:rPr lang="en-US" dirty="0"/>
              <a:t>                -----separate professional qualifications?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C91D45-886D-4770-8385-468C803CD8C1}"/>
              </a:ext>
            </a:extLst>
          </p:cNvPr>
          <p:cNvSpPr txBox="1"/>
          <p:nvPr/>
        </p:nvSpPr>
        <p:spPr>
          <a:xfrm>
            <a:off x="2033702" y="4260077"/>
            <a:ext cx="5231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practice, we prefer simple data as binary categories</a:t>
            </a:r>
          </a:p>
        </p:txBody>
      </p:sp>
    </p:spTree>
    <p:extLst>
      <p:ext uri="{BB962C8B-B14F-4D97-AF65-F5344CB8AC3E}">
        <p14:creationId xmlns:p14="http://schemas.microsoft.com/office/powerpoint/2010/main" val="257162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AA8C4F-785C-429C-BA93-48E5ECE1CA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57" t="25353" r="31429" b="33136"/>
          <a:stretch/>
        </p:blipFill>
        <p:spPr>
          <a:xfrm>
            <a:off x="2008315" y="868183"/>
            <a:ext cx="7626478" cy="43738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15787A-1F2A-4909-A88F-A58B5F6014EC}"/>
              </a:ext>
            </a:extLst>
          </p:cNvPr>
          <p:cNvSpPr txBox="1"/>
          <p:nvPr/>
        </p:nvSpPr>
        <p:spPr>
          <a:xfrm flipH="1">
            <a:off x="974154" y="343326"/>
            <a:ext cx="983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Maybe just classify them into high and low risk?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D82A80-2F98-4204-B58E-EB49BB41D3C5}"/>
              </a:ext>
            </a:extLst>
          </p:cNvPr>
          <p:cNvCxnSpPr>
            <a:cxnSpLocks/>
          </p:cNvCxnSpPr>
          <p:nvPr/>
        </p:nvCxnSpPr>
        <p:spPr>
          <a:xfrm flipV="1">
            <a:off x="1791896" y="2021319"/>
            <a:ext cx="440141" cy="86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27D6FE-29A9-420B-AB56-4AE9822D9B55}"/>
              </a:ext>
            </a:extLst>
          </p:cNvPr>
          <p:cNvCxnSpPr>
            <a:cxnSpLocks/>
          </p:cNvCxnSpPr>
          <p:nvPr/>
        </p:nvCxnSpPr>
        <p:spPr>
          <a:xfrm>
            <a:off x="1791896" y="2136333"/>
            <a:ext cx="440141" cy="57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5BD572-37D1-4C1B-AFAC-577E02232C90}"/>
              </a:ext>
            </a:extLst>
          </p:cNvPr>
          <p:cNvCxnSpPr>
            <a:cxnSpLocks/>
          </p:cNvCxnSpPr>
          <p:nvPr/>
        </p:nvCxnSpPr>
        <p:spPr>
          <a:xfrm flipV="1">
            <a:off x="1828800" y="3358267"/>
            <a:ext cx="403237" cy="13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9E969B-C9EA-43EA-9DFA-42D4CF60D5B3}"/>
              </a:ext>
            </a:extLst>
          </p:cNvPr>
          <p:cNvCxnSpPr>
            <a:cxnSpLocks/>
          </p:cNvCxnSpPr>
          <p:nvPr/>
        </p:nvCxnSpPr>
        <p:spPr>
          <a:xfrm>
            <a:off x="1828800" y="3493581"/>
            <a:ext cx="403237" cy="6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88EA07-CCB2-4DE6-87D2-1377A39D4AF2}"/>
              </a:ext>
            </a:extLst>
          </p:cNvPr>
          <p:cNvCxnSpPr>
            <a:cxnSpLocks/>
          </p:cNvCxnSpPr>
          <p:nvPr/>
        </p:nvCxnSpPr>
        <p:spPr>
          <a:xfrm>
            <a:off x="1821745" y="3489481"/>
            <a:ext cx="410292" cy="410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78F5201-8D96-42D8-B697-537D5DB0E9E1}"/>
              </a:ext>
            </a:extLst>
          </p:cNvPr>
          <p:cNvSpPr txBox="1"/>
          <p:nvPr/>
        </p:nvSpPr>
        <p:spPr>
          <a:xfrm>
            <a:off x="1305195" y="1951667"/>
            <a:ext cx="52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DCB45D-5958-463D-AD04-EF10AB8F7B63}"/>
              </a:ext>
            </a:extLst>
          </p:cNvPr>
          <p:cNvSpPr txBox="1"/>
          <p:nvPr/>
        </p:nvSpPr>
        <p:spPr>
          <a:xfrm>
            <a:off x="1318434" y="330481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66F6D7-6BD0-4347-B219-67DECB38B554}"/>
              </a:ext>
            </a:extLst>
          </p:cNvPr>
          <p:cNvSpPr txBox="1"/>
          <p:nvPr/>
        </p:nvSpPr>
        <p:spPr>
          <a:xfrm>
            <a:off x="974154" y="5428195"/>
            <a:ext cx="802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OR we can calculate odd ratio in each category to find out if there is any difference?</a:t>
            </a:r>
          </a:p>
        </p:txBody>
      </p:sp>
    </p:spTree>
    <p:extLst>
      <p:ext uri="{BB962C8B-B14F-4D97-AF65-F5344CB8AC3E}">
        <p14:creationId xmlns:p14="http://schemas.microsoft.com/office/powerpoint/2010/main" val="144144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83D0-1CA8-4529-A2B0-443AAB72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448CD-68D1-4DB4-9330-31425027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683984-6DE1-4928-855D-1D83CE4D3F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29" t="14253" r="27365" b="2595"/>
          <a:stretch/>
        </p:blipFill>
        <p:spPr>
          <a:xfrm>
            <a:off x="867448" y="365125"/>
            <a:ext cx="6148140" cy="633323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8A8F1F-567E-4254-A0BE-9F782EE9987E}"/>
              </a:ext>
            </a:extLst>
          </p:cNvPr>
          <p:cNvCxnSpPr/>
          <p:nvPr/>
        </p:nvCxnSpPr>
        <p:spPr>
          <a:xfrm flipH="1">
            <a:off x="6909498" y="823220"/>
            <a:ext cx="8468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1239A75-F7B2-4E7B-892E-BBC9D48EF9A1}"/>
              </a:ext>
            </a:extLst>
          </p:cNvPr>
          <p:cNvSpPr txBox="1"/>
          <p:nvPr/>
        </p:nvSpPr>
        <p:spPr>
          <a:xfrm>
            <a:off x="7782855" y="658574"/>
            <a:ext cx="3600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below belongs to this category</a:t>
            </a:r>
          </a:p>
        </p:txBody>
      </p:sp>
    </p:spTree>
    <p:extLst>
      <p:ext uri="{BB962C8B-B14F-4D97-AF65-F5344CB8AC3E}">
        <p14:creationId xmlns:p14="http://schemas.microsoft.com/office/powerpoint/2010/main" val="317947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171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Wei</dc:creator>
  <cp:lastModifiedBy>Jun Wei</cp:lastModifiedBy>
  <cp:revision>6</cp:revision>
  <dcterms:created xsi:type="dcterms:W3CDTF">2020-08-19T01:23:39Z</dcterms:created>
  <dcterms:modified xsi:type="dcterms:W3CDTF">2020-08-19T02:13:27Z</dcterms:modified>
</cp:coreProperties>
</file>