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GUI should be able to receive input from the user; such as, select numbers, select an operation, and view solution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Allow user to  perform operations on four numbers so that the ending result is 24.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All four numbers must be used and each number can only be used one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successful combination that yields a result of 24 counts as one point towards the score for the game.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user will win the game when they reach a total score of 10.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operations allowed in the game are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Subtraction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application will always display the current computation at the time; for instance, if the game player select the number 5, then clicks on the addition button, and then clicks on the number 4 the application will display the total computation of 9.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application should include a leaderboard system that captures and displays the rank, name, score, and time of the top ten high-scoring leaders.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 new high score is achieved, the user should be notified and prompted to enter a name.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database or text file should be used to store leaderboard information.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program should initialize, reference, append, sort and parse items in the leaderboard database.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 24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341275" y="3049450"/>
            <a:ext cx="63681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Lashaun Johnson, Chlece Neal, Alla Salah, Virginia Saulnier, Feargal Walsh, Jun Wei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Framework and Results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Whitebox Unit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unittest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Blackbox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General Game Testing to verify game play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Manual GUI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Goal was to verify overall application functionality worked. Example: Solution button.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documentation used for the following: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Bugs found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Bugs fixed and developer that made the fix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Style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PEP8 is the Coding Style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do follow some of the: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Naming Convention requirements: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Instance methods have their first argument named ‘self’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Using lower cases and underscores to improve readability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Style Continued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335399"/>
            <a:ext cx="8237700" cy="54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Commenting is used primarily to point out what a part of the code does.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75" y="1770999"/>
            <a:ext cx="5607648" cy="32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/>
          <p:nvPr/>
        </p:nvCxnSpPr>
        <p:spPr>
          <a:xfrm>
            <a:off x="1276000" y="2691250"/>
            <a:ext cx="11202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>
            <a:off x="1584625" y="1959725"/>
            <a:ext cx="8115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future components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Multiplayer: two or more people playing at the same time from different consoles.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Available on mobile devices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had originally picked another project, but after major issues getting the </a:t>
            </a:r>
            <a:r>
              <a:rPr lang="en"/>
              <a:t>environment</a:t>
            </a:r>
            <a:r>
              <a:rPr lang="en"/>
              <a:t> to work we </a:t>
            </a:r>
            <a:r>
              <a:rPr lang="en"/>
              <a:t>switched gears.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Math 24 is a popular game in some parts of the country for elementary and middle schoolers to play for fun, learning and to compete against other teams.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actual card games uses a                             and using the four basic math </a:t>
            </a:r>
            <a:r>
              <a:rPr lang="en"/>
              <a:t>operators</a:t>
            </a:r>
            <a:r>
              <a:rPr lang="en"/>
              <a:t> +, -, /, * the player is                              supposed to get the numbers to equal 24.                  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275" y="3058550"/>
            <a:ext cx="13144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take an enjoyable table game primarily used for educational purposes and make it accessible on a players computer.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Short term goal: single player Math24 game play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Long term goal:  multiplayer Math24 game play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Target demographic: all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Functional Requirements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3965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GUI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Calculations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Technical details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Data manipulation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Data processing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Algorithms implementation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Functional Requirements cont.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6100" y="1804725"/>
            <a:ext cx="183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GUI on Windows</a:t>
            </a:r>
          </a:p>
        </p:txBody>
      </p:sp>
      <p:pic>
        <p:nvPicPr>
          <p:cNvPr descr="Resolved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850" y="1348350"/>
            <a:ext cx="5682641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Non Functional Requirements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Play the game on any computer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Make the numbered buttons look like cards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Make the game look nice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Open source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Maintainability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Portability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Usability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Extensibility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53550" y="73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 Modifications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Actual modification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You win the game at 10. However you can continue playing.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Additions rather than modifications: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Timer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Cards design for buttons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Leaderboard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Barriers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Graphical User Interface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Refactoring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 vs Mac GUI Design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 out of 6 team members had very little to no experience with Python programming language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Configuration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Windows or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3.5 or greater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All platforms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