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A8D91-AEED-DFE2-802D-7452C07F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5125F-A573-8D59-D83C-624707790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4D86F-4E7B-7718-806B-E9E92A07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9BFD-A1BD-E730-3A24-2951E817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2FECD-215E-10AB-6DD3-266C621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6385-12CD-9F76-5AE8-9176B8E7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C3C9A-7E48-FE92-4AF5-A2AA8CB2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AB99-165F-27D4-6544-1BDAE4F0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0D8CB-CC6F-F068-22F8-79FB54AE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58DB-E732-98D1-4850-B0AFDC03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5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A878D-C5AD-0092-A055-ED5F1806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E8361-073E-A7A2-778B-25526226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0A578-A384-777B-355E-E8F44EC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6CB45-B242-FFF1-DBC0-36086531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EDD-D6E1-F96D-A833-B029F55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9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25C7-4E1D-60B6-5F0B-C8304B0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0F997-70A0-968C-1BF7-34380680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AD966-BE01-96C4-86BA-5B1C598E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A23CF-7917-4966-95E0-6D12FE1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0FC92-1736-E04F-99F5-0736E7D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BE33-5BA7-0533-FD18-BB41237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7D6AD-8881-E7F7-0065-27EE0CAC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D15E2-BEB2-7408-407A-650B1A74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EBA27-EC74-A654-7912-5AB1B1D6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3576-4CDA-B1BA-EA11-58FD4537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E5AA-B062-2424-0BC5-E0E32910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A594-BCD9-1642-318A-0790BE5E4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78BC14-642F-9705-19FF-73293B9A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22E6D-6796-F76E-897B-A0AE09E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34777-6F39-0EA0-7E25-4B0AE47F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0B30E-A5CD-0FCB-12DB-907E7A60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E53D-F553-95A4-A48E-FD5D1D0B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EB93A-29F1-E164-CBAC-35C14B96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D39B2-C7CE-61FF-03D8-D3DB6ADC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A8B98-B5E4-F5CD-ACB4-ABE059C11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AB1C9-B2DE-C54B-8CDC-40AAC9360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5DC6F7-1345-0056-54A0-F0A71143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5C6B6E-DD40-514B-CC3D-9580A0A7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227C6-6FFA-43EA-6735-F027E44D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1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4D02-6B89-C4E0-5179-E0AD1487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4AC153-A748-EC4D-589A-F3113CDB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5BF49-CBAD-DD7B-06FA-708FD5E9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A2DD1D-71BA-D2A6-879D-1EE08E3F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4B081-0F6B-072B-312C-D9E94AF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ED60E4-C7C3-DB08-C77D-EBA1B4A3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447AA-7F67-FA03-33C3-8F24643F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C195-36D7-984E-7B63-B39DCD4C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D156-5BC3-AA85-FD23-33322735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41398-98FD-C134-8573-624BF144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A1DB7-BFF0-EBC4-C6B3-156435B1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431D0-6CCC-95A0-A4D1-BFF69F82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596C1-75B4-0AFD-61C4-52B5AFEE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3C89-F3C4-C2F2-FE46-A0479DA2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2B2FE-CE11-DA8D-46F8-AD67D688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127DE-64AD-5306-C469-FBA0017B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F218C-0138-C2E9-DBC8-D4A0D372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CF696-6BE2-578D-43D5-878E9D94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0B66-7FC3-7205-1F2F-C86EEF46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D9C439-DED6-3E52-7E2B-739607C0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01AEB-A729-1822-DECB-743957ED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B2A6C-D55A-E2CF-642A-BDBB4469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582E-C6CD-4867-8F47-A81B6EA3BF63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D172B-093D-128C-D419-E87D3EF09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3947D-BA2B-43F6-DD87-C42B3A10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27E-5B69-4044-8827-138190DD1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696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acmicpc.net/problem/129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221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acmicpc.net/problem/16953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FC33A-461D-630C-EF57-EE3B3790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D013A7-A43E-B793-01BF-2CDB3AB24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고양이, 고양잇과, 스크린샷이(가) 표시된 사진&#10;&#10;자동 생성된 설명">
            <a:extLst>
              <a:ext uri="{FF2B5EF4-FFF2-40B4-BE49-F238E27FC236}">
                <a16:creationId xmlns:a16="http://schemas.microsoft.com/office/drawing/2014/main" id="{6D2705E3-0201-5B6F-3B49-38697B9E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브루트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포스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(brute-force) 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2D02-FF4A-9045-6A43-49C4F699F836}"/>
              </a:ext>
            </a:extLst>
          </p:cNvPr>
          <p:cNvSpPr txBox="1"/>
          <p:nvPr/>
        </p:nvSpPr>
        <p:spPr>
          <a:xfrm>
            <a:off x="838200" y="1353679"/>
            <a:ext cx="363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Brute + force =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무식한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+ </a:t>
            </a: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힘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E5CF7-4199-3600-DA07-9321EA5A5289}"/>
              </a:ext>
            </a:extLst>
          </p:cNvPr>
          <p:cNvSpPr txBox="1"/>
          <p:nvPr/>
        </p:nvSpPr>
        <p:spPr>
          <a:xfrm>
            <a:off x="838200" y="1912873"/>
            <a:ext cx="455194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조건을 탐색하여 요구 조건에 맞는 </a:t>
            </a:r>
            <a:endParaRPr lang="en-US" altLang="ko-KR" sz="1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결과만을 가져오는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2EDC-D675-77C4-CDBA-D280249033B3}"/>
              </a:ext>
            </a:extLst>
          </p:cNvPr>
          <p:cNvSpPr txBox="1"/>
          <p:nvPr/>
        </p:nvSpPr>
        <p:spPr>
          <a:xfrm>
            <a:off x="838200" y="3583956"/>
            <a:ext cx="3942348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경우의 수를 탐색하기에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언제나 최적의 해를 찾을 수 있음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단점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영역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조건에 따라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시간복잡도가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기하급수적으로 증가할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F1944-00E1-EEC3-A5DE-D5F5996C7704}"/>
              </a:ext>
            </a:extLst>
          </p:cNvPr>
          <p:cNvSpPr txBox="1"/>
          <p:nvPr/>
        </p:nvSpPr>
        <p:spPr>
          <a:xfrm>
            <a:off x="6946231" y="1283368"/>
            <a:ext cx="4680284" cy="342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</a:t>
            </a:r>
            <a:endParaRPr lang="en-US" altLang="ko-KR" sz="2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완전 탐색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(Exhaustive Search)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선형구조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순차 탐색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(Linear Search)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비선형구조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깊이우선탐색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(DFS),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너비우선탐색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(BFS)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포스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체킹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(Force Checking)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백트래킹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(Backtracking)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944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E9A1-4C9D-8C88-06DA-F586678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브루트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포스 문제</a:t>
            </a:r>
          </a:p>
        </p:txBody>
      </p:sp>
      <p:pic>
        <p:nvPicPr>
          <p:cNvPr id="4" name="그림 3" descr="폰트, 텍스트, 디자인, 로고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5CADD8A5-4F2C-6ACD-9BD2-133E1BD38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02" y="2598271"/>
            <a:ext cx="2046860" cy="1015372"/>
          </a:xfrm>
          <a:prstGeom prst="rect">
            <a:avLst/>
          </a:prstGeom>
        </p:spPr>
      </p:pic>
      <p:pic>
        <p:nvPicPr>
          <p:cNvPr id="6" name="그림 5" descr="텍스트, 폰트, 디자인, 스크린샷이(가) 표시된 사진&#10;&#10;자동 생성된 설명">
            <a:hlinkClick r:id="rId4"/>
            <a:extLst>
              <a:ext uri="{FF2B5EF4-FFF2-40B4-BE49-F238E27FC236}">
                <a16:creationId xmlns:a16="http://schemas.microsoft.com/office/drawing/2014/main" id="{3EE4C1AE-26FF-8CF9-2064-D857BAA8C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80" y="2620258"/>
            <a:ext cx="1373739" cy="1015372"/>
          </a:xfrm>
          <a:prstGeom prst="rect">
            <a:avLst/>
          </a:prstGeom>
        </p:spPr>
      </p:pic>
      <p:pic>
        <p:nvPicPr>
          <p:cNvPr id="8" name="그림 7" descr="텍스트, 폰트, 스크린샷, 디자인이(가) 표시된 사진&#10;&#10;자동 생성된 설명">
            <a:hlinkClick r:id="rId6"/>
            <a:extLst>
              <a:ext uri="{FF2B5EF4-FFF2-40B4-BE49-F238E27FC236}">
                <a16:creationId xmlns:a16="http://schemas.microsoft.com/office/drawing/2014/main" id="{212F58D5-BFB1-84DB-641D-CF53E1E06B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1" y="2593424"/>
            <a:ext cx="2602087" cy="1025066"/>
          </a:xfrm>
          <a:prstGeom prst="rect">
            <a:avLst/>
          </a:prstGeom>
        </p:spPr>
      </p:pic>
      <p:pic>
        <p:nvPicPr>
          <p:cNvPr id="10" name="그림 9" descr="폰트, 텍스트, 디자인, 스크린샷이(가) 표시된 사진&#10;&#10;자동 생성된 설명">
            <a:hlinkClick r:id="rId8"/>
            <a:extLst>
              <a:ext uri="{FF2B5EF4-FFF2-40B4-BE49-F238E27FC236}">
                <a16:creationId xmlns:a16="http://schemas.microsoft.com/office/drawing/2014/main" id="{1916661B-0594-A9D4-B186-78D130095B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70" y="2598271"/>
            <a:ext cx="2265326" cy="10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DB94669DD63384BB86453BA2ECEBAAE" ma:contentTypeVersion="14" ma:contentTypeDescription="새 문서를 만듭니다." ma:contentTypeScope="" ma:versionID="acea273a5420d1ed93566b00ccd29a5a">
  <xsd:schema xmlns:xsd="http://www.w3.org/2001/XMLSchema" xmlns:xs="http://www.w3.org/2001/XMLSchema" xmlns:p="http://schemas.microsoft.com/office/2006/metadata/properties" xmlns:ns2="d394154b-d020-4b29-a6c8-149b60b2154d" xmlns:ns3="a13d4cfe-79f4-4524-9e3e-026cb5acab8c" targetNamespace="http://schemas.microsoft.com/office/2006/metadata/properties" ma:root="true" ma:fieldsID="b827fce11a24afadf7914ca40a335a84" ns2:_="" ns3:_="">
    <xsd:import namespace="d394154b-d020-4b29-a6c8-149b60b2154d"/>
    <xsd:import namespace="a13d4cfe-79f4-4524-9e3e-026cb5acab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4154b-d020-4b29-a6c8-149b60b215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3e4368b-6806-4862-8e36-700b4e26a3d8}" ma:internalName="TaxCatchAll" ma:showField="CatchAllData" ma:web="d394154b-d020-4b29-a6c8-149b60b215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d4cfe-79f4-4524-9e3e-026cb5aca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a462cde2-5b5f-402d-bcd9-278573ee50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FF8F87-27B7-470A-9649-1D7A581B5C52}"/>
</file>

<file path=customXml/itemProps2.xml><?xml version="1.0" encoding="utf-8"?>
<ds:datastoreItem xmlns:ds="http://schemas.openxmlformats.org/officeDocument/2006/customXml" ds:itemID="{C757A0E2-C117-4689-A09A-A568A40DC70F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G마켓 산스 TTF Medium</vt:lpstr>
      <vt:lpstr>맑은 고딕</vt:lpstr>
      <vt:lpstr>Arial</vt:lpstr>
      <vt:lpstr>Office 테마</vt:lpstr>
      <vt:lpstr>PowerPoint 프레젠테이션</vt:lpstr>
      <vt:lpstr>브루트 포스 (brute-force) 알고리즘</vt:lpstr>
      <vt:lpstr>브루트 포스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</dc:creator>
  <cp:lastModifiedBy>정준</cp:lastModifiedBy>
  <cp:revision>1</cp:revision>
  <dcterms:created xsi:type="dcterms:W3CDTF">2024-01-16T21:38:00Z</dcterms:created>
  <dcterms:modified xsi:type="dcterms:W3CDTF">2024-01-16T22:16:37Z</dcterms:modified>
</cp:coreProperties>
</file>