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1" r:id="rId2"/>
    <p:sldId id="257" r:id="rId3"/>
    <p:sldId id="271" r:id="rId4"/>
    <p:sldId id="261" r:id="rId5"/>
    <p:sldId id="260" r:id="rId6"/>
    <p:sldId id="262" r:id="rId7"/>
    <p:sldId id="273" r:id="rId8"/>
    <p:sldId id="263" r:id="rId9"/>
    <p:sldId id="272" r:id="rId10"/>
    <p:sldId id="265" r:id="rId11"/>
    <p:sldId id="267" r:id="rId12"/>
    <p:sldId id="276" r:id="rId13"/>
    <p:sldId id="275" r:id="rId14"/>
    <p:sldId id="277" r:id="rId15"/>
    <p:sldId id="274" r:id="rId16"/>
    <p:sldId id="280" r:id="rId17"/>
    <p:sldId id="278" r:id="rId18"/>
    <p:sldId id="269" r:id="rId19"/>
    <p:sldId id="270" r:id="rId20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73DDF-2E37-44E9-8029-1C41E5DBCD92}" v="5936" dt="2018-06-20T07:45:03.480"/>
    <p1510:client id="{B9F035D0-64C8-4EF5-B52E-B2EB04ED7DFD}" v="1383" dt="2018-06-20T08:05:4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66" d="100"/>
          <a:sy n="66" d="100"/>
        </p:scale>
        <p:origin x="282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on Monsh" userId="e3ad3be467a0732c" providerId="LiveId" clId="{B9F035D0-64C8-4EF5-B52E-B2EB04ED7DFD}"/>
    <pc:docChg chg="undo custSel addSld delSld modSld sldOrd">
      <pc:chgData name="Wason Monsh" userId="e3ad3be467a0732c" providerId="LiveId" clId="{B9F035D0-64C8-4EF5-B52E-B2EB04ED7DFD}" dt="2018-06-20T08:05:47.046" v="1382" actId="1076"/>
      <pc:docMkLst>
        <pc:docMk/>
      </pc:docMkLst>
      <pc:sldChg chg="addSp delSp modSp delAnim">
        <pc:chgData name="Wason Monsh" userId="e3ad3be467a0732c" providerId="LiveId" clId="{B9F035D0-64C8-4EF5-B52E-B2EB04ED7DFD}" dt="2018-06-20T08:05:47.046" v="1382" actId="1076"/>
        <pc:sldMkLst>
          <pc:docMk/>
          <pc:sldMk cId="3243145881" sldId="269"/>
        </pc:sldMkLst>
        <pc:spChg chg="add mod">
          <ac:chgData name="Wason Monsh" userId="e3ad3be467a0732c" providerId="LiveId" clId="{B9F035D0-64C8-4EF5-B52E-B2EB04ED7DFD}" dt="2018-06-20T08:05:47.046" v="1382" actId="1076"/>
          <ac:spMkLst>
            <pc:docMk/>
            <pc:sldMk cId="3243145881" sldId="269"/>
            <ac:spMk id="5" creationId="{958A4E42-DC18-42ED-8D53-7B1F1BE13BC1}"/>
          </ac:spMkLst>
        </pc:spChg>
        <pc:picChg chg="del">
          <ac:chgData name="Wason Monsh" userId="e3ad3be467a0732c" providerId="LiveId" clId="{B9F035D0-64C8-4EF5-B52E-B2EB04ED7DFD}" dt="2018-06-20T08:05:24.565" v="1353" actId="478"/>
          <ac:picMkLst>
            <pc:docMk/>
            <pc:sldMk cId="3243145881" sldId="269"/>
            <ac:picMk id="2" creationId="{624D0D87-9FE3-481C-9C73-2963A954CE0E}"/>
          </ac:picMkLst>
        </pc:picChg>
      </pc:sldChg>
      <pc:sldChg chg="addSp delSp modSp ord">
        <pc:chgData name="Wason Monsh" userId="e3ad3be467a0732c" providerId="LiveId" clId="{B9F035D0-64C8-4EF5-B52E-B2EB04ED7DFD}" dt="2018-06-20T07:54:35.800" v="598" actId="1076"/>
        <pc:sldMkLst>
          <pc:docMk/>
          <pc:sldMk cId="1696638738" sldId="274"/>
        </pc:sldMkLst>
        <pc:spChg chg="add del">
          <ac:chgData name="Wason Monsh" userId="e3ad3be467a0732c" providerId="LiveId" clId="{B9F035D0-64C8-4EF5-B52E-B2EB04ED7DFD}" dt="2018-06-20T07:50:50.809" v="323" actId="478"/>
          <ac:spMkLst>
            <pc:docMk/>
            <pc:sldMk cId="1696638738" sldId="274"/>
            <ac:spMk id="6" creationId="{FF86C4C9-10CA-4E36-90F9-836708BC2587}"/>
          </ac:spMkLst>
        </pc:spChg>
        <pc:spChg chg="add">
          <ac:chgData name="Wason Monsh" userId="e3ad3be467a0732c" providerId="LiveId" clId="{B9F035D0-64C8-4EF5-B52E-B2EB04ED7DFD}" dt="2018-06-20T07:53:29.377" v="483"/>
          <ac:spMkLst>
            <pc:docMk/>
            <pc:sldMk cId="1696638738" sldId="274"/>
            <ac:spMk id="10" creationId="{E2C5F8A9-D7B3-4EDD-83DF-84206D47C2D4}"/>
          </ac:spMkLst>
        </pc:spChg>
        <pc:spChg chg="add mod">
          <ac:chgData name="Wason Monsh" userId="e3ad3be467a0732c" providerId="LiveId" clId="{B9F035D0-64C8-4EF5-B52E-B2EB04ED7DFD}" dt="2018-06-20T07:54:35.800" v="598" actId="1076"/>
          <ac:spMkLst>
            <pc:docMk/>
            <pc:sldMk cId="1696638738" sldId="274"/>
            <ac:spMk id="11" creationId="{F5B1DECB-1079-4E54-96E0-756E8ECA9EB5}"/>
          </ac:spMkLst>
        </pc:spChg>
        <pc:picChg chg="add del mod">
          <ac:chgData name="Wason Monsh" userId="e3ad3be467a0732c" providerId="LiveId" clId="{B9F035D0-64C8-4EF5-B52E-B2EB04ED7DFD}" dt="2018-06-20T07:50:53.317" v="324" actId="478"/>
          <ac:picMkLst>
            <pc:docMk/>
            <pc:sldMk cId="1696638738" sldId="274"/>
            <ac:picMk id="4" creationId="{D7E491D0-36E8-47AA-98E8-CC78B43DCF23}"/>
          </ac:picMkLst>
        </pc:picChg>
        <pc:picChg chg="add mod">
          <ac:chgData name="Wason Monsh" userId="e3ad3be467a0732c" providerId="LiveId" clId="{B9F035D0-64C8-4EF5-B52E-B2EB04ED7DFD}" dt="2018-06-20T07:53:40.284" v="486" actId="1076"/>
          <ac:picMkLst>
            <pc:docMk/>
            <pc:sldMk cId="1696638738" sldId="274"/>
            <ac:picMk id="7" creationId="{FD340320-F3E5-4AF0-A357-A246816DB478}"/>
          </ac:picMkLst>
        </pc:picChg>
      </pc:sldChg>
      <pc:sldChg chg="addSp modSp">
        <pc:chgData name="Wason Monsh" userId="e3ad3be467a0732c" providerId="LiveId" clId="{B9F035D0-64C8-4EF5-B52E-B2EB04ED7DFD}" dt="2018-06-20T07:51:55.672" v="433"/>
        <pc:sldMkLst>
          <pc:docMk/>
          <pc:sldMk cId="3404318853" sldId="275"/>
        </pc:sldMkLst>
        <pc:spChg chg="add mod">
          <ac:chgData name="Wason Monsh" userId="e3ad3be467a0732c" providerId="LiveId" clId="{B9F035D0-64C8-4EF5-B52E-B2EB04ED7DFD}" dt="2018-06-20T07:51:27.363" v="349" actId="1076"/>
          <ac:spMkLst>
            <pc:docMk/>
            <pc:sldMk cId="3404318853" sldId="275"/>
            <ac:spMk id="8" creationId="{CA349A94-E7A8-43A6-A6E8-E1C89CBAE33D}"/>
          </ac:spMkLst>
        </pc:spChg>
        <pc:spChg chg="add mod">
          <ac:chgData name="Wason Monsh" userId="e3ad3be467a0732c" providerId="LiveId" clId="{B9F035D0-64C8-4EF5-B52E-B2EB04ED7DFD}" dt="2018-06-20T07:51:55.672" v="433"/>
          <ac:spMkLst>
            <pc:docMk/>
            <pc:sldMk cId="3404318853" sldId="275"/>
            <ac:spMk id="10" creationId="{9588CEBE-7B13-4D47-A655-8F526259C07E}"/>
          </ac:spMkLst>
        </pc:spChg>
        <pc:spChg chg="mod">
          <ac:chgData name="Wason Monsh" userId="e3ad3be467a0732c" providerId="LiveId" clId="{B9F035D0-64C8-4EF5-B52E-B2EB04ED7DFD}" dt="2018-06-20T07:51:27.363" v="349" actId="1076"/>
          <ac:spMkLst>
            <pc:docMk/>
            <pc:sldMk cId="3404318853" sldId="275"/>
            <ac:spMk id="14" creationId="{2B0AD1C2-319E-4780-A428-6B820361B678}"/>
          </ac:spMkLst>
        </pc:spChg>
        <pc:picChg chg="add mod">
          <ac:chgData name="Wason Monsh" userId="e3ad3be467a0732c" providerId="LiveId" clId="{B9F035D0-64C8-4EF5-B52E-B2EB04ED7DFD}" dt="2018-06-20T07:51:27.363" v="349" actId="1076"/>
          <ac:picMkLst>
            <pc:docMk/>
            <pc:sldMk cId="3404318853" sldId="275"/>
            <ac:picMk id="4" creationId="{0E38490A-5F6D-4D65-A3A6-D08E3C4FE76C}"/>
          </ac:picMkLst>
        </pc:picChg>
        <pc:picChg chg="mod">
          <ac:chgData name="Wason Monsh" userId="e3ad3be467a0732c" providerId="LiveId" clId="{B9F035D0-64C8-4EF5-B52E-B2EB04ED7DFD}" dt="2018-06-20T07:51:27.363" v="349" actId="1076"/>
          <ac:picMkLst>
            <pc:docMk/>
            <pc:sldMk cId="3404318853" sldId="275"/>
            <ac:picMk id="11" creationId="{68383244-0BFB-4134-9B14-BA9003086A65}"/>
          </ac:picMkLst>
        </pc:picChg>
      </pc:sldChg>
      <pc:sldChg chg="addSp modSp ord">
        <pc:chgData name="Wason Monsh" userId="e3ad3be467a0732c" providerId="LiveId" clId="{B9F035D0-64C8-4EF5-B52E-B2EB04ED7DFD}" dt="2018-06-20T07:53:08.421" v="478"/>
        <pc:sldMkLst>
          <pc:docMk/>
          <pc:sldMk cId="2187048557" sldId="276"/>
        </pc:sldMkLst>
        <pc:spChg chg="add mod">
          <ac:chgData name="Wason Monsh" userId="e3ad3be467a0732c" providerId="LiveId" clId="{B9F035D0-64C8-4EF5-B52E-B2EB04ED7DFD}" dt="2018-06-20T07:52:09.366" v="436" actId="1076"/>
          <ac:spMkLst>
            <pc:docMk/>
            <pc:sldMk cId="2187048557" sldId="276"/>
            <ac:spMk id="6" creationId="{7C084563-3A42-4E81-B75D-62095324B2D6}"/>
          </ac:spMkLst>
        </pc:spChg>
        <pc:spChg chg="add mod">
          <ac:chgData name="Wason Monsh" userId="e3ad3be467a0732c" providerId="LiveId" clId="{B9F035D0-64C8-4EF5-B52E-B2EB04ED7DFD}" dt="2018-06-20T07:52:21.838" v="471"/>
          <ac:spMkLst>
            <pc:docMk/>
            <pc:sldMk cId="2187048557" sldId="276"/>
            <ac:spMk id="7" creationId="{996E13FD-CC7F-4669-B537-8380003CE104}"/>
          </ac:spMkLst>
        </pc:spChg>
        <pc:picChg chg="add mod">
          <ac:chgData name="Wason Monsh" userId="e3ad3be467a0732c" providerId="LiveId" clId="{B9F035D0-64C8-4EF5-B52E-B2EB04ED7DFD}" dt="2018-06-20T07:52:34.093" v="475" actId="1076"/>
          <ac:picMkLst>
            <pc:docMk/>
            <pc:sldMk cId="2187048557" sldId="276"/>
            <ac:picMk id="4" creationId="{5402686F-9283-4AD9-9C31-E34B60931E0A}"/>
          </ac:picMkLst>
        </pc:picChg>
      </pc:sldChg>
      <pc:sldChg chg="addSp modSp">
        <pc:chgData name="Wason Monsh" userId="e3ad3be467a0732c" providerId="LiveId" clId="{B9F035D0-64C8-4EF5-B52E-B2EB04ED7DFD}" dt="2018-06-20T07:53:45.528" v="487" actId="1076"/>
        <pc:sldMkLst>
          <pc:docMk/>
          <pc:sldMk cId="4183292821" sldId="277"/>
        </pc:sldMkLst>
        <pc:spChg chg="add mod">
          <ac:chgData name="Wason Monsh" userId="e3ad3be467a0732c" providerId="LiveId" clId="{B9F035D0-64C8-4EF5-B52E-B2EB04ED7DFD}" dt="2018-06-20T07:53:45.528" v="487" actId="1076"/>
          <ac:spMkLst>
            <pc:docMk/>
            <pc:sldMk cId="4183292821" sldId="277"/>
            <ac:spMk id="5" creationId="{79417635-5769-4C9F-AD31-111B50AA2A29}"/>
          </ac:spMkLst>
        </pc:spChg>
        <pc:spChg chg="add mod">
          <ac:chgData name="Wason Monsh" userId="e3ad3be467a0732c" providerId="LiveId" clId="{B9F035D0-64C8-4EF5-B52E-B2EB04ED7DFD}" dt="2018-06-20T07:49:19.789" v="215" actId="571"/>
          <ac:spMkLst>
            <pc:docMk/>
            <pc:sldMk cId="4183292821" sldId="277"/>
            <ac:spMk id="7" creationId="{8BE4C3DB-95C2-4529-943E-64B485114C53}"/>
          </ac:spMkLst>
        </pc:spChg>
        <pc:spChg chg="add">
          <ac:chgData name="Wason Monsh" userId="e3ad3be467a0732c" providerId="LiveId" clId="{B9F035D0-64C8-4EF5-B52E-B2EB04ED7DFD}" dt="2018-06-20T07:52:02.346" v="434"/>
          <ac:spMkLst>
            <pc:docMk/>
            <pc:sldMk cId="4183292821" sldId="277"/>
            <ac:spMk id="8" creationId="{CE04D266-86DA-44A3-A815-053EDC94570C}"/>
          </ac:spMkLst>
        </pc:spChg>
        <pc:picChg chg="mod">
          <ac:chgData name="Wason Monsh" userId="e3ad3be467a0732c" providerId="LiveId" clId="{B9F035D0-64C8-4EF5-B52E-B2EB04ED7DFD}" dt="2018-06-20T07:52:05.300" v="435" actId="1076"/>
          <ac:picMkLst>
            <pc:docMk/>
            <pc:sldMk cId="4183292821" sldId="277"/>
            <ac:picMk id="4" creationId="{C97EAC47-28CF-4615-B956-26805AF888BF}"/>
          </ac:picMkLst>
        </pc:picChg>
        <pc:picChg chg="add mod">
          <ac:chgData name="Wason Monsh" userId="e3ad3be467a0732c" providerId="LiveId" clId="{B9F035D0-64C8-4EF5-B52E-B2EB04ED7DFD}" dt="2018-06-20T07:49:19.789" v="215" actId="571"/>
          <ac:picMkLst>
            <pc:docMk/>
            <pc:sldMk cId="4183292821" sldId="277"/>
            <ac:picMk id="6" creationId="{518F22AC-CD19-4101-9E13-A7E778225D13}"/>
          </ac:picMkLst>
        </pc:picChg>
      </pc:sldChg>
      <pc:sldChg chg="addSp delSp modSp add">
        <pc:chgData name="Wason Monsh" userId="e3ad3be467a0732c" providerId="LiveId" clId="{B9F035D0-64C8-4EF5-B52E-B2EB04ED7DFD}" dt="2018-06-20T07:57:36.077" v="678" actId="1076"/>
        <pc:sldMkLst>
          <pc:docMk/>
          <pc:sldMk cId="817764102" sldId="278"/>
        </pc:sldMkLst>
        <pc:spChg chg="mod">
          <ac:chgData name="Wason Monsh" userId="e3ad3be467a0732c" providerId="LiveId" clId="{B9F035D0-64C8-4EF5-B52E-B2EB04ED7DFD}" dt="2018-06-20T07:55:23.089" v="630" actId="5793"/>
          <ac:spMkLst>
            <pc:docMk/>
            <pc:sldMk cId="817764102" sldId="278"/>
            <ac:spMk id="10" creationId="{E2C5F8A9-D7B3-4EDD-83DF-84206D47C2D4}"/>
          </ac:spMkLst>
        </pc:spChg>
        <pc:spChg chg="del">
          <ac:chgData name="Wason Monsh" userId="e3ad3be467a0732c" providerId="LiveId" clId="{B9F035D0-64C8-4EF5-B52E-B2EB04ED7DFD}" dt="2018-06-20T07:55:27.128" v="632" actId="478"/>
          <ac:spMkLst>
            <pc:docMk/>
            <pc:sldMk cId="817764102" sldId="278"/>
            <ac:spMk id="11" creationId="{F5B1DECB-1079-4E54-96E0-756E8ECA9EB5}"/>
          </ac:spMkLst>
        </pc:spChg>
        <pc:picChg chg="add mod modCrop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4" creationId="{98B70A6C-A78F-4F40-A979-A4BD6C74497C}"/>
          </ac:picMkLst>
        </pc:picChg>
        <pc:picChg chg="add mod ord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6" creationId="{651CD403-7264-4E10-B445-B5B1D905EC8F}"/>
          </ac:picMkLst>
        </pc:picChg>
        <pc:picChg chg="del">
          <ac:chgData name="Wason Monsh" userId="e3ad3be467a0732c" providerId="LiveId" clId="{B9F035D0-64C8-4EF5-B52E-B2EB04ED7DFD}" dt="2018-06-20T07:55:24.838" v="631" actId="478"/>
          <ac:picMkLst>
            <pc:docMk/>
            <pc:sldMk cId="817764102" sldId="278"/>
            <ac:picMk id="7" creationId="{FD340320-F3E5-4AF0-A357-A246816DB478}"/>
          </ac:picMkLst>
        </pc:picChg>
        <pc:picChg chg="add mod modCrop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12" creationId="{5CE4077A-BAFF-4724-9343-A4A0079ED40A}"/>
          </ac:picMkLst>
        </pc:picChg>
        <pc:picChg chg="add mod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13" creationId="{96803C47-E964-4AF1-ACF2-C796F664F23D}"/>
          </ac:picMkLst>
        </pc:picChg>
      </pc:sldChg>
      <pc:sldChg chg="add del ord">
        <pc:chgData name="Wason Monsh" userId="e3ad3be467a0732c" providerId="LiveId" clId="{B9F035D0-64C8-4EF5-B52E-B2EB04ED7DFD}" dt="2018-06-20T08:02:11.509" v="1036" actId="2696"/>
        <pc:sldMkLst>
          <pc:docMk/>
          <pc:sldMk cId="2601189443" sldId="279"/>
        </pc:sldMkLst>
      </pc:sldChg>
      <pc:sldChg chg="addSp delSp modSp add ord">
        <pc:chgData name="Wason Monsh" userId="e3ad3be467a0732c" providerId="LiveId" clId="{B9F035D0-64C8-4EF5-B52E-B2EB04ED7DFD}" dt="2018-06-20T08:01:34.735" v="1025" actId="1076"/>
        <pc:sldMkLst>
          <pc:docMk/>
          <pc:sldMk cId="2955343571" sldId="280"/>
        </pc:sldMkLst>
        <pc:spChg chg="del mod">
          <ac:chgData name="Wason Monsh" userId="e3ad3be467a0732c" providerId="LiveId" clId="{B9F035D0-64C8-4EF5-B52E-B2EB04ED7DFD}" dt="2018-06-20T07:59:16.307" v="689" actId="478"/>
          <ac:spMkLst>
            <pc:docMk/>
            <pc:sldMk cId="2955343571" sldId="280"/>
            <ac:spMk id="10" creationId="{E2C5F8A9-D7B3-4EDD-83DF-84206D47C2D4}"/>
          </ac:spMkLst>
        </pc:spChg>
        <pc:spChg chg="add mod">
          <ac:chgData name="Wason Monsh" userId="e3ad3be467a0732c" providerId="LiveId" clId="{B9F035D0-64C8-4EF5-B52E-B2EB04ED7DFD}" dt="2018-06-20T07:59:32.939" v="724" actId="20577"/>
          <ac:spMkLst>
            <pc:docMk/>
            <pc:sldMk cId="2955343571" sldId="280"/>
            <ac:spMk id="11" creationId="{DBE94AB4-86E9-4187-AE4D-3F3D8767D21F}"/>
          </ac:spMkLst>
        </pc:spChg>
        <pc:spChg chg="add mod">
          <ac:chgData name="Wason Monsh" userId="e3ad3be467a0732c" providerId="LiveId" clId="{B9F035D0-64C8-4EF5-B52E-B2EB04ED7DFD}" dt="2018-06-20T08:01:34.735" v="1025" actId="1076"/>
          <ac:spMkLst>
            <pc:docMk/>
            <pc:sldMk cId="2955343571" sldId="280"/>
            <ac:spMk id="14" creationId="{A2729EE2-7635-4345-92A9-A4599E95AA70}"/>
          </ac:spMkLst>
        </pc:spChg>
        <pc:picChg chg="del">
          <ac:chgData name="Wason Monsh" userId="e3ad3be467a0732c" providerId="LiveId" clId="{B9F035D0-64C8-4EF5-B52E-B2EB04ED7DFD}" dt="2018-06-20T07:59:11.949" v="685" actId="478"/>
          <ac:picMkLst>
            <pc:docMk/>
            <pc:sldMk cId="2955343571" sldId="280"/>
            <ac:picMk id="4" creationId="{98B70A6C-A78F-4F40-A979-A4BD6C74497C}"/>
          </ac:picMkLst>
        </pc:picChg>
        <pc:picChg chg="add mod modCrop">
          <ac:chgData name="Wason Monsh" userId="e3ad3be467a0732c" providerId="LiveId" clId="{B9F035D0-64C8-4EF5-B52E-B2EB04ED7DFD}" dt="2018-06-20T08:00:26.775" v="736" actId="1035"/>
          <ac:picMkLst>
            <pc:docMk/>
            <pc:sldMk cId="2955343571" sldId="280"/>
            <ac:picMk id="5" creationId="{58561C2C-4AC5-499E-9E5D-24B9157C4974}"/>
          </ac:picMkLst>
        </pc:picChg>
        <pc:picChg chg="del">
          <ac:chgData name="Wason Monsh" userId="e3ad3be467a0732c" providerId="LiveId" clId="{B9F035D0-64C8-4EF5-B52E-B2EB04ED7DFD}" dt="2018-06-20T07:59:12.552" v="687" actId="478"/>
          <ac:picMkLst>
            <pc:docMk/>
            <pc:sldMk cId="2955343571" sldId="280"/>
            <ac:picMk id="6" creationId="{651CD403-7264-4E10-B445-B5B1D905EC8F}"/>
          </ac:picMkLst>
        </pc:picChg>
        <pc:picChg chg="add mod modCrop">
          <ac:chgData name="Wason Monsh" userId="e3ad3be467a0732c" providerId="LiveId" clId="{B9F035D0-64C8-4EF5-B52E-B2EB04ED7DFD}" dt="2018-06-20T08:00:24.585" v="734" actId="1076"/>
          <ac:picMkLst>
            <pc:docMk/>
            <pc:sldMk cId="2955343571" sldId="280"/>
            <ac:picMk id="8" creationId="{05BE8F22-27BE-472A-962D-216695C5F593}"/>
          </ac:picMkLst>
        </pc:picChg>
        <pc:picChg chg="del">
          <ac:chgData name="Wason Monsh" userId="e3ad3be467a0732c" providerId="LiveId" clId="{B9F035D0-64C8-4EF5-B52E-B2EB04ED7DFD}" dt="2018-06-20T07:59:12.176" v="686" actId="478"/>
          <ac:picMkLst>
            <pc:docMk/>
            <pc:sldMk cId="2955343571" sldId="280"/>
            <ac:picMk id="12" creationId="{5CE4077A-BAFF-4724-9343-A4A0079ED40A}"/>
          </ac:picMkLst>
        </pc:picChg>
        <pc:picChg chg="del">
          <ac:chgData name="Wason Monsh" userId="e3ad3be467a0732c" providerId="LiveId" clId="{B9F035D0-64C8-4EF5-B52E-B2EB04ED7DFD}" dt="2018-06-20T07:59:11.699" v="684" actId="478"/>
          <ac:picMkLst>
            <pc:docMk/>
            <pc:sldMk cId="2955343571" sldId="280"/>
            <ac:picMk id="13" creationId="{96803C47-E964-4AF1-ACF2-C796F664F23D}"/>
          </ac:picMkLst>
        </pc:picChg>
      </pc:sldChg>
      <pc:sldChg chg="addSp delSp modSp add ord">
        <pc:chgData name="Wason Monsh" userId="e3ad3be467a0732c" providerId="LiveId" clId="{B9F035D0-64C8-4EF5-B52E-B2EB04ED7DFD}" dt="2018-06-20T08:05:12.765" v="1352" actId="1076"/>
        <pc:sldMkLst>
          <pc:docMk/>
          <pc:sldMk cId="3981135374" sldId="281"/>
        </pc:sldMkLst>
        <pc:spChg chg="del">
          <ac:chgData name="Wason Monsh" userId="e3ad3be467a0732c" providerId="LiveId" clId="{B9F035D0-64C8-4EF5-B52E-B2EB04ED7DFD}" dt="2018-06-20T08:01:46.404" v="1028" actId="478"/>
          <ac:spMkLst>
            <pc:docMk/>
            <pc:sldMk cId="3981135374" sldId="281"/>
            <ac:spMk id="5" creationId="{419710F4-2669-46B0-8B70-8AD335E745E3}"/>
          </ac:spMkLst>
        </pc:spChg>
        <pc:spChg chg="del">
          <ac:chgData name="Wason Monsh" userId="e3ad3be467a0732c" providerId="LiveId" clId="{B9F035D0-64C8-4EF5-B52E-B2EB04ED7DFD}" dt="2018-06-20T08:01:46.404" v="1028" actId="478"/>
          <ac:spMkLst>
            <pc:docMk/>
            <pc:sldMk cId="3981135374" sldId="281"/>
            <ac:spMk id="6" creationId="{04D77945-FD99-4BAA-A77E-F9254E5EF0E7}"/>
          </ac:spMkLst>
        </pc:spChg>
        <pc:spChg chg="add mod">
          <ac:chgData name="Wason Monsh" userId="e3ad3be467a0732c" providerId="LiveId" clId="{B9F035D0-64C8-4EF5-B52E-B2EB04ED7DFD}" dt="2018-06-20T08:03:48.083" v="1195" actId="1076"/>
          <ac:spMkLst>
            <pc:docMk/>
            <pc:sldMk cId="3981135374" sldId="281"/>
            <ac:spMk id="11" creationId="{69F398E4-9971-41EA-B622-9601A7981B07}"/>
          </ac:spMkLst>
        </pc:spChg>
        <pc:spChg chg="add mod">
          <ac:chgData name="Wason Monsh" userId="e3ad3be467a0732c" providerId="LiveId" clId="{B9F035D0-64C8-4EF5-B52E-B2EB04ED7DFD}" dt="2018-06-20T08:03:51.318" v="1196" actId="1076"/>
          <ac:spMkLst>
            <pc:docMk/>
            <pc:sldMk cId="3981135374" sldId="281"/>
            <ac:spMk id="12" creationId="{B7D5E366-2D82-49D6-A59D-153564DA97C2}"/>
          </ac:spMkLst>
        </pc:spChg>
        <pc:spChg chg="add mod">
          <ac:chgData name="Wason Monsh" userId="e3ad3be467a0732c" providerId="LiveId" clId="{B9F035D0-64C8-4EF5-B52E-B2EB04ED7DFD}" dt="2018-06-20T08:05:12.765" v="1352" actId="1076"/>
          <ac:spMkLst>
            <pc:docMk/>
            <pc:sldMk cId="3981135374" sldId="281"/>
            <ac:spMk id="13" creationId="{DAA7BBE1-515C-4626-9403-09ABFBA060A4}"/>
          </ac:spMkLst>
        </pc:spChg>
        <pc:spChg chg="del">
          <ac:chgData name="Wason Monsh" userId="e3ad3be467a0732c" providerId="LiveId" clId="{B9F035D0-64C8-4EF5-B52E-B2EB04ED7DFD}" dt="2018-06-20T08:01:46.404" v="1028" actId="478"/>
          <ac:spMkLst>
            <pc:docMk/>
            <pc:sldMk cId="3981135374" sldId="281"/>
            <ac:spMk id="14" creationId="{52C8658A-D5AC-4526-9E51-32EDE1FD5FD4}"/>
          </ac:spMkLst>
        </pc:spChg>
        <pc:grpChg chg="mod">
          <ac:chgData name="Wason Monsh" userId="e3ad3be467a0732c" providerId="LiveId" clId="{B9F035D0-64C8-4EF5-B52E-B2EB04ED7DFD}" dt="2018-06-20T08:02:58.279" v="1176" actId="1076"/>
          <ac:grpSpMkLst>
            <pc:docMk/>
            <pc:sldMk cId="3981135374" sldId="281"/>
            <ac:grpSpMk id="8" creationId="{24155FA6-AA18-472A-962F-F54B411266B5}"/>
          </ac:grpSpMkLst>
        </pc:grpChg>
        <pc:picChg chg="add mod ord">
          <ac:chgData name="Wason Monsh" userId="e3ad3be467a0732c" providerId="LiveId" clId="{B9F035D0-64C8-4EF5-B52E-B2EB04ED7DFD}" dt="2018-06-20T08:02:05.478" v="1033" actId="14100"/>
          <ac:picMkLst>
            <pc:docMk/>
            <pc:sldMk cId="3981135374" sldId="281"/>
            <ac:picMk id="3" creationId="{37D896C7-1317-4DF5-B3E1-58A12762B5E2}"/>
          </ac:picMkLst>
        </pc:picChg>
      </pc:sldChg>
    </pc:docChg>
  </pc:docChgLst>
  <pc:docChgLst>
    <pc:chgData name="Wason Monsh" userId="e3ad3be467a0732c" providerId="LiveId" clId="{CE773DDF-2E37-44E9-8029-1C41E5DBCD92}"/>
    <pc:docChg chg="undo custSel addSld delSld modSld sldOrd">
      <pc:chgData name="Wason Monsh" userId="e3ad3be467a0732c" providerId="LiveId" clId="{CE773DDF-2E37-44E9-8029-1C41E5DBCD92}" dt="2018-06-20T07:45:03.480" v="5936" actId="20577"/>
      <pc:docMkLst>
        <pc:docMk/>
      </pc:docMkLst>
      <pc:sldChg chg="addSp delSp modSp del">
        <pc:chgData name="Wason Monsh" userId="e3ad3be467a0732c" providerId="LiveId" clId="{CE773DDF-2E37-44E9-8029-1C41E5DBCD92}" dt="2018-06-20T07:36:10.287" v="5492" actId="2696"/>
        <pc:sldMkLst>
          <pc:docMk/>
          <pc:sldMk cId="1482801317" sldId="256"/>
        </pc:sldMkLst>
        <pc:spChg chg="mod ord">
          <ac:chgData name="Wason Monsh" userId="e3ad3be467a0732c" providerId="LiveId" clId="{CE773DDF-2E37-44E9-8029-1C41E5DBCD92}" dt="2018-06-20T05:29:28.991" v="1695" actId="14100"/>
          <ac:spMkLst>
            <pc:docMk/>
            <pc:sldMk cId="1482801317" sldId="256"/>
            <ac:spMk id="4" creationId="{AD0B63AE-BAC0-426D-9694-4CE7B8B78E45}"/>
          </ac:spMkLst>
        </pc:spChg>
        <pc:spChg chg="add mod topLvl">
          <ac:chgData name="Wason Monsh" userId="e3ad3be467a0732c" providerId="LiveId" clId="{CE773DDF-2E37-44E9-8029-1C41E5DBCD92}" dt="2018-06-20T05:24:23.240" v="1543" actId="164"/>
          <ac:spMkLst>
            <pc:docMk/>
            <pc:sldMk cId="1482801317" sldId="256"/>
            <ac:spMk id="5" creationId="{39A1D19D-E2F7-4D59-9B67-DC246A6B107E}"/>
          </ac:spMkLst>
        </pc:spChg>
        <pc:spChg chg="mod ord">
          <ac:chgData name="Wason Monsh" userId="e3ad3be467a0732c" providerId="LiveId" clId="{CE773DDF-2E37-44E9-8029-1C41E5DBCD92}" dt="2018-06-20T05:25:47.334" v="1556" actId="1076"/>
          <ac:spMkLst>
            <pc:docMk/>
            <pc:sldMk cId="1482801317" sldId="256"/>
            <ac:spMk id="6" creationId="{70A79D19-8AF3-40DA-8FB0-78CABB31A1A7}"/>
          </ac:spMkLst>
        </pc:spChg>
        <pc:spChg chg="add mod">
          <ac:chgData name="Wason Monsh" userId="e3ad3be467a0732c" providerId="LiveId" clId="{CE773DDF-2E37-44E9-8029-1C41E5DBCD92}" dt="2018-06-20T05:29:11.866" v="1693" actId="207"/>
          <ac:spMkLst>
            <pc:docMk/>
            <pc:sldMk cId="1482801317" sldId="256"/>
            <ac:spMk id="11" creationId="{8C20C945-B33C-46C3-9139-FD925E703790}"/>
          </ac:spMkLst>
        </pc:spChg>
        <pc:spChg chg="add mod">
          <ac:chgData name="Wason Monsh" userId="e3ad3be467a0732c" providerId="LiveId" clId="{CE773DDF-2E37-44E9-8029-1C41E5DBCD92}" dt="2018-06-20T05:26:18.293" v="1639" actId="1076"/>
          <ac:spMkLst>
            <pc:docMk/>
            <pc:sldMk cId="1482801317" sldId="256"/>
            <ac:spMk id="13" creationId="{4DFB25DA-5636-4E21-B01C-BD901C311F67}"/>
          </ac:spMkLst>
        </pc:spChg>
        <pc:grpChg chg="add del mod ord topLvl">
          <ac:chgData name="Wason Monsh" userId="e3ad3be467a0732c" providerId="LiveId" clId="{CE773DDF-2E37-44E9-8029-1C41E5DBCD92}" dt="2018-06-20T05:23:52.859" v="1535" actId="165"/>
          <ac:grpSpMkLst>
            <pc:docMk/>
            <pc:sldMk cId="1482801317" sldId="256"/>
            <ac:grpSpMk id="7" creationId="{04061FD8-98F5-463B-AA3B-EA97EF336498}"/>
          </ac:grpSpMkLst>
        </pc:grpChg>
        <pc:grpChg chg="add del mod ord">
          <ac:chgData name="Wason Monsh" userId="e3ad3be467a0732c" providerId="LiveId" clId="{CE773DDF-2E37-44E9-8029-1C41E5DBCD92}" dt="2018-06-20T05:19:52.252" v="1419" actId="165"/>
          <ac:grpSpMkLst>
            <pc:docMk/>
            <pc:sldMk cId="1482801317" sldId="256"/>
            <ac:grpSpMk id="10" creationId="{896ECCC5-87F5-4A6E-A36E-0AF14497D0A6}"/>
          </ac:grpSpMkLst>
        </pc:grpChg>
        <pc:grpChg chg="add mod">
          <ac:chgData name="Wason Monsh" userId="e3ad3be467a0732c" providerId="LiveId" clId="{CE773DDF-2E37-44E9-8029-1C41E5DBCD92}" dt="2018-06-20T05:24:32.229" v="1544" actId="1076"/>
          <ac:grpSpMkLst>
            <pc:docMk/>
            <pc:sldMk cId="1482801317" sldId="256"/>
            <ac:grpSpMk id="12" creationId="{D0478DEA-CD3F-4972-A7B3-E5E784DDB404}"/>
          </ac:grpSpMkLst>
        </pc:grpChg>
        <pc:grpChg chg="add mod">
          <ac:chgData name="Wason Monsh" userId="e3ad3be467a0732c" providerId="LiveId" clId="{CE773DDF-2E37-44E9-8029-1C41E5DBCD92}" dt="2018-06-20T05:27:19.951" v="1656" actId="164"/>
          <ac:grpSpMkLst>
            <pc:docMk/>
            <pc:sldMk cId="1482801317" sldId="256"/>
            <ac:grpSpMk id="14" creationId="{47507B05-7223-4ECD-AB79-51E37F902263}"/>
          </ac:grpSpMkLst>
        </pc:grpChg>
        <pc:picChg chg="add mod ord topLvl modCrop">
          <ac:chgData name="Wason Monsh" userId="e3ad3be467a0732c" providerId="LiveId" clId="{CE773DDF-2E37-44E9-8029-1C41E5DBCD92}" dt="2018-06-20T05:24:23.240" v="1543" actId="164"/>
          <ac:picMkLst>
            <pc:docMk/>
            <pc:sldMk cId="1482801317" sldId="256"/>
            <ac:picMk id="3" creationId="{79916EA2-E95C-44B3-BCD9-4721CCE2250D}"/>
          </ac:picMkLst>
        </pc:picChg>
        <pc:picChg chg="add mod ord topLvl">
          <ac:chgData name="Wason Monsh" userId="e3ad3be467a0732c" providerId="LiveId" clId="{CE773DDF-2E37-44E9-8029-1C41E5DBCD92}" dt="2018-06-20T05:27:19.951" v="1656" actId="164"/>
          <ac:picMkLst>
            <pc:docMk/>
            <pc:sldMk cId="1482801317" sldId="256"/>
            <ac:picMk id="9" creationId="{29422A6D-6C9F-4D76-B8A9-1AEEEB32C2EB}"/>
          </ac:picMkLst>
        </pc:picChg>
        <pc:cxnChg chg="add del">
          <ac:chgData name="Wason Monsh" userId="e3ad3be467a0732c" providerId="LiveId" clId="{CE773DDF-2E37-44E9-8029-1C41E5DBCD92}" dt="2018-06-20T05:55:12.389" v="3856" actId="478"/>
          <ac:cxnSpMkLst>
            <pc:docMk/>
            <pc:sldMk cId="1482801317" sldId="256"/>
            <ac:cxnSpMk id="15" creationId="{0B582EA5-BFB3-45C7-893B-09FF82F02A11}"/>
          </ac:cxnSpMkLst>
        </pc:cxnChg>
        <pc:cxnChg chg="add del mod">
          <ac:chgData name="Wason Monsh" userId="e3ad3be467a0732c" providerId="LiveId" clId="{CE773DDF-2E37-44E9-8029-1C41E5DBCD92}" dt="2018-06-20T05:55:11.066" v="3855" actId="478"/>
          <ac:cxnSpMkLst>
            <pc:docMk/>
            <pc:sldMk cId="1482801317" sldId="256"/>
            <ac:cxnSpMk id="16" creationId="{7EA4B0AA-9D5B-4089-BD94-EA727483E885}"/>
          </ac:cxnSpMkLst>
        </pc:cxnChg>
      </pc:sldChg>
      <pc:sldChg chg="addSp delSp modSp">
        <pc:chgData name="Wason Monsh" userId="e3ad3be467a0732c" providerId="LiveId" clId="{CE773DDF-2E37-44E9-8029-1C41E5DBCD92}" dt="2018-06-20T07:36:05.850" v="5491" actId="20577"/>
        <pc:sldMkLst>
          <pc:docMk/>
          <pc:sldMk cId="2171796184" sldId="257"/>
        </pc:sldMkLst>
        <pc:spChg chg="del mod">
          <ac:chgData name="Wason Monsh" userId="e3ad3be467a0732c" providerId="LiveId" clId="{CE773DDF-2E37-44E9-8029-1C41E5DBCD92}" dt="2018-06-20T05:32:35.481" v="1853" actId="478"/>
          <ac:spMkLst>
            <pc:docMk/>
            <pc:sldMk cId="2171796184" sldId="257"/>
            <ac:spMk id="4" creationId="{01ACCA1D-7270-4228-B905-8D8E01DD5067}"/>
          </ac:spMkLst>
        </pc:spChg>
        <pc:spChg chg="mod">
          <ac:chgData name="Wason Monsh" userId="e3ad3be467a0732c" providerId="LiveId" clId="{CE773DDF-2E37-44E9-8029-1C41E5DBCD92}" dt="2018-06-20T05:35:54.064" v="1922" actId="403"/>
          <ac:spMkLst>
            <pc:docMk/>
            <pc:sldMk cId="2171796184" sldId="257"/>
            <ac:spMk id="5" creationId="{419710F4-2669-46B0-8B70-8AD335E745E3}"/>
          </ac:spMkLst>
        </pc:spChg>
        <pc:spChg chg="add mod">
          <ac:chgData name="Wason Monsh" userId="e3ad3be467a0732c" providerId="LiveId" clId="{CE773DDF-2E37-44E9-8029-1C41E5DBCD92}" dt="2018-06-20T07:36:05.850" v="5491" actId="20577"/>
          <ac:spMkLst>
            <pc:docMk/>
            <pc:sldMk cId="2171796184" sldId="257"/>
            <ac:spMk id="6" creationId="{04D77945-FD99-4BAA-A77E-F9254E5EF0E7}"/>
          </ac:spMkLst>
        </pc:spChg>
        <pc:spChg chg="add del">
          <ac:chgData name="Wason Monsh" userId="e3ad3be467a0732c" providerId="LiveId" clId="{CE773DDF-2E37-44E9-8029-1C41E5DBCD92}" dt="2018-06-20T05:27:25.166" v="1659" actId="478"/>
          <ac:spMkLst>
            <pc:docMk/>
            <pc:sldMk cId="2171796184" sldId="257"/>
            <ac:spMk id="7" creationId="{06397502-AB92-49E1-AF5F-329648501D04}"/>
          </ac:spMkLst>
        </pc:spChg>
        <pc:spChg chg="mod">
          <ac:chgData name="Wason Monsh" userId="e3ad3be467a0732c" providerId="LiveId" clId="{CE773DDF-2E37-44E9-8029-1C41E5DBCD92}" dt="2018-06-20T05:31:40.699" v="1815" actId="207"/>
          <ac:spMkLst>
            <pc:docMk/>
            <pc:sldMk cId="2171796184" sldId="257"/>
            <ac:spMk id="10" creationId="{9E6A2DD2-6296-4E5F-931C-794A5F73FE30}"/>
          </ac:spMkLst>
        </pc:spChg>
        <pc:spChg chg="add mod">
          <ac:chgData name="Wason Monsh" userId="e3ad3be467a0732c" providerId="LiveId" clId="{CE773DDF-2E37-44E9-8029-1C41E5DBCD92}" dt="2018-06-20T05:35:44.021" v="1920" actId="404"/>
          <ac:spMkLst>
            <pc:docMk/>
            <pc:sldMk cId="2171796184" sldId="257"/>
            <ac:spMk id="14" creationId="{52C8658A-D5AC-4526-9E51-32EDE1FD5FD4}"/>
          </ac:spMkLst>
        </pc:spChg>
        <pc:grpChg chg="add mod ord">
          <ac:chgData name="Wason Monsh" userId="e3ad3be467a0732c" providerId="LiveId" clId="{CE773DDF-2E37-44E9-8029-1C41E5DBCD92}" dt="2018-06-20T05:27:32.668" v="1661" actId="167"/>
          <ac:grpSpMkLst>
            <pc:docMk/>
            <pc:sldMk cId="2171796184" sldId="257"/>
            <ac:grpSpMk id="8" creationId="{24155FA6-AA18-472A-962F-F54B411266B5}"/>
          </ac:grpSpMkLst>
        </pc:grpChg>
        <pc:grpChg chg="add del mod ord">
          <ac:chgData name="Wason Monsh" userId="e3ad3be467a0732c" providerId="LiveId" clId="{CE773DDF-2E37-44E9-8029-1C41E5DBCD92}" dt="2018-06-20T05:33:11.173" v="1871" actId="478"/>
          <ac:grpSpMkLst>
            <pc:docMk/>
            <pc:sldMk cId="2171796184" sldId="257"/>
            <ac:grpSpMk id="11" creationId="{3FE2C525-2DE2-4A20-9EDC-04B61C174CD9}"/>
          </ac:grpSpMkLst>
        </pc:grpChg>
        <pc:cxnChg chg="add del">
          <ac:chgData name="Wason Monsh" userId="e3ad3be467a0732c" providerId="LiveId" clId="{CE773DDF-2E37-44E9-8029-1C41E5DBCD92}" dt="2018-06-20T05:55:08.533" v="3854" actId="478"/>
          <ac:cxnSpMkLst>
            <pc:docMk/>
            <pc:sldMk cId="2171796184" sldId="257"/>
            <ac:cxnSpMk id="15" creationId="{396EB968-2967-48F8-9C23-5F44B5865300}"/>
          </ac:cxnSpMkLst>
        </pc:cxnChg>
        <pc:cxnChg chg="add del">
          <ac:chgData name="Wason Monsh" userId="e3ad3be467a0732c" providerId="LiveId" clId="{CE773DDF-2E37-44E9-8029-1C41E5DBCD92}" dt="2018-06-20T05:55:07.364" v="3853" actId="478"/>
          <ac:cxnSpMkLst>
            <pc:docMk/>
            <pc:sldMk cId="2171796184" sldId="257"/>
            <ac:cxnSpMk id="16" creationId="{D1FF78DF-A427-4B6D-B1BE-838B87466E9D}"/>
          </ac:cxnSpMkLst>
        </pc:cxnChg>
      </pc:sldChg>
      <pc:sldChg chg="del">
        <pc:chgData name="Wason Monsh" userId="e3ad3be467a0732c" providerId="LiveId" clId="{CE773DDF-2E37-44E9-8029-1C41E5DBCD92}" dt="2018-06-20T05:34:41.629" v="1885" actId="2696"/>
        <pc:sldMkLst>
          <pc:docMk/>
          <pc:sldMk cId="1239914512" sldId="258"/>
        </pc:sldMkLst>
      </pc:sldChg>
      <pc:sldChg chg="modSp del">
        <pc:chgData name="Wason Monsh" userId="e3ad3be467a0732c" providerId="LiveId" clId="{CE773DDF-2E37-44E9-8029-1C41E5DBCD92}" dt="2018-06-20T05:08:02.557" v="1000" actId="2696"/>
        <pc:sldMkLst>
          <pc:docMk/>
          <pc:sldMk cId="3661248712" sldId="259"/>
        </pc:sldMkLst>
        <pc:spChg chg="mod">
          <ac:chgData name="Wason Monsh" userId="e3ad3be467a0732c" providerId="LiveId" clId="{CE773DDF-2E37-44E9-8029-1C41E5DBCD92}" dt="2018-06-20T05:04:27.867" v="36" actId="1076"/>
          <ac:spMkLst>
            <pc:docMk/>
            <pc:sldMk cId="3661248712" sldId="259"/>
            <ac:spMk id="9" creationId="{E8F3C778-5CB8-4A8D-9C4C-C9D3FE2F5F91}"/>
          </ac:spMkLst>
        </pc:spChg>
      </pc:sldChg>
      <pc:sldChg chg="addSp delSp modSp add">
        <pc:chgData name="Wason Monsh" userId="e3ad3be467a0732c" providerId="LiveId" clId="{CE773DDF-2E37-44E9-8029-1C41E5DBCD92}" dt="2018-06-20T06:00:43.554" v="4589" actId="207"/>
        <pc:sldMkLst>
          <pc:docMk/>
          <pc:sldMk cId="2036968093" sldId="260"/>
        </pc:sldMkLst>
        <pc:spChg chg="add mod">
          <ac:chgData name="Wason Monsh" userId="e3ad3be467a0732c" providerId="LiveId" clId="{CE773DDF-2E37-44E9-8029-1C41E5DBCD92}" dt="2018-06-20T05:58:45.324" v="4472" actId="1076"/>
          <ac:spMkLst>
            <pc:docMk/>
            <pc:sldMk cId="2036968093" sldId="260"/>
            <ac:spMk id="2" creationId="{1C99B9E4-525B-403A-8801-71D6DAAA3881}"/>
          </ac:spMkLst>
        </pc:spChg>
        <pc:spChg chg="add mod">
          <ac:chgData name="Wason Monsh" userId="e3ad3be467a0732c" providerId="LiveId" clId="{CE773DDF-2E37-44E9-8029-1C41E5DBCD92}" dt="2018-06-20T06:00:04.667" v="4587" actId="1037"/>
          <ac:spMkLst>
            <pc:docMk/>
            <pc:sldMk cId="2036968093" sldId="260"/>
            <ac:spMk id="6" creationId="{602B273D-840E-4142-A314-29BB1FDEE03A}"/>
          </ac:spMkLst>
        </pc:spChg>
        <pc:spChg chg="add mod">
          <ac:chgData name="Wason Monsh" userId="e3ad3be467a0732c" providerId="LiveId" clId="{CE773DDF-2E37-44E9-8029-1C41E5DBCD92}" dt="2018-06-20T06:00:43.554" v="4589" actId="207"/>
          <ac:spMkLst>
            <pc:docMk/>
            <pc:sldMk cId="2036968093" sldId="260"/>
            <ac:spMk id="7" creationId="{B543B9B3-4914-4F17-B1D3-A1898EE24ED6}"/>
          </ac:spMkLst>
        </pc:spChg>
        <pc:spChg chg="mod">
          <ac:chgData name="Wason Monsh" userId="e3ad3be467a0732c" providerId="LiveId" clId="{CE773DDF-2E37-44E9-8029-1C41E5DBCD92}" dt="2018-06-20T05:53:00.555" v="3817" actId="14100"/>
          <ac:spMkLst>
            <pc:docMk/>
            <pc:sldMk cId="2036968093" sldId="260"/>
            <ac:spMk id="9" creationId="{E8F3C778-5CB8-4A8D-9C4C-C9D3FE2F5F91}"/>
          </ac:spMkLst>
        </pc:spChg>
        <pc:cxnChg chg="add">
          <ac:chgData name="Wason Monsh" userId="e3ad3be467a0732c" providerId="LiveId" clId="{CE773DDF-2E37-44E9-8029-1C41E5DBCD92}" dt="2018-06-20T05:53:45.278" v="3830" actId="207"/>
          <ac:cxnSpMkLst>
            <pc:docMk/>
            <pc:sldMk cId="2036968093" sldId="260"/>
            <ac:cxnSpMk id="4" creationId="{6E1F1FB5-175B-4796-858C-9EB7BB1F9135}"/>
          </ac:cxnSpMkLst>
        </pc:cxnChg>
        <pc:cxnChg chg="del">
          <ac:chgData name="Wason Monsh" userId="e3ad3be467a0732c" providerId="LiveId" clId="{CE773DDF-2E37-44E9-8029-1C41E5DBCD92}" dt="2018-06-20T05:07:24.313" v="820" actId="478"/>
          <ac:cxnSpMkLst>
            <pc:docMk/>
            <pc:sldMk cId="2036968093" sldId="260"/>
            <ac:cxnSpMk id="5" creationId="{7075CD77-334F-488B-8139-8884F0C68404}"/>
          </ac:cxnSpMkLst>
        </pc:cxnChg>
      </pc:sldChg>
      <pc:sldChg chg="addSp delSp modSp add ord">
        <pc:chgData name="Wason Monsh" userId="e3ad3be467a0732c" providerId="LiveId" clId="{CE773DDF-2E37-44E9-8029-1C41E5DBCD92}" dt="2018-06-20T05:55:30.638" v="3857" actId="404"/>
        <pc:sldMkLst>
          <pc:docMk/>
          <pc:sldMk cId="1480518423" sldId="261"/>
        </pc:sldMkLst>
        <pc:spChg chg="add mod">
          <ac:chgData name="Wason Monsh" userId="e3ad3be467a0732c" providerId="LiveId" clId="{CE773DDF-2E37-44E9-8029-1C41E5DBCD92}" dt="2018-06-20T05:47:33.372" v="3359" actId="1076"/>
          <ac:spMkLst>
            <pc:docMk/>
            <pc:sldMk cId="1480518423" sldId="261"/>
            <ac:spMk id="6" creationId="{1461C678-94C9-470D-938A-195CECE50956}"/>
          </ac:spMkLst>
        </pc:spChg>
        <pc:spChg chg="add mod">
          <ac:chgData name="Wason Monsh" userId="e3ad3be467a0732c" providerId="LiveId" clId="{CE773DDF-2E37-44E9-8029-1C41E5DBCD92}" dt="2018-06-20T05:51:17.186" v="3637" actId="1076"/>
          <ac:spMkLst>
            <pc:docMk/>
            <pc:sldMk cId="1480518423" sldId="261"/>
            <ac:spMk id="7" creationId="{FD1EB22F-AC5C-4675-9C47-F8DD726434C6}"/>
          </ac:spMkLst>
        </pc:spChg>
        <pc:spChg chg="add mod">
          <ac:chgData name="Wason Monsh" userId="e3ad3be467a0732c" providerId="LiveId" clId="{CE773DDF-2E37-44E9-8029-1C41E5DBCD92}" dt="2018-06-20T05:55:30.638" v="3857" actId="404"/>
          <ac:spMkLst>
            <pc:docMk/>
            <pc:sldMk cId="1480518423" sldId="261"/>
            <ac:spMk id="8" creationId="{5FF800DC-0FF9-4085-AD30-AD0C7D7194B2}"/>
          </ac:spMkLst>
        </pc:spChg>
        <pc:spChg chg="mod">
          <ac:chgData name="Wason Monsh" userId="e3ad3be467a0732c" providerId="LiveId" clId="{CE773DDF-2E37-44E9-8029-1C41E5DBCD92}" dt="2018-06-20T05:52:52.330" v="3815" actId="14100"/>
          <ac:spMkLst>
            <pc:docMk/>
            <pc:sldMk cId="1480518423" sldId="261"/>
            <ac:spMk id="9" creationId="{E8F3C778-5CB8-4A8D-9C4C-C9D3FE2F5F91}"/>
          </ac:spMkLst>
        </pc:spChg>
        <pc:grpChg chg="add del mod ord">
          <ac:chgData name="Wason Monsh" userId="e3ad3be467a0732c" providerId="LiveId" clId="{CE773DDF-2E37-44E9-8029-1C41E5DBCD92}" dt="2018-06-20T05:28:48.081" v="1680" actId="478"/>
          <ac:grpSpMkLst>
            <pc:docMk/>
            <pc:sldMk cId="1480518423" sldId="261"/>
            <ac:grpSpMk id="3" creationId="{6332AF1C-58A1-4847-B0F3-6D17EADF8218}"/>
          </ac:grpSpMkLst>
        </pc:grpChg>
        <pc:cxnChg chg="add mod">
          <ac:chgData name="Wason Monsh" userId="e3ad3be467a0732c" providerId="LiveId" clId="{CE773DDF-2E37-44E9-8029-1C41E5DBCD92}" dt="2018-06-20T05:50:15.344" v="3570" actId="14100"/>
          <ac:cxnSpMkLst>
            <pc:docMk/>
            <pc:sldMk cId="1480518423" sldId="261"/>
            <ac:cxnSpMk id="10" creationId="{2818899D-E3A6-4275-986F-7440750CAF3B}"/>
          </ac:cxnSpMkLst>
        </pc:cxnChg>
      </pc:sldChg>
      <pc:sldChg chg="addSp delSp modSp add">
        <pc:chgData name="Wason Monsh" userId="e3ad3be467a0732c" providerId="LiveId" clId="{CE773DDF-2E37-44E9-8029-1C41E5DBCD92}" dt="2018-06-20T06:07:59.804" v="4645" actId="1076"/>
        <pc:sldMkLst>
          <pc:docMk/>
          <pc:sldMk cId="905571427" sldId="262"/>
        </pc:sldMkLst>
        <pc:spChg chg="mod">
          <ac:chgData name="Wason Monsh" userId="e3ad3be467a0732c" providerId="LiveId" clId="{CE773DDF-2E37-44E9-8029-1C41E5DBCD92}" dt="2018-06-20T05:53:09.624" v="3819" actId="14100"/>
          <ac:spMkLst>
            <pc:docMk/>
            <pc:sldMk cId="905571427" sldId="262"/>
            <ac:spMk id="9" creationId="{E8F3C778-5CB8-4A8D-9C4C-C9D3FE2F5F91}"/>
          </ac:spMkLst>
        </pc:spChg>
        <pc:picChg chg="add del mod modCrop">
          <ac:chgData name="Wason Monsh" userId="e3ad3be467a0732c" providerId="LiveId" clId="{CE773DDF-2E37-44E9-8029-1C41E5DBCD92}" dt="2018-06-20T06:07:15.621" v="4640" actId="478"/>
          <ac:picMkLst>
            <pc:docMk/>
            <pc:sldMk cId="905571427" sldId="262"/>
            <ac:picMk id="4" creationId="{E9261A06-91F7-49C8-97C0-FE43109A486C}"/>
          </ac:picMkLst>
        </pc:picChg>
        <pc:picChg chg="add mod modCrop">
          <ac:chgData name="Wason Monsh" userId="e3ad3be467a0732c" providerId="LiveId" clId="{CE773DDF-2E37-44E9-8029-1C41E5DBCD92}" dt="2018-06-20T06:07:59.804" v="4645" actId="1076"/>
          <ac:picMkLst>
            <pc:docMk/>
            <pc:sldMk cId="905571427" sldId="262"/>
            <ac:picMk id="6" creationId="{D47B9E77-DE0E-4071-884B-20BA9F553CB3}"/>
          </ac:picMkLst>
        </pc:picChg>
        <pc:cxnChg chg="add">
          <ac:chgData name="Wason Monsh" userId="e3ad3be467a0732c" providerId="LiveId" clId="{CE773DDF-2E37-44E9-8029-1C41E5DBCD92}" dt="2018-06-20T05:53:46.228" v="3831" actId="1076"/>
          <ac:cxnSpMkLst>
            <pc:docMk/>
            <pc:sldMk cId="905571427" sldId="262"/>
            <ac:cxnSpMk id="3" creationId="{1BB46A79-8675-4955-8F1E-06A5559CE175}"/>
          </ac:cxnSpMkLst>
        </pc:cxnChg>
      </pc:sldChg>
      <pc:sldChg chg="addSp delSp modSp add">
        <pc:chgData name="Wason Monsh" userId="e3ad3be467a0732c" providerId="LiveId" clId="{CE773DDF-2E37-44E9-8029-1C41E5DBCD92}" dt="2018-06-20T07:29:10.320" v="5485" actId="1076"/>
        <pc:sldMkLst>
          <pc:docMk/>
          <pc:sldMk cId="1623462896" sldId="263"/>
        </pc:sldMkLst>
        <pc:spChg chg="add del mod">
          <ac:chgData name="Wason Monsh" userId="e3ad3be467a0732c" providerId="LiveId" clId="{CE773DDF-2E37-44E9-8029-1C41E5DBCD92}" dt="2018-06-20T07:17:51.226" v="4751" actId="1076"/>
          <ac:spMkLst>
            <pc:docMk/>
            <pc:sldMk cId="1623462896" sldId="263"/>
            <ac:spMk id="8" creationId="{66AB7E50-2A35-44AC-B402-4ACB99C64C01}"/>
          </ac:spMkLst>
        </pc:spChg>
        <pc:spChg chg="mod">
          <ac:chgData name="Wason Monsh" userId="e3ad3be467a0732c" providerId="LiveId" clId="{CE773DDF-2E37-44E9-8029-1C41E5DBCD92}" dt="2018-06-20T05:53:14.397" v="3821" actId="14100"/>
          <ac:spMkLst>
            <pc:docMk/>
            <pc:sldMk cId="1623462896" sldId="263"/>
            <ac:spMk id="9" creationId="{E8F3C778-5CB8-4A8D-9C4C-C9D3FE2F5F91}"/>
          </ac:spMkLst>
        </pc:spChg>
        <pc:spChg chg="add mod">
          <ac:chgData name="Wason Monsh" userId="e3ad3be467a0732c" providerId="LiveId" clId="{CE773DDF-2E37-44E9-8029-1C41E5DBCD92}" dt="2018-06-20T07:29:07.809" v="5484" actId="1076"/>
          <ac:spMkLst>
            <pc:docMk/>
            <pc:sldMk cId="1623462896" sldId="263"/>
            <ac:spMk id="18" creationId="{D532D26A-A681-4780-877B-987C5A8423BB}"/>
          </ac:spMkLst>
        </pc:spChg>
        <pc:grpChg chg="add mod">
          <ac:chgData name="Wason Monsh" userId="e3ad3be467a0732c" providerId="LiveId" clId="{CE773DDF-2E37-44E9-8029-1C41E5DBCD92}" dt="2018-06-20T07:29:10.320" v="5485" actId="1076"/>
          <ac:grpSpMkLst>
            <pc:docMk/>
            <pc:sldMk cId="1623462896" sldId="263"/>
            <ac:grpSpMk id="17" creationId="{0176F6AD-F685-4BF5-B623-9BE6FDFD32FC}"/>
          </ac:grpSpMkLst>
        </pc:grpChg>
        <pc:picChg chg="add mod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4" creationId="{9214DB67-7648-427B-9BD4-D1254D60D0C0}"/>
          </ac:picMkLst>
        </pc:picChg>
        <pc:picChg chg="add mod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6" creationId="{FD1B41BB-2CA2-4928-A025-99D196611E7C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0" creationId="{3D00C29E-BE89-4B28-ABEA-BECC7958F800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2" creationId="{3066583B-8751-4DCB-AC4A-991E56636565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4" creationId="{35CDB8DE-93E0-40A2-AE0E-5CDB4440F95D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6" creationId="{ED8E0E90-2B5C-4775-BB9F-CCF738462320}"/>
          </ac:picMkLst>
        </pc:picChg>
        <pc:cxnChg chg="add">
          <ac:chgData name="Wason Monsh" userId="e3ad3be467a0732c" providerId="LiveId" clId="{CE773DDF-2E37-44E9-8029-1C41E5DBCD92}" dt="2018-06-20T05:53:47.662" v="3832" actId="1076"/>
          <ac:cxnSpMkLst>
            <pc:docMk/>
            <pc:sldMk cId="1623462896" sldId="263"/>
            <ac:cxnSpMk id="3" creationId="{C4CE6902-25D6-4927-803D-67E63B71BEC4}"/>
          </ac:cxnSpMkLst>
        </pc:cxnChg>
      </pc:sldChg>
      <pc:sldChg chg="modSp add del">
        <pc:chgData name="Wason Monsh" userId="e3ad3be467a0732c" providerId="LiveId" clId="{CE773DDF-2E37-44E9-8029-1C41E5DBCD92}" dt="2018-06-20T05:09:49.113" v="1076" actId="2696"/>
        <pc:sldMkLst>
          <pc:docMk/>
          <pc:sldMk cId="2923830748" sldId="264"/>
        </pc:sldMkLst>
        <pc:spChg chg="mod">
          <ac:chgData name="Wason Monsh" userId="e3ad3be467a0732c" providerId="LiveId" clId="{CE773DDF-2E37-44E9-8029-1C41E5DBCD92}" dt="2018-06-20T05:09:36.434" v="1073" actId="2696"/>
          <ac:spMkLst>
            <pc:docMk/>
            <pc:sldMk cId="2923830748" sldId="264"/>
            <ac:spMk id="9" creationId="{E8F3C778-5CB8-4A8D-9C4C-C9D3FE2F5F91}"/>
          </ac:spMkLst>
        </pc:spChg>
      </pc:sldChg>
      <pc:sldChg chg="addSp delSp modSp add ord">
        <pc:chgData name="Wason Monsh" userId="e3ad3be467a0732c" providerId="LiveId" clId="{CE773DDF-2E37-44E9-8029-1C41E5DBCD92}" dt="2018-06-20T06:16:01.861" v="4674" actId="1036"/>
        <pc:sldMkLst>
          <pc:docMk/>
          <pc:sldMk cId="1399178452" sldId="265"/>
        </pc:sldMkLst>
        <pc:spChg chg="mod">
          <ac:chgData name="Wason Monsh" userId="e3ad3be467a0732c" providerId="LiveId" clId="{CE773DDF-2E37-44E9-8029-1C41E5DBCD92}" dt="2018-06-20T05:53:22.488" v="3823" actId="14100"/>
          <ac:spMkLst>
            <pc:docMk/>
            <pc:sldMk cId="1399178452" sldId="265"/>
            <ac:spMk id="9" creationId="{E8F3C778-5CB8-4A8D-9C4C-C9D3FE2F5F91}"/>
          </ac:spMkLst>
        </pc:spChg>
        <pc:picChg chg="add mod modCrop">
          <ac:chgData name="Wason Monsh" userId="e3ad3be467a0732c" providerId="LiveId" clId="{CE773DDF-2E37-44E9-8029-1C41E5DBCD92}" dt="2018-06-20T06:16:01.861" v="4674" actId="1036"/>
          <ac:picMkLst>
            <pc:docMk/>
            <pc:sldMk cId="1399178452" sldId="265"/>
            <ac:picMk id="4" creationId="{78FCBF05-881D-42AC-AC5B-7161FD16169C}"/>
          </ac:picMkLst>
        </pc:picChg>
        <pc:picChg chg="add del mod">
          <ac:chgData name="Wason Monsh" userId="e3ad3be467a0732c" providerId="LiveId" clId="{CE773DDF-2E37-44E9-8029-1C41E5DBCD92}" dt="2018-06-20T06:15:47.482" v="4664" actId="478"/>
          <ac:picMkLst>
            <pc:docMk/>
            <pc:sldMk cId="1399178452" sldId="265"/>
            <ac:picMk id="6" creationId="{126A81C9-3329-4D94-AC00-09C9B198BA53}"/>
          </ac:picMkLst>
        </pc:picChg>
        <pc:cxnChg chg="add">
          <ac:chgData name="Wason Monsh" userId="e3ad3be467a0732c" providerId="LiveId" clId="{CE773DDF-2E37-44E9-8029-1C41E5DBCD92}" dt="2018-06-20T05:53:48.901" v="3833" actId="1036"/>
          <ac:cxnSpMkLst>
            <pc:docMk/>
            <pc:sldMk cId="1399178452" sldId="265"/>
            <ac:cxnSpMk id="3" creationId="{03B06DB8-91C5-4F98-8E94-729EF0B5F144}"/>
          </ac:cxnSpMkLst>
        </pc:cxnChg>
      </pc:sldChg>
      <pc:sldChg chg="addSp modSp add del ord">
        <pc:chgData name="Wason Monsh" userId="e3ad3be467a0732c" providerId="LiveId" clId="{CE773DDF-2E37-44E9-8029-1C41E5DBCD92}" dt="2018-06-20T07:36:14.647" v="5493" actId="2696"/>
        <pc:sldMkLst>
          <pc:docMk/>
          <pc:sldMk cId="284347445" sldId="266"/>
        </pc:sldMkLst>
        <pc:spChg chg="mod">
          <ac:chgData name="Wason Monsh" userId="e3ad3be467a0732c" providerId="LiveId" clId="{CE773DDF-2E37-44E9-8029-1C41E5DBCD92}" dt="2018-06-20T05:53:29.927" v="3825" actId="14100"/>
          <ac:spMkLst>
            <pc:docMk/>
            <pc:sldMk cId="284347445" sldId="266"/>
            <ac:spMk id="9" creationId="{E8F3C778-5CB8-4A8D-9C4C-C9D3FE2F5F91}"/>
          </ac:spMkLst>
        </pc:spChg>
        <pc:cxnChg chg="add">
          <ac:chgData name="Wason Monsh" userId="e3ad3be467a0732c" providerId="LiveId" clId="{CE773DDF-2E37-44E9-8029-1C41E5DBCD92}" dt="2018-06-20T05:53:50.003" v="3834" actId="2696"/>
          <ac:cxnSpMkLst>
            <pc:docMk/>
            <pc:sldMk cId="284347445" sldId="266"/>
            <ac:cxnSpMk id="3" creationId="{BA4E1C0A-D626-4360-A430-F5AD85A5CA8B}"/>
          </ac:cxnSpMkLst>
        </pc:cxnChg>
      </pc:sldChg>
      <pc:sldChg chg="addSp modSp add">
        <pc:chgData name="Wason Monsh" userId="e3ad3be467a0732c" providerId="LiveId" clId="{CE773DDF-2E37-44E9-8029-1C41E5DBCD92}" dt="2018-06-20T07:41:40.655" v="5839" actId="1076"/>
        <pc:sldMkLst>
          <pc:docMk/>
          <pc:sldMk cId="1178122129" sldId="267"/>
        </pc:sldMkLst>
        <pc:spChg chg="add mod">
          <ac:chgData name="Wason Monsh" userId="e3ad3be467a0732c" providerId="LiveId" clId="{CE773DDF-2E37-44E9-8029-1C41E5DBCD92}" dt="2018-06-20T07:38:38.750" v="5571" actId="1076"/>
          <ac:spMkLst>
            <pc:docMk/>
            <pc:sldMk cId="1178122129" sldId="267"/>
            <ac:spMk id="4" creationId="{B8971BF9-3AB9-454E-A647-CD4D7CB09EB5}"/>
          </ac:spMkLst>
        </pc:spChg>
        <pc:spChg chg="add mod">
          <ac:chgData name="Wason Monsh" userId="e3ad3be467a0732c" providerId="LiveId" clId="{CE773DDF-2E37-44E9-8029-1C41E5DBCD92}" dt="2018-06-20T07:41:37.909" v="5837" actId="1076"/>
          <ac:spMkLst>
            <pc:docMk/>
            <pc:sldMk cId="1178122129" sldId="267"/>
            <ac:spMk id="7" creationId="{D6348EDC-2CA4-42AE-9C1D-E89F8199BF78}"/>
          </ac:spMkLst>
        </pc:spChg>
        <pc:spChg chg="mod">
          <ac:chgData name="Wason Monsh" userId="e3ad3be467a0732c" providerId="LiveId" clId="{CE773DDF-2E37-44E9-8029-1C41E5DBCD92}" dt="2018-06-20T05:53:34.969" v="3827" actId="14100"/>
          <ac:spMkLst>
            <pc:docMk/>
            <pc:sldMk cId="1178122129" sldId="267"/>
            <ac:spMk id="9" creationId="{E8F3C778-5CB8-4A8D-9C4C-C9D3FE2F5F91}"/>
          </ac:spMkLst>
        </pc:spChg>
        <pc:picChg chg="add mod modCrop">
          <ac:chgData name="Wason Monsh" userId="e3ad3be467a0732c" providerId="LiveId" clId="{CE773DDF-2E37-44E9-8029-1C41E5DBCD92}" dt="2018-06-20T07:41:40.655" v="5839" actId="1076"/>
          <ac:picMkLst>
            <pc:docMk/>
            <pc:sldMk cId="1178122129" sldId="267"/>
            <ac:picMk id="5" creationId="{5BE029DA-EEE1-46B6-A8DB-91A16AA28648}"/>
          </ac:picMkLst>
        </pc:picChg>
        <pc:cxnChg chg="add">
          <ac:chgData name="Wason Monsh" userId="e3ad3be467a0732c" providerId="LiveId" clId="{CE773DDF-2E37-44E9-8029-1C41E5DBCD92}" dt="2018-06-20T05:53:50.988" v="3835" actId="1076"/>
          <ac:cxnSpMkLst>
            <pc:docMk/>
            <pc:sldMk cId="1178122129" sldId="267"/>
            <ac:cxnSpMk id="3" creationId="{178262CB-0A1E-452F-92F0-3316C08C3046}"/>
          </ac:cxnSpMkLst>
        </pc:cxnChg>
      </pc:sldChg>
      <pc:sldChg chg="modSp add del">
        <pc:chgData name="Wason Monsh" userId="e3ad3be467a0732c" providerId="LiveId" clId="{CE773DDF-2E37-44E9-8029-1C41E5DBCD92}" dt="2018-06-20T05:11:52.765" v="1191" actId="2696"/>
        <pc:sldMkLst>
          <pc:docMk/>
          <pc:sldMk cId="3115884864" sldId="268"/>
        </pc:sldMkLst>
        <pc:spChg chg="mod">
          <ac:chgData name="Wason Monsh" userId="e3ad3be467a0732c" providerId="LiveId" clId="{CE773DDF-2E37-44E9-8029-1C41E5DBCD92}" dt="2018-06-20T05:11:46.450" v="1189" actId="2696"/>
          <ac:spMkLst>
            <pc:docMk/>
            <pc:sldMk cId="3115884864" sldId="268"/>
            <ac:spMk id="9" creationId="{E8F3C778-5CB8-4A8D-9C4C-C9D3FE2F5F91}"/>
          </ac:spMkLst>
        </pc:spChg>
      </pc:sldChg>
      <pc:sldChg chg="addSp modSp add modAnim">
        <pc:chgData name="Wason Monsh" userId="e3ad3be467a0732c" providerId="LiveId" clId="{CE773DDF-2E37-44E9-8029-1C41E5DBCD92}" dt="2018-06-20T07:35:47.716" v="5487" actId="1076"/>
        <pc:sldMkLst>
          <pc:docMk/>
          <pc:sldMk cId="3243145881" sldId="269"/>
        </pc:sldMkLst>
        <pc:spChg chg="mod">
          <ac:chgData name="Wason Monsh" userId="e3ad3be467a0732c" providerId="LiveId" clId="{CE773DDF-2E37-44E9-8029-1C41E5DBCD92}" dt="2018-06-20T05:53:39.123" v="3829" actId="14100"/>
          <ac:spMkLst>
            <pc:docMk/>
            <pc:sldMk cId="3243145881" sldId="269"/>
            <ac:spMk id="9" creationId="{E8F3C778-5CB8-4A8D-9C4C-C9D3FE2F5F91}"/>
          </ac:spMkLst>
        </pc:spChg>
        <pc:picChg chg="add mod">
          <ac:chgData name="Wason Monsh" userId="e3ad3be467a0732c" providerId="LiveId" clId="{CE773DDF-2E37-44E9-8029-1C41E5DBCD92}" dt="2018-06-20T07:35:47.716" v="5487" actId="1076"/>
          <ac:picMkLst>
            <pc:docMk/>
            <pc:sldMk cId="3243145881" sldId="269"/>
            <ac:picMk id="2" creationId="{624D0D87-9FE3-481C-9C73-2963A954CE0E}"/>
          </ac:picMkLst>
        </pc:picChg>
        <pc:cxnChg chg="add">
          <ac:chgData name="Wason Monsh" userId="e3ad3be467a0732c" providerId="LiveId" clId="{CE773DDF-2E37-44E9-8029-1C41E5DBCD92}" dt="2018-06-20T05:53:52.005" v="3836" actId="1076"/>
          <ac:cxnSpMkLst>
            <pc:docMk/>
            <pc:sldMk cId="3243145881" sldId="269"/>
            <ac:cxnSpMk id="3" creationId="{5A75DA61-1FAB-4953-829D-084DC04F18D3}"/>
          </ac:cxnSpMkLst>
        </pc:cxnChg>
      </pc:sldChg>
      <pc:sldChg chg="addSp delSp modSp add">
        <pc:chgData name="Wason Monsh" userId="e3ad3be467a0732c" providerId="LiveId" clId="{CE773DDF-2E37-44E9-8029-1C41E5DBCD92}" dt="2018-06-20T05:54:53.926" v="3848" actId="478"/>
        <pc:sldMkLst>
          <pc:docMk/>
          <pc:sldMk cId="1835619578" sldId="270"/>
        </pc:sldMkLst>
        <pc:spChg chg="mod">
          <ac:chgData name="Wason Monsh" userId="e3ad3be467a0732c" providerId="LiveId" clId="{CE773DDF-2E37-44E9-8029-1C41E5DBCD92}" dt="2018-06-20T05:31:27.507" v="1812" actId="207"/>
          <ac:spMkLst>
            <pc:docMk/>
            <pc:sldMk cId="1835619578" sldId="270"/>
            <ac:spMk id="5" creationId="{B81E2555-4160-4310-9342-1FCB7EDE1240}"/>
          </ac:spMkLst>
        </pc:spChg>
        <pc:spChg chg="mod">
          <ac:chgData name="Wason Monsh" userId="e3ad3be467a0732c" providerId="LiveId" clId="{CE773DDF-2E37-44E9-8029-1C41E5DBCD92}" dt="2018-06-20T05:41:53.042" v="2027" actId="2711"/>
          <ac:spMkLst>
            <pc:docMk/>
            <pc:sldMk cId="1835619578" sldId="270"/>
            <ac:spMk id="9" creationId="{E8F3C778-5CB8-4A8D-9C4C-C9D3FE2F5F91}"/>
          </ac:spMkLst>
        </pc:spChg>
        <pc:grpChg chg="add ord">
          <ac:chgData name="Wason Monsh" userId="e3ad3be467a0732c" providerId="LiveId" clId="{CE773DDF-2E37-44E9-8029-1C41E5DBCD92}" dt="2018-06-20T05:31:20.973" v="1810" actId="167"/>
          <ac:grpSpMkLst>
            <pc:docMk/>
            <pc:sldMk cId="1835619578" sldId="270"/>
            <ac:grpSpMk id="3" creationId="{B09CE667-DE15-484F-9191-601A9779DFA9}"/>
          </ac:grpSpMkLst>
        </pc:grpChg>
        <pc:cxnChg chg="add del">
          <ac:chgData name="Wason Monsh" userId="e3ad3be467a0732c" providerId="LiveId" clId="{CE773DDF-2E37-44E9-8029-1C41E5DBCD92}" dt="2018-06-20T05:53:54.791" v="3838" actId="478"/>
          <ac:cxnSpMkLst>
            <pc:docMk/>
            <pc:sldMk cId="1835619578" sldId="270"/>
            <ac:cxnSpMk id="6" creationId="{65CB6855-F93C-4D1F-9F3B-2FE7FC12D826}"/>
          </ac:cxnSpMkLst>
        </pc:cxnChg>
        <pc:cxnChg chg="add del">
          <ac:chgData name="Wason Monsh" userId="e3ad3be467a0732c" providerId="LiveId" clId="{CE773DDF-2E37-44E9-8029-1C41E5DBCD92}" dt="2018-06-20T05:54:53.926" v="3848" actId="478"/>
          <ac:cxnSpMkLst>
            <pc:docMk/>
            <pc:sldMk cId="1835619578" sldId="270"/>
            <ac:cxnSpMk id="7" creationId="{94030B73-BFDE-41FB-816A-FE57E8231693}"/>
          </ac:cxnSpMkLst>
        </pc:cxnChg>
        <pc:cxnChg chg="add del">
          <ac:chgData name="Wason Monsh" userId="e3ad3be467a0732c" providerId="LiveId" clId="{CE773DDF-2E37-44E9-8029-1C41E5DBCD92}" dt="2018-06-20T05:54:52.751" v="3847" actId="478"/>
          <ac:cxnSpMkLst>
            <pc:docMk/>
            <pc:sldMk cId="1835619578" sldId="270"/>
            <ac:cxnSpMk id="8" creationId="{5FB4F24D-5A16-481C-B8EC-155871074992}"/>
          </ac:cxnSpMkLst>
        </pc:cxnChg>
      </pc:sldChg>
      <pc:sldChg chg="addSp delSp modSp add">
        <pc:chgData name="Wason Monsh" userId="e3ad3be467a0732c" providerId="LiveId" clId="{CE773DDF-2E37-44E9-8029-1C41E5DBCD92}" dt="2018-06-20T05:55:05.382" v="3852" actId="478"/>
        <pc:sldMkLst>
          <pc:docMk/>
          <pc:sldMk cId="3714483598" sldId="271"/>
        </pc:sldMkLst>
        <pc:spChg chg="mod">
          <ac:chgData name="Wason Monsh" userId="e3ad3be467a0732c" providerId="LiveId" clId="{CE773DDF-2E37-44E9-8029-1C41E5DBCD92}" dt="2018-06-20T05:36:27.482" v="1928" actId="1076"/>
          <ac:spMkLst>
            <pc:docMk/>
            <pc:sldMk cId="3714483598" sldId="271"/>
            <ac:spMk id="5" creationId="{419710F4-2669-46B0-8B70-8AD335E745E3}"/>
          </ac:spMkLst>
        </pc:spChg>
        <pc:spChg chg="del">
          <ac:chgData name="Wason Monsh" userId="e3ad3be467a0732c" providerId="LiveId" clId="{CE773DDF-2E37-44E9-8029-1C41E5DBCD92}" dt="2018-06-20T05:35:07.910" v="1911" actId="478"/>
          <ac:spMkLst>
            <pc:docMk/>
            <pc:sldMk cId="3714483598" sldId="271"/>
            <ac:spMk id="6" creationId="{04D77945-FD99-4BAA-A77E-F9254E5EF0E7}"/>
          </ac:spMkLst>
        </pc:spChg>
        <pc:spChg chg="mod">
          <ac:chgData name="Wason Monsh" userId="e3ad3be467a0732c" providerId="LiveId" clId="{CE773DDF-2E37-44E9-8029-1C41E5DBCD92}" dt="2018-06-20T05:35:39.747" v="1919" actId="404"/>
          <ac:spMkLst>
            <pc:docMk/>
            <pc:sldMk cId="3714483598" sldId="271"/>
            <ac:spMk id="14" creationId="{52C8658A-D5AC-4526-9E51-32EDE1FD5FD4}"/>
          </ac:spMkLst>
        </pc:spChg>
        <pc:grpChg chg="mod">
          <ac:chgData name="Wason Monsh" userId="e3ad3be467a0732c" providerId="LiveId" clId="{CE773DDF-2E37-44E9-8029-1C41E5DBCD92}" dt="2018-06-20T05:36:09.848" v="1927" actId="1076"/>
          <ac:grpSpMkLst>
            <pc:docMk/>
            <pc:sldMk cId="3714483598" sldId="271"/>
            <ac:grpSpMk id="8" creationId="{24155FA6-AA18-472A-962F-F54B411266B5}"/>
          </ac:grpSpMkLst>
        </pc:grpChg>
        <pc:cxnChg chg="add del">
          <ac:chgData name="Wason Monsh" userId="e3ad3be467a0732c" providerId="LiveId" clId="{CE773DDF-2E37-44E9-8029-1C41E5DBCD92}" dt="2018-06-20T05:55:05.382" v="3852" actId="478"/>
          <ac:cxnSpMkLst>
            <pc:docMk/>
            <pc:sldMk cId="3714483598" sldId="271"/>
            <ac:cxnSpMk id="11" creationId="{35A33BB9-210A-4DF8-B2B5-4BA6531777FC}"/>
          </ac:cxnSpMkLst>
        </pc:cxnChg>
        <pc:cxnChg chg="add del">
          <ac:chgData name="Wason Monsh" userId="e3ad3be467a0732c" providerId="LiveId" clId="{CE773DDF-2E37-44E9-8029-1C41E5DBCD92}" dt="2018-06-20T05:55:04.115" v="3851" actId="478"/>
          <ac:cxnSpMkLst>
            <pc:docMk/>
            <pc:sldMk cId="3714483598" sldId="271"/>
            <ac:cxnSpMk id="12" creationId="{5FAFB6AA-DA8B-435F-9EE1-FA26E36D54C1}"/>
          </ac:cxnSpMkLst>
        </pc:cxnChg>
      </pc:sldChg>
      <pc:sldChg chg="addSp delSp modSp add ord">
        <pc:chgData name="Wason Monsh" userId="e3ad3be467a0732c" providerId="LiveId" clId="{CE773DDF-2E37-44E9-8029-1C41E5DBCD92}" dt="2018-06-20T07:36:20.219" v="5497" actId="20577"/>
        <pc:sldMkLst>
          <pc:docMk/>
          <pc:sldMk cId="1982843616" sldId="272"/>
        </pc:sldMkLst>
        <pc:spChg chg="mod">
          <ac:chgData name="Wason Monsh" userId="e3ad3be467a0732c" providerId="LiveId" clId="{CE773DDF-2E37-44E9-8029-1C41E5DBCD92}" dt="2018-06-20T07:36:20.219" v="5497" actId="20577"/>
          <ac:spMkLst>
            <pc:docMk/>
            <pc:sldMk cId="1982843616" sldId="272"/>
            <ac:spMk id="5" creationId="{419710F4-2669-46B0-8B70-8AD335E745E3}"/>
          </ac:spMkLst>
        </pc:spChg>
        <pc:spChg chg="mod">
          <ac:chgData name="Wason Monsh" userId="e3ad3be467a0732c" providerId="LiveId" clId="{CE773DDF-2E37-44E9-8029-1C41E5DBCD92}" dt="2018-06-20T05:37:00.779" v="1957" actId="14100"/>
          <ac:spMkLst>
            <pc:docMk/>
            <pc:sldMk cId="1982843616" sldId="272"/>
            <ac:spMk id="14" creationId="{52C8658A-D5AC-4526-9E51-32EDE1FD5FD4}"/>
          </ac:spMkLst>
        </pc:spChg>
        <pc:cxnChg chg="add del">
          <ac:chgData name="Wason Monsh" userId="e3ad3be467a0732c" providerId="LiveId" clId="{CE773DDF-2E37-44E9-8029-1C41E5DBCD92}" dt="2018-06-20T05:54:59.228" v="3850" actId="478"/>
          <ac:cxnSpMkLst>
            <pc:docMk/>
            <pc:sldMk cId="1982843616" sldId="272"/>
            <ac:cxnSpMk id="7" creationId="{DBC81602-2B16-4B13-9BFD-3B1AE8DAC24E}"/>
          </ac:cxnSpMkLst>
        </pc:cxnChg>
        <pc:cxnChg chg="add del">
          <ac:chgData name="Wason Monsh" userId="e3ad3be467a0732c" providerId="LiveId" clId="{CE773DDF-2E37-44E9-8029-1C41E5DBCD92}" dt="2018-06-20T05:54:58.043" v="3849" actId="478"/>
          <ac:cxnSpMkLst>
            <pc:docMk/>
            <pc:sldMk cId="1982843616" sldId="272"/>
            <ac:cxnSpMk id="11" creationId="{8B3E9BF5-DA31-49EC-A494-ED03C9D31BE1}"/>
          </ac:cxnSpMkLst>
        </pc:cxnChg>
      </pc:sldChg>
      <pc:sldChg chg="addSp delSp modSp add">
        <pc:chgData name="Wason Monsh" userId="e3ad3be467a0732c" providerId="LiveId" clId="{CE773DDF-2E37-44E9-8029-1C41E5DBCD92}" dt="2018-06-20T06:09:14.694" v="4649" actId="1076"/>
        <pc:sldMkLst>
          <pc:docMk/>
          <pc:sldMk cId="3764727157" sldId="273"/>
        </pc:sldMkLst>
        <pc:picChg chg="del mod">
          <ac:chgData name="Wason Monsh" userId="e3ad3be467a0732c" providerId="LiveId" clId="{CE773DDF-2E37-44E9-8029-1C41E5DBCD92}" dt="2018-06-20T06:06:43.424" v="4626" actId="478"/>
          <ac:picMkLst>
            <pc:docMk/>
            <pc:sldMk cId="3764727157" sldId="273"/>
            <ac:picMk id="4" creationId="{E9261A06-91F7-49C8-97C0-FE43109A486C}"/>
          </ac:picMkLst>
        </pc:picChg>
        <pc:picChg chg="add mod modCrop">
          <ac:chgData name="Wason Monsh" userId="e3ad3be467a0732c" providerId="LiveId" clId="{CE773DDF-2E37-44E9-8029-1C41E5DBCD92}" dt="2018-06-20T06:09:14.694" v="4649" actId="1076"/>
          <ac:picMkLst>
            <pc:docMk/>
            <pc:sldMk cId="3764727157" sldId="273"/>
            <ac:picMk id="5" creationId="{9E28B53B-E90F-4BF3-8E20-7B40162020FA}"/>
          </ac:picMkLst>
        </pc:picChg>
      </pc:sldChg>
      <pc:sldChg chg="add">
        <pc:chgData name="Wason Monsh" userId="e3ad3be467a0732c" providerId="LiveId" clId="{CE773DDF-2E37-44E9-8029-1C41E5DBCD92}" dt="2018-06-20T07:36:36.744" v="5498" actId="20577"/>
        <pc:sldMkLst>
          <pc:docMk/>
          <pc:sldMk cId="1696638738" sldId="274"/>
        </pc:sldMkLst>
      </pc:sldChg>
      <pc:sldChg chg="addSp delSp modSp add">
        <pc:chgData name="Wason Monsh" userId="e3ad3be467a0732c" providerId="LiveId" clId="{CE773DDF-2E37-44E9-8029-1C41E5DBCD92}" dt="2018-06-20T07:45:03.480" v="5936" actId="20577"/>
        <pc:sldMkLst>
          <pc:docMk/>
          <pc:sldMk cId="3404318853" sldId="275"/>
        </pc:sldMkLst>
        <pc:spChg chg="add del">
          <ac:chgData name="Wason Monsh" userId="e3ad3be467a0732c" providerId="LiveId" clId="{CE773DDF-2E37-44E9-8029-1C41E5DBCD92}" dt="2018-06-20T07:42:17.012" v="5843" actId="478"/>
          <ac:spMkLst>
            <pc:docMk/>
            <pc:sldMk cId="3404318853" sldId="275"/>
            <ac:spMk id="4" creationId="{5C712207-A637-4BF4-9B50-C06711CC6EC6}"/>
          </ac:spMkLst>
        </pc:spChg>
        <pc:spChg chg="add del mod">
          <ac:chgData name="Wason Monsh" userId="e3ad3be467a0732c" providerId="LiveId" clId="{CE773DDF-2E37-44E9-8029-1C41E5DBCD92}" dt="2018-06-20T07:44:06.907" v="5854" actId="478"/>
          <ac:spMkLst>
            <pc:docMk/>
            <pc:sldMk cId="3404318853" sldId="275"/>
            <ac:spMk id="10" creationId="{DD161A02-50F8-4AA6-9B17-434381B34977}"/>
          </ac:spMkLst>
        </pc:spChg>
        <pc:spChg chg="add mod">
          <ac:chgData name="Wason Monsh" userId="e3ad3be467a0732c" providerId="LiveId" clId="{CE773DDF-2E37-44E9-8029-1C41E5DBCD92}" dt="2018-06-20T07:45:03.480" v="5936" actId="20577"/>
          <ac:spMkLst>
            <pc:docMk/>
            <pc:sldMk cId="3404318853" sldId="275"/>
            <ac:spMk id="14" creationId="{2B0AD1C2-319E-4780-A428-6B820361B678}"/>
          </ac:spMkLst>
        </pc:spChg>
        <pc:picChg chg="add del mod">
          <ac:chgData name="Wason Monsh" userId="e3ad3be467a0732c" providerId="LiveId" clId="{CE773DDF-2E37-44E9-8029-1C41E5DBCD92}" dt="2018-06-20T07:42:13.650" v="5842" actId="478"/>
          <ac:picMkLst>
            <pc:docMk/>
            <pc:sldMk cId="3404318853" sldId="275"/>
            <ac:picMk id="5" creationId="{BE5877D3-3FAC-45BE-B30A-372F4DAA0EE8}"/>
          </ac:picMkLst>
        </pc:picChg>
        <pc:picChg chg="add del mod">
          <ac:chgData name="Wason Monsh" userId="e3ad3be467a0732c" providerId="LiveId" clId="{CE773DDF-2E37-44E9-8029-1C41E5DBCD92}" dt="2018-06-20T07:44:07.264" v="5855" actId="478"/>
          <ac:picMkLst>
            <pc:docMk/>
            <pc:sldMk cId="3404318853" sldId="275"/>
            <ac:picMk id="7" creationId="{80B075E7-50B8-4E96-AED2-31B0F7EE5A1B}"/>
          </ac:picMkLst>
        </pc:picChg>
        <pc:picChg chg="add mod">
          <ac:chgData name="Wason Monsh" userId="e3ad3be467a0732c" providerId="LiveId" clId="{CE773DDF-2E37-44E9-8029-1C41E5DBCD92}" dt="2018-06-20T07:44:39.726" v="5865" actId="1076"/>
          <ac:picMkLst>
            <pc:docMk/>
            <pc:sldMk cId="3404318853" sldId="275"/>
            <ac:picMk id="11" creationId="{68383244-0BFB-4134-9B14-BA9003086A65}"/>
          </ac:picMkLst>
        </pc:picChg>
        <pc:picChg chg="add del mod">
          <ac:chgData name="Wason Monsh" userId="e3ad3be467a0732c" providerId="LiveId" clId="{CE773DDF-2E37-44E9-8029-1C41E5DBCD92}" dt="2018-06-20T07:44:28.820" v="5860" actId="20577"/>
          <ac:picMkLst>
            <pc:docMk/>
            <pc:sldMk cId="3404318853" sldId="275"/>
            <ac:picMk id="13" creationId="{2443B13E-D9F7-4856-9FCE-7EDF67434EB6}"/>
          </ac:picMkLst>
        </pc:picChg>
      </pc:sldChg>
      <pc:sldChg chg="add">
        <pc:chgData name="Wason Monsh" userId="e3ad3be467a0732c" providerId="LiveId" clId="{CE773DDF-2E37-44E9-8029-1C41E5DBCD92}" dt="2018-06-20T07:36:41.125" v="5500" actId="20577"/>
        <pc:sldMkLst>
          <pc:docMk/>
          <pc:sldMk cId="2187048557" sldId="276"/>
        </pc:sldMkLst>
      </pc:sldChg>
      <pc:sldChg chg="addSp modSp add">
        <pc:chgData name="Wason Monsh" userId="e3ad3be467a0732c" providerId="LiveId" clId="{CE773DDF-2E37-44E9-8029-1C41E5DBCD92}" dt="2018-06-20T07:44:31.294" v="5862" actId="1076"/>
        <pc:sldMkLst>
          <pc:docMk/>
          <pc:sldMk cId="4183292821" sldId="277"/>
        </pc:sldMkLst>
        <pc:picChg chg="add mod">
          <ac:chgData name="Wason Monsh" userId="e3ad3be467a0732c" providerId="LiveId" clId="{CE773DDF-2E37-44E9-8029-1C41E5DBCD92}" dt="2018-06-20T07:44:31.294" v="5862" actId="1076"/>
          <ac:picMkLst>
            <pc:docMk/>
            <pc:sldMk cId="4183292821" sldId="277"/>
            <ac:picMk id="4" creationId="{C97EAC47-28CF-4615-B956-26805AF888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896C7-1317-4DF5-B3E1-58A12762B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504950"/>
            <a:ext cx="4817836" cy="2529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F398E4-9971-41EA-B622-9601A7981B07}"/>
              </a:ext>
            </a:extLst>
          </p:cNvPr>
          <p:cNvSpPr txBox="1"/>
          <p:nvPr/>
        </p:nvSpPr>
        <p:spPr>
          <a:xfrm>
            <a:off x="535668" y="1451093"/>
            <a:ext cx="762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블록체인과 지문 인식을 연동한 결제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5E366-2D82-49D6-A59D-153564DA97C2}"/>
              </a:ext>
            </a:extLst>
          </p:cNvPr>
          <p:cNvSpPr txBox="1"/>
          <p:nvPr/>
        </p:nvSpPr>
        <p:spPr>
          <a:xfrm>
            <a:off x="818903" y="1787660"/>
            <a:ext cx="76204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Fingerchain</a:t>
            </a:r>
            <a:endParaRPr lang="en-US" altLang="ko-KR" sz="8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BBE1-515C-4626-9403-09ABFBA060A4}"/>
              </a:ext>
            </a:extLst>
          </p:cNvPr>
          <p:cNvSpPr txBox="1"/>
          <p:nvPr/>
        </p:nvSpPr>
        <p:spPr>
          <a:xfrm>
            <a:off x="2859314" y="3414902"/>
            <a:ext cx="55080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김정훈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2013105024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나준엽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2012105030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윤재호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2013105065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이승혁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2013105075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이익행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2012097125</a:t>
            </a:r>
          </a:p>
          <a:p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13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669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B06DB8-91C5-4F98-8E94-729EF0B5F14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FCBF05-881D-42AC-AC5B-7161FD161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" b="1761"/>
          <a:stretch/>
        </p:blipFill>
        <p:spPr>
          <a:xfrm>
            <a:off x="0" y="1133762"/>
            <a:ext cx="9144000" cy="53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971BF9-3AB9-454E-A647-CD4D7CB09EB5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사용자용 어플리케이션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029DA-EEE1-46B6-A8DB-91A16AA2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0" r="5276"/>
          <a:stretch/>
        </p:blipFill>
        <p:spPr>
          <a:xfrm>
            <a:off x="1376064" y="1872450"/>
            <a:ext cx="6391872" cy="3058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48EDC-2CA4-42AE-9C1D-E89F8199BF78}"/>
              </a:ext>
            </a:extLst>
          </p:cNvPr>
          <p:cNvSpPr txBox="1"/>
          <p:nvPr/>
        </p:nvSpPr>
        <p:spPr>
          <a:xfrm>
            <a:off x="951438" y="5237366"/>
            <a:ext cx="804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내 사용자 정보의 변화 감지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감지되는 순간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어플리케이션에 정보를 업데이트 함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12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02686F-9283-4AD9-9C31-E34B6093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4" y="1627319"/>
            <a:ext cx="6099471" cy="4469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563-3A42-4E81-B75D-62095324B2D6}"/>
              </a:ext>
            </a:extLst>
          </p:cNvPr>
          <p:cNvSpPr txBox="1"/>
          <p:nvPr/>
        </p:nvSpPr>
        <p:spPr>
          <a:xfrm>
            <a:off x="1192154" y="6126887"/>
            <a:ext cx="67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 인식 센서와 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E13FD-CC7F-4669-B537-8380003CE10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PC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아두이노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4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83244-0BFB-4134-9B14-BA900308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1812868"/>
            <a:ext cx="8116599" cy="2491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AD1C2-319E-4780-A428-6B820361B678}"/>
              </a:ext>
            </a:extLst>
          </p:cNvPr>
          <p:cNvSpPr txBox="1"/>
          <p:nvPr/>
        </p:nvSpPr>
        <p:spPr>
          <a:xfrm>
            <a:off x="596697" y="431979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수정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8490A-5F6D-4D65-A3A6-D08E3C4F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4837705"/>
            <a:ext cx="8116599" cy="107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49A94-E7A8-43A6-A6E8-E1C89CBAE33D}"/>
              </a:ext>
            </a:extLst>
          </p:cNvPr>
          <p:cNvSpPr txBox="1"/>
          <p:nvPr/>
        </p:nvSpPr>
        <p:spPr>
          <a:xfrm>
            <a:off x="596697" y="591217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조회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8CEBE-7B13-4D47-A655-8F526259C07E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3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7EAC47-28CF-4615-B956-26805AF8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" y="1800074"/>
            <a:ext cx="8787997" cy="3669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17635-5769-4C9F-AD31-111B50AA2A29}"/>
              </a:ext>
            </a:extLst>
          </p:cNvPr>
          <p:cNvSpPr txBox="1"/>
          <p:nvPr/>
        </p:nvSpPr>
        <p:spPr>
          <a:xfrm>
            <a:off x="2419076" y="5613905"/>
            <a:ext cx="44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등록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4D266-86DA-44A3-A815-053EDC94570C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9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340320-F3E5-4AF0-A357-A246816D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48" y="1720938"/>
            <a:ext cx="6226903" cy="4091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5F8A9-D7B3-4EDD-83DF-84206D47C2D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1DECB-1079-4E54-96E0-756E8ECA9EB5}"/>
              </a:ext>
            </a:extLst>
          </p:cNvPr>
          <p:cNvSpPr txBox="1"/>
          <p:nvPr/>
        </p:nvSpPr>
        <p:spPr>
          <a:xfrm>
            <a:off x="2169828" y="5877495"/>
            <a:ext cx="480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Block-chain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통신하는 주요 부분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63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94AB4-86E9-4187-AE4D-3F3D8767D21F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Hyperledger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61C2C-4AC5-499E-9E5D-24B9157C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05"/>
          <a:stretch/>
        </p:blipFill>
        <p:spPr>
          <a:xfrm>
            <a:off x="260214" y="1857936"/>
            <a:ext cx="4426857" cy="3400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729EE2-7635-4345-92A9-A4599E95AA70}"/>
              </a:ext>
            </a:extLst>
          </p:cNvPr>
          <p:cNvSpPr txBox="1"/>
          <p:nvPr/>
        </p:nvSpPr>
        <p:spPr>
          <a:xfrm>
            <a:off x="1084914" y="5500812"/>
            <a:ext cx="697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카테고리 및 카테고리별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확인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E8F22-27BE-472A-962D-216695C5F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21"/>
          <a:stretch/>
        </p:blipFill>
        <p:spPr>
          <a:xfrm>
            <a:off x="4079444" y="1905107"/>
            <a:ext cx="4804342" cy="3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1CD403-7264-4E10-B445-B5B1D905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81" y="1224547"/>
            <a:ext cx="5330619" cy="4571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C5F8A9-D7B3-4EDD-83DF-84206D47C2D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많습니다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70A6C-A78F-4F40-A979-A4BD6C744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8" b="25657"/>
          <a:stretch/>
        </p:blipFill>
        <p:spPr>
          <a:xfrm>
            <a:off x="2444391" y="2368300"/>
            <a:ext cx="1885290" cy="3885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4077A-BAFF-4724-9343-A4A0079E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6"/>
          <a:stretch/>
        </p:blipFill>
        <p:spPr>
          <a:xfrm>
            <a:off x="4329681" y="2368300"/>
            <a:ext cx="1913730" cy="3885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803C47-E964-4AF1-ACF2-C796F664F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48"/>
          <a:stretch/>
        </p:blipFill>
        <p:spPr>
          <a:xfrm>
            <a:off x="561413" y="2672344"/>
            <a:ext cx="192017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3177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75DA61-1FAB-4953-829D-084DC04F18D3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8A4E42-DC18-42ED-8D53-7B1F1BE13BC1}"/>
              </a:ext>
            </a:extLst>
          </p:cNvPr>
          <p:cNvSpPr txBox="1"/>
          <p:nvPr/>
        </p:nvSpPr>
        <p:spPr>
          <a:xfrm>
            <a:off x="2387532" y="316739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 영상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14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9CE667-DE15-484F-9191-601A9779DFA9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D8C2C6-8B3B-4153-9C97-2BD0C608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1E2555-4160-4310-9342-1FCB7EDE124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2781300" y="2321004"/>
            <a:ext cx="3581400" cy="1107996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095376" y="2406308"/>
            <a:ext cx="34483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3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특징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77945-FD99-4BAA-A77E-F9254E5EF0E7}"/>
              </a:ext>
            </a:extLst>
          </p:cNvPr>
          <p:cNvSpPr txBox="1"/>
          <p:nvPr/>
        </p:nvSpPr>
        <p:spPr>
          <a:xfrm>
            <a:off x="5122286" y="2406308"/>
            <a:ext cx="3448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1095376" y="1079448"/>
            <a:ext cx="159442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2166937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4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30035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1C678-94C9-470D-938A-195CECE50956}"/>
              </a:ext>
            </a:extLst>
          </p:cNvPr>
          <p:cNvSpPr txBox="1"/>
          <p:nvPr/>
        </p:nvSpPr>
        <p:spPr>
          <a:xfrm>
            <a:off x="551388" y="1395595"/>
            <a:ext cx="804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1969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국내에 플라스틱 기반 신용카드 첫 보급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 스마트폰 가입자 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3840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명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삼성페이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알리페이 등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57150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스마트폰을 활용한 신용 결제 방식 보급중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EB22F-AC5C-4675-9C47-F8DD726434C6}"/>
              </a:ext>
            </a:extLst>
          </p:cNvPr>
          <p:cNvSpPr txBox="1"/>
          <p:nvPr/>
        </p:nvSpPr>
        <p:spPr>
          <a:xfrm>
            <a:off x="850368" y="3274136"/>
            <a:ext cx="829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인류에 경제활동이 생긴 이래로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결제방식은 계속해서 </a:t>
            </a:r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편리하게 소지하는 방향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발전 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800DC-0FF9-4085-AD30-AD0C7D7194B2}"/>
              </a:ext>
            </a:extLst>
          </p:cNvPr>
          <p:cNvSpPr txBox="1"/>
          <p:nvPr/>
        </p:nvSpPr>
        <p:spPr>
          <a:xfrm>
            <a:off x="551387" y="4523369"/>
            <a:ext cx="80412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결제방식 또한 최종적인 결제방식은 아닐 것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대부분의 사람이 항상 소지할 수 있고</a:t>
            </a:r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보안성도 가지고 있는 오브젝트는 </a:t>
            </a:r>
            <a:r>
              <a:rPr lang="ko-KR" altLang="en-US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endParaRPr lang="en-US" altLang="ko-KR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18899D-E3A6-4275-986F-7440750CAF3B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9781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1F1FB5-175B-4796-858C-9EB7BB1F913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B273D-840E-4142-A314-29BB1FDEE03A}"/>
              </a:ext>
            </a:extLst>
          </p:cNvPr>
          <p:cNvSpPr txBox="1"/>
          <p:nvPr/>
        </p:nvSpPr>
        <p:spPr>
          <a:xfrm>
            <a:off x="608539" y="1506137"/>
            <a:ext cx="561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서비스보다 편리한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보안상 신뢰할 수 있는 수준의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3B9B3-4914-4F17-B1D3-A1898EE24ED6}"/>
              </a:ext>
            </a:extLst>
          </p:cNvPr>
          <p:cNvSpPr txBox="1"/>
          <p:nvPr/>
        </p:nvSpPr>
        <p:spPr>
          <a:xfrm>
            <a:off x="608539" y="4604879"/>
            <a:ext cx="8041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인식이 가능하고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블록체인이 연동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보안 신뢰도가 있는 시스템 개발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C99B9E4-525B-403A-8801-71D6DAAA3881}"/>
              </a:ext>
            </a:extLst>
          </p:cNvPr>
          <p:cNvSpPr/>
          <p:nvPr/>
        </p:nvSpPr>
        <p:spPr>
          <a:xfrm>
            <a:off x="4114797" y="2505973"/>
            <a:ext cx="914400" cy="184605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7B9E77-DE0E-4071-884B-20BA9F553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" b="766"/>
          <a:stretch/>
        </p:blipFill>
        <p:spPr>
          <a:xfrm>
            <a:off x="558593" y="914407"/>
            <a:ext cx="8026813" cy="57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28B53B-E90F-4BF3-8E20-7B4016202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"/>
          <a:stretch/>
        </p:blipFill>
        <p:spPr>
          <a:xfrm>
            <a:off x="573087" y="935859"/>
            <a:ext cx="7997825" cy="56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415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CE6902-25D6-4927-803D-67E63B71BEC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6F6AD-F685-4BF5-B623-9BE6FDFD32FC}"/>
              </a:ext>
            </a:extLst>
          </p:cNvPr>
          <p:cNvGrpSpPr/>
          <p:nvPr/>
        </p:nvGrpSpPr>
        <p:grpSpPr>
          <a:xfrm>
            <a:off x="6896100" y="1705670"/>
            <a:ext cx="1845568" cy="4643269"/>
            <a:chOff x="6765033" y="1571870"/>
            <a:chExt cx="1845568" cy="46432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14DB67-7648-427B-9BD4-D1254D60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416462"/>
              <a:ext cx="1845568" cy="4909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1B41BB-2CA2-4928-A025-99D19661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923779"/>
              <a:ext cx="1845568" cy="5152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00C29E-BE89-4B28-ABEA-BECC7958F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61" b="8043"/>
            <a:stretch/>
          </p:blipFill>
          <p:spPr>
            <a:xfrm>
              <a:off x="6765033" y="3442114"/>
              <a:ext cx="1845568" cy="10012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66583B-8751-4DCB-AC4A-991E56636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92" b="22295"/>
            <a:stretch/>
          </p:blipFill>
          <p:spPr>
            <a:xfrm>
              <a:off x="6765033" y="4449435"/>
              <a:ext cx="1845568" cy="5242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CDB8DE-93E0-40A2-AE0E-5CDB4440F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17" b="26046"/>
            <a:stretch/>
          </p:blipFill>
          <p:spPr>
            <a:xfrm>
              <a:off x="6765033" y="4979778"/>
              <a:ext cx="1845568" cy="12353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8E0E90-2B5C-4775-BB9F-CCF738462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 t="15196" r="21875" b="13545"/>
            <a:stretch/>
          </p:blipFill>
          <p:spPr>
            <a:xfrm>
              <a:off x="6765033" y="1571870"/>
              <a:ext cx="1845568" cy="8430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532D26A-A681-4780-877B-987C5A8423BB}"/>
              </a:ext>
            </a:extLst>
          </p:cNvPr>
          <p:cNvSpPr txBox="1"/>
          <p:nvPr/>
        </p:nvSpPr>
        <p:spPr>
          <a:xfrm>
            <a:off x="506938" y="1516054"/>
            <a:ext cx="8041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여섯개 툴의 콤비네이션으로 이루어진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Docker,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Hyperledger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JavaScript,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Android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통신이 아닌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위주의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Ajax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비동기식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4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451485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구성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222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 Light</vt:lpstr>
      <vt:lpstr>Calibri</vt:lpstr>
      <vt:lpstr>Arial</vt:lpstr>
      <vt:lpstr>나눔스퀘어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Wason Monsh</dc:creator>
  <cp:lastModifiedBy>Wason Monsh</cp:lastModifiedBy>
  <cp:revision>7</cp:revision>
  <dcterms:created xsi:type="dcterms:W3CDTF">2018-06-20T03:40:37Z</dcterms:created>
  <dcterms:modified xsi:type="dcterms:W3CDTF">2018-06-20T08:06:28Z</dcterms:modified>
</cp:coreProperties>
</file>