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>
        <p:scale>
          <a:sx n="50" d="100"/>
          <a:sy n="50" d="100"/>
        </p:scale>
        <p:origin x="206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1577-0119-435E-952D-419C0A7C08F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86A6-E247-4E8A-A101-97705AC9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DDE5C88-1251-4820-ACBC-76A49A6CD01C}"/>
              </a:ext>
            </a:extLst>
          </p:cNvPr>
          <p:cNvGrpSpPr/>
          <p:nvPr/>
        </p:nvGrpSpPr>
        <p:grpSpPr>
          <a:xfrm>
            <a:off x="-921346" y="-1280968"/>
            <a:ext cx="10986691" cy="9419935"/>
            <a:chOff x="-1139283" y="-1754871"/>
            <a:chExt cx="10986691" cy="94199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F0695D-B4E7-4903-A608-7599CEC9244E}"/>
                </a:ext>
              </a:extLst>
            </p:cNvPr>
            <p:cNvGrpSpPr/>
            <p:nvPr/>
          </p:nvGrpSpPr>
          <p:grpSpPr>
            <a:xfrm>
              <a:off x="2598499" y="3565664"/>
              <a:ext cx="3513163" cy="4099400"/>
              <a:chOff x="2428067" y="1508264"/>
              <a:chExt cx="3513163" cy="40994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3604EE4-1689-4BB6-BEE1-8DBE2E3FE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8067" y="1508264"/>
                <a:ext cx="3513163" cy="333436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C07035-3DD8-4CBC-856B-7147A31ABFE0}"/>
                  </a:ext>
                </a:extLst>
              </p:cNvPr>
              <p:cNvSpPr txBox="1"/>
              <p:nvPr/>
            </p:nvSpPr>
            <p:spPr>
              <a:xfrm>
                <a:off x="2889248" y="4899778"/>
                <a:ext cx="259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>
                    <a:latin typeface="MS Reference Sans Serif" panose="020B0604030504040204" pitchFamily="34" charset="0"/>
                  </a:rPr>
                  <a:t>fingerchain.sketch</a:t>
                </a:r>
                <a:endParaRPr lang="en-US" sz="2000" b="1" dirty="0">
                  <a:latin typeface="MS Reference Sans Serif" panose="020B0604030504040204" pitchFamily="34" charset="0"/>
                </a:endParaRPr>
              </a:p>
              <a:p>
                <a:pPr algn="ctr"/>
                <a:r>
                  <a:rPr lang="en-US" sz="2000" b="1" dirty="0">
                    <a:latin typeface="MS Reference Sans Serif" panose="020B0604030504040204" pitchFamily="34" charset="0"/>
                  </a:rPr>
                  <a:t>(</a:t>
                </a:r>
                <a:r>
                  <a:rPr lang="ko-KR" altLang="en-US" sz="2000" b="1" dirty="0">
                    <a:latin typeface="MS Reference Sans Serif" panose="020B0604030504040204" pitchFamily="34" charset="0"/>
                  </a:rPr>
                  <a:t>메인 스케치 파일</a:t>
                </a:r>
                <a:r>
                  <a:rPr lang="en-US" altLang="ko-KR" sz="2000" b="1" dirty="0">
                    <a:latin typeface="MS Reference Sans Serif" panose="020B0604030504040204" pitchFamily="34" charset="0"/>
                  </a:rPr>
                  <a:t>)</a:t>
                </a:r>
                <a:endParaRPr lang="en-US" sz="2000" b="1" dirty="0">
                  <a:latin typeface="MS Reference Sans Serif" panose="020B0604030504040204" pitchFamily="34" charset="0"/>
                </a:endParaRP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D9EDEB-9A09-4EB5-8536-A66BA1692866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4355080" y="2590800"/>
              <a:ext cx="1" cy="974864"/>
            </a:xfrm>
            <a:prstGeom prst="line">
              <a:avLst/>
            </a:prstGeom>
            <a:ln w="57150">
              <a:solidFill>
                <a:srgbClr val="1DA4A8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E2F40E-5E1E-49C1-88F0-9D678AD83B78}"/>
                </a:ext>
              </a:extLst>
            </p:cNvPr>
            <p:cNvCxnSpPr>
              <a:cxnSpLocks/>
            </p:cNvCxnSpPr>
            <p:nvPr/>
          </p:nvCxnSpPr>
          <p:spPr>
            <a:xfrm>
              <a:off x="2373880" y="2611507"/>
              <a:ext cx="3962400" cy="1"/>
            </a:xfrm>
            <a:prstGeom prst="line">
              <a:avLst/>
            </a:prstGeom>
            <a:ln w="57150">
              <a:solidFill>
                <a:srgbClr val="1DA4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48D08D-635B-47B8-BD6A-6D4C5341C2DB}"/>
                </a:ext>
              </a:extLst>
            </p:cNvPr>
            <p:cNvGrpSpPr/>
            <p:nvPr/>
          </p:nvGrpSpPr>
          <p:grpSpPr>
            <a:xfrm>
              <a:off x="-1139283" y="-1734164"/>
              <a:ext cx="3513163" cy="4345671"/>
              <a:chOff x="-3829051" y="-1682611"/>
              <a:chExt cx="3513163" cy="434567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5A549D7-EC16-41AD-AA8D-9FE36AF3E58B}"/>
                  </a:ext>
                </a:extLst>
              </p:cNvPr>
              <p:cNvGrpSpPr/>
              <p:nvPr/>
            </p:nvGrpSpPr>
            <p:grpSpPr>
              <a:xfrm>
                <a:off x="-3829051" y="-1682611"/>
                <a:ext cx="3513162" cy="4099400"/>
                <a:chOff x="-1428751" y="1508264"/>
                <a:chExt cx="3513162" cy="409940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5A2B9115-2593-4FC8-805D-1B67156B5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428751" y="1508264"/>
                  <a:ext cx="3513162" cy="3322282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CB743DC-F51D-465C-A2FD-35DE9FA35C74}"/>
                    </a:ext>
                  </a:extLst>
                </p:cNvPr>
                <p:cNvSpPr txBox="1"/>
                <p:nvPr/>
              </p:nvSpPr>
              <p:spPr>
                <a:xfrm>
                  <a:off x="-1332861" y="4899778"/>
                  <a:ext cx="33213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latin typeface="MS Reference Sans Serif" panose="020B0604030504040204" pitchFamily="34" charset="0"/>
                    </a:rPr>
                    <a:t>Adafruit_Fingerprint.cpp</a:t>
                  </a:r>
                </a:p>
                <a:p>
                  <a:pPr algn="ctr"/>
                  <a:endParaRPr lang="en-US" sz="2000" b="1" dirty="0">
                    <a:latin typeface="MS Reference Sans Serif" panose="020B0604030504040204" pitchFamily="34" charset="0"/>
                  </a:endParaRP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851C564-EC08-41C3-BFDB-42866C8B92E1}"/>
                  </a:ext>
                </a:extLst>
              </p:cNvPr>
              <p:cNvCxnSpPr/>
              <p:nvPr/>
            </p:nvCxnSpPr>
            <p:spPr>
              <a:xfrm flipH="1" flipV="1">
                <a:off x="-315889" y="1688196"/>
                <a:ext cx="1" cy="974864"/>
              </a:xfrm>
              <a:prstGeom prst="line">
                <a:avLst/>
              </a:prstGeom>
              <a:ln w="57150">
                <a:solidFill>
                  <a:srgbClr val="1DA4A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E375DA-A728-46CD-9885-9FAE109C5078}"/>
                </a:ext>
              </a:extLst>
            </p:cNvPr>
            <p:cNvGrpSpPr/>
            <p:nvPr/>
          </p:nvGrpSpPr>
          <p:grpSpPr>
            <a:xfrm>
              <a:off x="6336280" y="-1754871"/>
              <a:ext cx="3511128" cy="4366378"/>
              <a:chOff x="9978549" y="-1158736"/>
              <a:chExt cx="3511128" cy="436637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AE0156E-CFFD-49DB-B30B-03A6333B2DB8}"/>
                  </a:ext>
                </a:extLst>
              </p:cNvPr>
              <p:cNvGrpSpPr/>
              <p:nvPr/>
            </p:nvGrpSpPr>
            <p:grpSpPr>
              <a:xfrm>
                <a:off x="9980587" y="-1158736"/>
                <a:ext cx="3509090" cy="4099400"/>
                <a:chOff x="6284887" y="1508264"/>
                <a:chExt cx="3509090" cy="409940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021D078C-7FA5-4115-AD2D-D59AD3B148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84887" y="1508264"/>
                  <a:ext cx="3509090" cy="3334364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1325E1-F6A9-45BC-BC74-A2AE132984CD}"/>
                    </a:ext>
                  </a:extLst>
                </p:cNvPr>
                <p:cNvSpPr txBox="1"/>
                <p:nvPr/>
              </p:nvSpPr>
              <p:spPr>
                <a:xfrm>
                  <a:off x="6378741" y="4899778"/>
                  <a:ext cx="33213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>
                      <a:latin typeface="MS Reference Sans Serif" panose="020B0604030504040204" pitchFamily="34" charset="0"/>
                    </a:rPr>
                    <a:t>Adafruit_Fingerprint.h</a:t>
                  </a:r>
                  <a:endParaRPr lang="en-US" sz="2000" b="1" dirty="0">
                    <a:latin typeface="MS Reference Sans Serif" panose="020B0604030504040204" pitchFamily="34" charset="0"/>
                  </a:endParaRPr>
                </a:p>
                <a:p>
                  <a:pPr algn="ctr"/>
                  <a:endParaRPr lang="en-US" sz="2000" b="1" dirty="0">
                    <a:latin typeface="MS Reference Sans Serif" panose="020B0604030504040204" pitchFamily="34" charset="0"/>
                  </a:endParaRPr>
                </a:p>
              </p:txBody>
            </p: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5A37960-04BB-4764-9B70-934C516CCE74}"/>
                  </a:ext>
                </a:extLst>
              </p:cNvPr>
              <p:cNvCxnSpPr/>
              <p:nvPr/>
            </p:nvCxnSpPr>
            <p:spPr>
              <a:xfrm flipH="1" flipV="1">
                <a:off x="9978549" y="2232778"/>
                <a:ext cx="1" cy="974864"/>
              </a:xfrm>
              <a:prstGeom prst="line">
                <a:avLst/>
              </a:prstGeom>
              <a:ln w="57150">
                <a:solidFill>
                  <a:srgbClr val="1DA4A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70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Wason Monsh</dc:creator>
  <cp:lastModifiedBy>Wason Monsh</cp:lastModifiedBy>
  <cp:revision>5</cp:revision>
  <dcterms:created xsi:type="dcterms:W3CDTF">2018-06-19T20:53:38Z</dcterms:created>
  <dcterms:modified xsi:type="dcterms:W3CDTF">2018-06-19T23:00:26Z</dcterms:modified>
</cp:coreProperties>
</file>