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9A3D4-B9E3-4456-95D9-A014AF55CC71}" v="9" dt="2018-06-20T06:14:5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03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on Monsh" userId="e3ad3be467a0732c" providerId="LiveId" clId="{4439A3D4-B9E3-4456-95D9-A014AF55CC71}"/>
    <pc:docChg chg="modSld">
      <pc:chgData name="Wason Monsh" userId="e3ad3be467a0732c" providerId="LiveId" clId="{4439A3D4-B9E3-4456-95D9-A014AF55CC71}" dt="2018-06-20T06:14:59.950" v="8" actId="164"/>
      <pc:docMkLst>
        <pc:docMk/>
      </pc:docMkLst>
      <pc:sldChg chg="addSp modSp">
        <pc:chgData name="Wason Monsh" userId="e3ad3be467a0732c" providerId="LiveId" clId="{4439A3D4-B9E3-4456-95D9-A014AF55CC71}" dt="2018-06-20T06:14:59.950" v="8" actId="164"/>
        <pc:sldMkLst>
          <pc:docMk/>
          <pc:sldMk cId="3067745407" sldId="256"/>
        </pc:sldMkLst>
        <pc:spChg chg="mod">
          <ac:chgData name="Wason Monsh" userId="e3ad3be467a0732c" providerId="LiveId" clId="{4439A3D4-B9E3-4456-95D9-A014AF55CC71}" dt="2018-06-20T06:14:59.950" v="8" actId="164"/>
          <ac:spMkLst>
            <pc:docMk/>
            <pc:sldMk cId="3067745407" sldId="256"/>
            <ac:spMk id="15" creationId="{00000000-0000-0000-0000-000000000000}"/>
          </ac:spMkLst>
        </pc:spChg>
        <pc:spChg chg="mod">
          <ac:chgData name="Wason Monsh" userId="e3ad3be467a0732c" providerId="LiveId" clId="{4439A3D4-B9E3-4456-95D9-A014AF55CC71}" dt="2018-06-20T06:14:59.950" v="8" actId="164"/>
          <ac:spMkLst>
            <pc:docMk/>
            <pc:sldMk cId="3067745407" sldId="256"/>
            <ac:spMk id="16" creationId="{00000000-0000-0000-0000-000000000000}"/>
          </ac:spMkLst>
        </pc:spChg>
        <pc:spChg chg="mod">
          <ac:chgData name="Wason Monsh" userId="e3ad3be467a0732c" providerId="LiveId" clId="{4439A3D4-B9E3-4456-95D9-A014AF55CC71}" dt="2018-06-20T06:14:59.950" v="8" actId="164"/>
          <ac:spMkLst>
            <pc:docMk/>
            <pc:sldMk cId="3067745407" sldId="256"/>
            <ac:spMk id="17" creationId="{00000000-0000-0000-0000-000000000000}"/>
          </ac:spMkLst>
        </pc:spChg>
        <pc:grpChg chg="add mod">
          <ac:chgData name="Wason Monsh" userId="e3ad3be467a0732c" providerId="LiveId" clId="{4439A3D4-B9E3-4456-95D9-A014AF55CC71}" dt="2018-06-20T06:14:59.950" v="8" actId="164"/>
          <ac:grpSpMkLst>
            <pc:docMk/>
            <pc:sldMk cId="3067745407" sldId="256"/>
            <ac:grpSpMk id="9" creationId="{18EFC7F4-57E6-4DF4-897A-03DFAB4F7F6F}"/>
          </ac:grpSpMkLst>
        </pc:grpChg>
        <pc:picChg chg="mod">
          <ac:chgData name="Wason Monsh" userId="e3ad3be467a0732c" providerId="LiveId" clId="{4439A3D4-B9E3-4456-95D9-A014AF55CC71}" dt="2018-06-20T06:14:59.950" v="8" actId="164"/>
          <ac:picMkLst>
            <pc:docMk/>
            <pc:sldMk cId="3067745407" sldId="256"/>
            <ac:picMk id="4" creationId="{00000000-0000-0000-0000-000000000000}"/>
          </ac:picMkLst>
        </pc:picChg>
        <pc:picChg chg="mod">
          <ac:chgData name="Wason Monsh" userId="e3ad3be467a0732c" providerId="LiveId" clId="{4439A3D4-B9E3-4456-95D9-A014AF55CC71}" dt="2018-06-20T06:14:59.950" v="8" actId="164"/>
          <ac:picMkLst>
            <pc:docMk/>
            <pc:sldMk cId="3067745407" sldId="256"/>
            <ac:picMk id="5" creationId="{00000000-0000-0000-0000-000000000000}"/>
          </ac:picMkLst>
        </pc:picChg>
        <pc:picChg chg="mod">
          <ac:chgData name="Wason Monsh" userId="e3ad3be467a0732c" providerId="LiveId" clId="{4439A3D4-B9E3-4456-95D9-A014AF55CC71}" dt="2018-06-20T06:14:59.950" v="8" actId="164"/>
          <ac:picMkLst>
            <pc:docMk/>
            <pc:sldMk cId="3067745407" sldId="256"/>
            <ac:picMk id="6" creationId="{00000000-0000-0000-0000-000000000000}"/>
          </ac:picMkLst>
        </pc:picChg>
        <pc:cxnChg chg="mod">
          <ac:chgData name="Wason Monsh" userId="e3ad3be467a0732c" providerId="LiveId" clId="{4439A3D4-B9E3-4456-95D9-A014AF55CC71}" dt="2018-06-20T06:14:59.950" v="8" actId="164"/>
          <ac:cxnSpMkLst>
            <pc:docMk/>
            <pc:sldMk cId="3067745407" sldId="256"/>
            <ac:cxnSpMk id="8" creationId="{00000000-0000-0000-0000-000000000000}"/>
          </ac:cxnSpMkLst>
        </pc:cxnChg>
        <pc:cxnChg chg="mod">
          <ac:chgData name="Wason Monsh" userId="e3ad3be467a0732c" providerId="LiveId" clId="{4439A3D4-B9E3-4456-95D9-A014AF55CC71}" dt="2018-06-20T06:14:59.950" v="8" actId="164"/>
          <ac:cxnSpMkLst>
            <pc:docMk/>
            <pc:sldMk cId="3067745407" sldId="256"/>
            <ac:cxnSpMk id="14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3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0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0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2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9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9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6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5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B2FF-D8C0-4B07-9DEF-2D5099BEB92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FD02-7E99-499B-B137-BFA6AF48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EFC7F4-57E6-4DF4-897A-03DFAB4F7F6F}"/>
              </a:ext>
            </a:extLst>
          </p:cNvPr>
          <p:cNvGrpSpPr/>
          <p:nvPr/>
        </p:nvGrpSpPr>
        <p:grpSpPr>
          <a:xfrm>
            <a:off x="1091769" y="1856433"/>
            <a:ext cx="10405437" cy="2822537"/>
            <a:chOff x="1091769" y="1856433"/>
            <a:chExt cx="10405437" cy="28225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8" t="3084" r="3368" b="4292"/>
            <a:stretch/>
          </p:blipFill>
          <p:spPr>
            <a:xfrm>
              <a:off x="9133630" y="1856433"/>
              <a:ext cx="2334828" cy="229931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315" y="2006355"/>
              <a:ext cx="2587027" cy="194544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69" y="2006355"/>
              <a:ext cx="2965326" cy="1999477"/>
            </a:xfrm>
            <a:prstGeom prst="rect">
              <a:avLst/>
            </a:prstGeom>
          </p:spPr>
        </p:pic>
        <p:cxnSp>
          <p:nvCxnSpPr>
            <p:cNvPr id="8" name="직선 연결선 7"/>
            <p:cNvCxnSpPr>
              <a:cxnSpLocks/>
            </p:cNvCxnSpPr>
            <p:nvPr/>
          </p:nvCxnSpPr>
          <p:spPr>
            <a:xfrm flipH="1">
              <a:off x="3831092" y="3022043"/>
              <a:ext cx="1165223" cy="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7583342" y="3011409"/>
              <a:ext cx="1550288" cy="10634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378269" y="4155750"/>
              <a:ext cx="2462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지문인식 센서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3665" y="4155750"/>
              <a:ext cx="2392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컨트롤러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04881" y="4155750"/>
              <a:ext cx="2392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포스기</a:t>
              </a:r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(PC)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7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나눔스퀘어 ExtraBold</vt:lpstr>
      <vt:lpstr>맑은 고딕</vt:lpstr>
      <vt:lpstr>Arial</vt:lpstr>
      <vt:lpstr>Office 테마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Monsh</dc:creator>
  <cp:lastModifiedBy>Wason Monsh</cp:lastModifiedBy>
  <cp:revision>2</cp:revision>
  <dcterms:created xsi:type="dcterms:W3CDTF">2018-05-02T14:20:51Z</dcterms:created>
  <dcterms:modified xsi:type="dcterms:W3CDTF">2018-06-20T06:15:09Z</dcterms:modified>
</cp:coreProperties>
</file>