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1" r:id="rId2"/>
    <p:sldId id="257" r:id="rId3"/>
    <p:sldId id="271" r:id="rId4"/>
    <p:sldId id="261" r:id="rId5"/>
    <p:sldId id="260" r:id="rId6"/>
    <p:sldId id="262" r:id="rId7"/>
    <p:sldId id="273" r:id="rId8"/>
    <p:sldId id="263" r:id="rId9"/>
    <p:sldId id="272" r:id="rId10"/>
    <p:sldId id="265" r:id="rId11"/>
    <p:sldId id="267" r:id="rId12"/>
    <p:sldId id="276" r:id="rId13"/>
    <p:sldId id="275" r:id="rId14"/>
    <p:sldId id="277" r:id="rId15"/>
    <p:sldId id="274" r:id="rId16"/>
    <p:sldId id="280" r:id="rId17"/>
    <p:sldId id="278" r:id="rId18"/>
    <p:sldId id="269" r:id="rId19"/>
    <p:sldId id="270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나눔스퀘어 ExtraBold" panose="020B0600000101010101" pitchFamily="50" charset="-127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73DDF-2E37-44E9-8029-1C41E5DBCD92}" v="6629" dt="2018-06-20T09:58:20.669"/>
    <p1510:client id="{B9F035D0-64C8-4EF5-B52E-B2EB04ED7DFD}" v="1384" dt="2018-06-20T08:07:12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6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on Monsh" userId="e3ad3be467a0732c" providerId="LiveId" clId="{CE773DDF-2E37-44E9-8029-1C41E5DBCD92}"/>
    <pc:docChg chg="undo custSel modSld">
      <pc:chgData name="Wason Monsh" userId="e3ad3be467a0732c" providerId="LiveId" clId="{CE773DDF-2E37-44E9-8029-1C41E5DBCD92}" dt="2018-06-20T09:58:20.669" v="693" actId="14100"/>
      <pc:docMkLst>
        <pc:docMk/>
      </pc:docMkLst>
      <pc:sldChg chg="modSp">
        <pc:chgData name="Wason Monsh" userId="e3ad3be467a0732c" providerId="LiveId" clId="{CE773DDF-2E37-44E9-8029-1C41E5DBCD92}" dt="2018-06-20T09:46:33.205" v="447"/>
        <pc:sldMkLst>
          <pc:docMk/>
          <pc:sldMk cId="1623462896" sldId="263"/>
        </pc:sldMkLst>
        <pc:spChg chg="mod">
          <ac:chgData name="Wason Monsh" userId="e3ad3be467a0732c" providerId="LiveId" clId="{CE773DDF-2E37-44E9-8029-1C41E5DBCD92}" dt="2018-06-20T09:46:33.205" v="447"/>
          <ac:spMkLst>
            <pc:docMk/>
            <pc:sldMk cId="1623462896" sldId="263"/>
            <ac:spMk id="18" creationId="{D532D26A-A681-4780-877B-987C5A8423BB}"/>
          </ac:spMkLst>
        </pc:spChg>
      </pc:sldChg>
      <pc:sldChg chg="modSp">
        <pc:chgData name="Wason Monsh" userId="e3ad3be467a0732c" providerId="LiveId" clId="{CE773DDF-2E37-44E9-8029-1C41E5DBCD92}" dt="2018-06-20T09:47:16.263" v="489" actId="20577"/>
        <pc:sldMkLst>
          <pc:docMk/>
          <pc:sldMk cId="1178122129" sldId="267"/>
        </pc:sldMkLst>
        <pc:spChg chg="mod">
          <ac:chgData name="Wason Monsh" userId="e3ad3be467a0732c" providerId="LiveId" clId="{CE773DDF-2E37-44E9-8029-1C41E5DBCD92}" dt="2018-06-20T09:47:16.263" v="489" actId="20577"/>
          <ac:spMkLst>
            <pc:docMk/>
            <pc:sldMk cId="1178122129" sldId="267"/>
            <ac:spMk id="7" creationId="{D6348EDC-2CA4-42AE-9C1D-E89F8199BF78}"/>
          </ac:spMkLst>
        </pc:spChg>
      </pc:sldChg>
      <pc:sldChg chg="modSp">
        <pc:chgData name="Wason Monsh" userId="e3ad3be467a0732c" providerId="LiveId" clId="{CE773DDF-2E37-44E9-8029-1C41E5DBCD92}" dt="2018-06-20T09:51:20.119" v="572" actId="1076"/>
        <pc:sldMkLst>
          <pc:docMk/>
          <pc:sldMk cId="1696638738" sldId="274"/>
        </pc:sldMkLst>
        <pc:spChg chg="mod">
          <ac:chgData name="Wason Monsh" userId="e3ad3be467a0732c" providerId="LiveId" clId="{CE773DDF-2E37-44E9-8029-1C41E5DBCD92}" dt="2018-06-20T09:51:20.119" v="572" actId="1076"/>
          <ac:spMkLst>
            <pc:docMk/>
            <pc:sldMk cId="1696638738" sldId="274"/>
            <ac:spMk id="11" creationId="{F5B1DECB-1079-4E54-96E0-756E8ECA9EB5}"/>
          </ac:spMkLst>
        </pc:spChg>
      </pc:sldChg>
      <pc:sldChg chg="addSp delSp modSp">
        <pc:chgData name="Wason Monsh" userId="e3ad3be467a0732c" providerId="LiveId" clId="{CE773DDF-2E37-44E9-8029-1C41E5DBCD92}" dt="2018-06-20T09:58:20.669" v="693" actId="14100"/>
        <pc:sldMkLst>
          <pc:docMk/>
          <pc:sldMk cId="3404318853" sldId="275"/>
        </pc:sldMkLst>
        <pc:spChg chg="add del mod">
          <ac:chgData name="Wason Monsh" userId="e3ad3be467a0732c" providerId="LiveId" clId="{CE773DDF-2E37-44E9-8029-1C41E5DBCD92}" dt="2018-06-20T09:57:36.594" v="599" actId="478"/>
          <ac:spMkLst>
            <pc:docMk/>
            <pc:sldMk cId="3404318853" sldId="275"/>
            <ac:spMk id="2" creationId="{7275A050-6931-404A-909E-98F076DEF173}"/>
          </ac:spMkLst>
        </pc:spChg>
        <pc:spChg chg="add mod">
          <ac:chgData name="Wason Monsh" userId="e3ad3be467a0732c" providerId="LiveId" clId="{CE773DDF-2E37-44E9-8029-1C41E5DBCD92}" dt="2018-06-20T09:58:20.669" v="693" actId="14100"/>
          <ac:spMkLst>
            <pc:docMk/>
            <pc:sldMk cId="3404318853" sldId="275"/>
            <ac:spMk id="5" creationId="{4A2C68BA-245B-4F33-AEE0-DEFF5A670CD3}"/>
          </ac:spMkLst>
        </pc:spChg>
        <pc:spChg chg="mod">
          <ac:chgData name="Wason Monsh" userId="e3ad3be467a0732c" providerId="LiveId" clId="{CE773DDF-2E37-44E9-8029-1C41E5DBCD92}" dt="2018-06-20T09:45:23.133" v="255"/>
          <ac:spMkLst>
            <pc:docMk/>
            <pc:sldMk cId="3404318853" sldId="275"/>
            <ac:spMk id="8" creationId="{CA349A94-E7A8-43A6-A6E8-E1C89CBAE33D}"/>
          </ac:spMkLst>
        </pc:spChg>
        <pc:spChg chg="mod">
          <ac:chgData name="Wason Monsh" userId="e3ad3be467a0732c" providerId="LiveId" clId="{CE773DDF-2E37-44E9-8029-1C41E5DBCD92}" dt="2018-06-20T09:45:13.474" v="223"/>
          <ac:spMkLst>
            <pc:docMk/>
            <pc:sldMk cId="3404318853" sldId="275"/>
            <ac:spMk id="14" creationId="{2B0AD1C2-319E-4780-A428-6B820361B678}"/>
          </ac:spMkLst>
        </pc:spChg>
      </pc:sldChg>
      <pc:sldChg chg="addSp delSp modSp">
        <pc:chgData name="Wason Monsh" userId="e3ad3be467a0732c" providerId="LiveId" clId="{CE773DDF-2E37-44E9-8029-1C41E5DBCD92}" dt="2018-06-20T09:56:40.060" v="596" actId="1076"/>
        <pc:sldMkLst>
          <pc:docMk/>
          <pc:sldMk cId="2955343571" sldId="280"/>
        </pc:sldMkLst>
        <pc:spChg chg="mod">
          <ac:chgData name="Wason Monsh" userId="e3ad3be467a0732c" providerId="LiveId" clId="{CE773DDF-2E37-44E9-8029-1C41E5DBCD92}" dt="2018-06-20T09:43:48.753" v="42" actId="14100"/>
          <ac:spMkLst>
            <pc:docMk/>
            <pc:sldMk cId="2955343571" sldId="280"/>
            <ac:spMk id="11" creationId="{DBE94AB4-86E9-4187-AE4D-3F3D8767D21F}"/>
          </ac:spMkLst>
        </pc:spChg>
        <pc:spChg chg="add del mod">
          <ac:chgData name="Wason Monsh" userId="e3ad3be467a0732c" providerId="LiveId" clId="{CE773DDF-2E37-44E9-8029-1C41E5DBCD92}" dt="2018-06-20T09:44:52.427" v="193"/>
          <ac:spMkLst>
            <pc:docMk/>
            <pc:sldMk cId="2955343571" sldId="280"/>
            <ac:spMk id="14" creationId="{A2729EE2-7635-4345-92A9-A4599E95AA70}"/>
          </ac:spMkLst>
        </pc:spChg>
        <pc:picChg chg="add mod">
          <ac:chgData name="Wason Monsh" userId="e3ad3be467a0732c" providerId="LiveId" clId="{CE773DDF-2E37-44E9-8029-1C41E5DBCD92}" dt="2018-06-20T09:56:37.469" v="595" actId="1076"/>
          <ac:picMkLst>
            <pc:docMk/>
            <pc:sldMk cId="2955343571" sldId="280"/>
            <ac:picMk id="2" creationId="{424BC397-79DA-4095-BC1D-AFCC3D643259}"/>
          </ac:picMkLst>
        </pc:picChg>
        <pc:picChg chg="add mod modCrop">
          <ac:chgData name="Wason Monsh" userId="e3ad3be467a0732c" providerId="LiveId" clId="{CE773DDF-2E37-44E9-8029-1C41E5DBCD92}" dt="2018-06-20T09:56:40.060" v="596" actId="1076"/>
          <ac:picMkLst>
            <pc:docMk/>
            <pc:sldMk cId="2955343571" sldId="280"/>
            <ac:picMk id="4" creationId="{57CD2B85-2AC9-45DE-92AE-33A1BF28BE0F}"/>
          </ac:picMkLst>
        </pc:picChg>
        <pc:picChg chg="del">
          <ac:chgData name="Wason Monsh" userId="e3ad3be467a0732c" providerId="LiveId" clId="{CE773DDF-2E37-44E9-8029-1C41E5DBCD92}" dt="2018-06-20T09:56:31.889" v="592" actId="478"/>
          <ac:picMkLst>
            <pc:docMk/>
            <pc:sldMk cId="2955343571" sldId="280"/>
            <ac:picMk id="5" creationId="{58561C2C-4AC5-499E-9E5D-24B9157C4974}"/>
          </ac:picMkLst>
        </pc:picChg>
        <pc:picChg chg="del">
          <ac:chgData name="Wason Monsh" userId="e3ad3be467a0732c" providerId="LiveId" clId="{CE773DDF-2E37-44E9-8029-1C41E5DBCD92}" dt="2018-06-20T09:56:35.583" v="594" actId="478"/>
          <ac:picMkLst>
            <pc:docMk/>
            <pc:sldMk cId="2955343571" sldId="280"/>
            <ac:picMk id="8" creationId="{05BE8F22-27BE-472A-962D-216695C5F5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5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0CE3-43E5-4609-B01B-A220553912A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896C7-1317-4DF5-B3E1-58A12762B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504950"/>
            <a:ext cx="4817836" cy="25299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9F398E4-9971-41EA-B622-9601A7981B07}"/>
              </a:ext>
            </a:extLst>
          </p:cNvPr>
          <p:cNvSpPr txBox="1"/>
          <p:nvPr/>
        </p:nvSpPr>
        <p:spPr>
          <a:xfrm>
            <a:off x="535668" y="1451093"/>
            <a:ext cx="762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블록체인과 지문 인식을 연동한 결제 시스템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5E366-2D82-49D6-A59D-153564DA97C2}"/>
              </a:ext>
            </a:extLst>
          </p:cNvPr>
          <p:cNvSpPr txBox="1"/>
          <p:nvPr/>
        </p:nvSpPr>
        <p:spPr>
          <a:xfrm>
            <a:off x="818903" y="1787660"/>
            <a:ext cx="76204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Fingerchain</a:t>
            </a:r>
            <a:endParaRPr lang="en-US" altLang="ko-KR" sz="8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7BBE1-515C-4626-9403-09ABFBA060A4}"/>
              </a:ext>
            </a:extLst>
          </p:cNvPr>
          <p:cNvSpPr txBox="1"/>
          <p:nvPr/>
        </p:nvSpPr>
        <p:spPr>
          <a:xfrm>
            <a:off x="2859314" y="3414902"/>
            <a:ext cx="55080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김정훈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2013105024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나준엽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2012105030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윤재호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2013105065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이승혁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2013105075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이익행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2012097125</a:t>
            </a:r>
          </a:p>
          <a:p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13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669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B06DB8-91C5-4F98-8E94-729EF0B5F144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8FCBF05-881D-42AC-AC5B-7161FD1616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" b="1761"/>
          <a:stretch/>
        </p:blipFill>
        <p:spPr>
          <a:xfrm>
            <a:off x="0" y="1133762"/>
            <a:ext cx="9144000" cy="53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971BF9-3AB9-454E-A647-CD4D7CB09EB5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사용자용 어플리케이션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029DA-EEE1-46B6-A8DB-91A16AA2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90" r="5276"/>
          <a:stretch/>
        </p:blipFill>
        <p:spPr>
          <a:xfrm>
            <a:off x="1376064" y="1872450"/>
            <a:ext cx="6391872" cy="3058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348EDC-2CA4-42AE-9C1D-E89F8199BF78}"/>
              </a:ext>
            </a:extLst>
          </p:cNvPr>
          <p:cNvSpPr txBox="1"/>
          <p:nvPr/>
        </p:nvSpPr>
        <p:spPr>
          <a:xfrm>
            <a:off x="951438" y="5237366"/>
            <a:ext cx="804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내 사용자 정보의 변화 감지되는 순간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어플리케이션에 정보를 업데이트 함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12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02686F-9283-4AD9-9C31-E34B6093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4" y="1627319"/>
            <a:ext cx="6099471" cy="4469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84563-3A42-4E81-B75D-62095324B2D6}"/>
              </a:ext>
            </a:extLst>
          </p:cNvPr>
          <p:cNvSpPr txBox="1"/>
          <p:nvPr/>
        </p:nvSpPr>
        <p:spPr>
          <a:xfrm>
            <a:off x="1192154" y="6126887"/>
            <a:ext cx="67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 인식 센서와 가맹점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E13FD-CC7F-4669-B537-8380003CE104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PC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아두이노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04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83244-0BFB-4134-9B14-BA900308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7" y="1812868"/>
            <a:ext cx="8116599" cy="2491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0AD1C2-319E-4780-A428-6B820361B678}"/>
              </a:ext>
            </a:extLst>
          </p:cNvPr>
          <p:cNvSpPr txBox="1"/>
          <p:nvPr/>
        </p:nvSpPr>
        <p:spPr>
          <a:xfrm>
            <a:off x="596697" y="4319795"/>
            <a:ext cx="8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Seller(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계좌 정보 수정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8490A-5F6D-4D65-A3A6-D08E3C4FE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7" y="4837705"/>
            <a:ext cx="8116599" cy="1074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349A94-E7A8-43A6-A6E8-E1C89CBAE33D}"/>
              </a:ext>
            </a:extLst>
          </p:cNvPr>
          <p:cNvSpPr txBox="1"/>
          <p:nvPr/>
        </p:nvSpPr>
        <p:spPr>
          <a:xfrm>
            <a:off x="596697" y="5912175"/>
            <a:ext cx="8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Seller(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계좌 정보 조회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8CEBE-7B13-4D47-A655-8F526259C07E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C68BA-245B-4F33-AEE0-DEFF5A670CD3}"/>
              </a:ext>
            </a:extLst>
          </p:cNvPr>
          <p:cNvSpPr/>
          <p:nvPr/>
        </p:nvSpPr>
        <p:spPr>
          <a:xfrm>
            <a:off x="4448663" y="1812868"/>
            <a:ext cx="1552354" cy="245595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97EAC47-28CF-4615-B956-26805AF8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1" y="1800074"/>
            <a:ext cx="8787997" cy="3669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417635-5769-4C9F-AD31-111B50AA2A29}"/>
              </a:ext>
            </a:extLst>
          </p:cNvPr>
          <p:cNvSpPr txBox="1"/>
          <p:nvPr/>
        </p:nvSpPr>
        <p:spPr>
          <a:xfrm>
            <a:off x="2419076" y="5613905"/>
            <a:ext cx="442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등록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4D266-86DA-44A3-A815-053EDC94570C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29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D340320-F3E5-4AF0-A357-A246816D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48" y="1720938"/>
            <a:ext cx="6226903" cy="4091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5F8A9-D7B3-4EDD-83DF-84206D47C2D4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1DECB-1079-4E54-96E0-756E8ECA9EB5}"/>
              </a:ext>
            </a:extLst>
          </p:cNvPr>
          <p:cNvSpPr txBox="1"/>
          <p:nvPr/>
        </p:nvSpPr>
        <p:spPr>
          <a:xfrm>
            <a:off x="1342221" y="5962555"/>
            <a:ext cx="645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Arduino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통신을 위해  해당 서버와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63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E94AB4-86E9-4187-AE4D-3F3D8767D21F}"/>
              </a:ext>
            </a:extLst>
          </p:cNvPr>
          <p:cNvSpPr txBox="1"/>
          <p:nvPr/>
        </p:nvSpPr>
        <p:spPr>
          <a:xfrm>
            <a:off x="260214" y="1132870"/>
            <a:ext cx="469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Hyperledger Composer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29EE2-7635-4345-92A9-A4599E95AA70}"/>
              </a:ext>
            </a:extLst>
          </p:cNvPr>
          <p:cNvSpPr txBox="1"/>
          <p:nvPr/>
        </p:nvSpPr>
        <p:spPr>
          <a:xfrm>
            <a:off x="1084914" y="5500812"/>
            <a:ext cx="697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Hyperledger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제공하는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명세서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4BC397-79DA-4095-BC1D-AFCC3D64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44" y="1925114"/>
            <a:ext cx="4295554" cy="3007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CD2B85-2AC9-45DE-92AE-33A1BF28B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52"/>
          <a:stretch/>
        </p:blipFill>
        <p:spPr>
          <a:xfrm>
            <a:off x="144602" y="2150477"/>
            <a:ext cx="4527164" cy="276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1CD403-7264-4E10-B445-B5B1D905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81" y="1224547"/>
            <a:ext cx="5330619" cy="45719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C5F8A9-D7B3-4EDD-83DF-84206D47C2D4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많습니다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70A6C-A78F-4F40-A979-A4BD6C7449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8" b="25657"/>
          <a:stretch/>
        </p:blipFill>
        <p:spPr>
          <a:xfrm>
            <a:off x="2444391" y="2368300"/>
            <a:ext cx="1885290" cy="3885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E4077A-BAFF-4724-9343-A4A0079ED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6"/>
          <a:stretch/>
        </p:blipFill>
        <p:spPr>
          <a:xfrm>
            <a:off x="4329681" y="2368300"/>
            <a:ext cx="1913730" cy="3885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803C47-E964-4AF1-ACF2-C796F664F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48"/>
          <a:stretch/>
        </p:blipFill>
        <p:spPr>
          <a:xfrm>
            <a:off x="561413" y="2672344"/>
            <a:ext cx="192017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6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3177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데모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75DA61-1FAB-4953-829D-084DC04F18D3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8A4E42-DC18-42ED-8D53-7B1F1BE13BC1}"/>
              </a:ext>
            </a:extLst>
          </p:cNvPr>
          <p:cNvSpPr txBox="1"/>
          <p:nvPr/>
        </p:nvSpPr>
        <p:spPr>
          <a:xfrm>
            <a:off x="2387532" y="316739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데모 영상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14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09CE667-DE15-484F-9191-601A9779DFA9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AD8C2C6-8B3B-4153-9C97-2BD0C6088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1E2555-4160-4310-9342-1FCB7EDE124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2781300" y="2321004"/>
            <a:ext cx="3581400" cy="1107996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  <a:endParaRPr 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61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095376" y="2406308"/>
            <a:ext cx="34483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개요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1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목표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3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II.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시스템 특징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77945-FD99-4BAA-A77E-F9254E5EF0E7}"/>
              </a:ext>
            </a:extLst>
          </p:cNvPr>
          <p:cNvSpPr txBox="1"/>
          <p:nvPr/>
        </p:nvSpPr>
        <p:spPr>
          <a:xfrm>
            <a:off x="5122286" y="2406308"/>
            <a:ext cx="34483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III.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1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2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IV.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데모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1095376" y="1079448"/>
            <a:ext cx="1594420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333364" y="2644170"/>
            <a:ext cx="3448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목표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890588" y="1222323"/>
            <a:ext cx="2166937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개요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4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3003550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1C678-94C9-470D-938A-195CECE50956}"/>
              </a:ext>
            </a:extLst>
          </p:cNvPr>
          <p:cNvSpPr txBox="1"/>
          <p:nvPr/>
        </p:nvSpPr>
        <p:spPr>
          <a:xfrm>
            <a:off x="551388" y="1395595"/>
            <a:ext cx="8041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1969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국내에 플라스틱 기반 신용카드 첫 보급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 스마트폰 가입자 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3840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 명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삼성페이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알리페이 등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57150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스마트폰을 활용한 신용 결제 방식 보급중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EB22F-AC5C-4675-9C47-F8DD726434C6}"/>
              </a:ext>
            </a:extLst>
          </p:cNvPr>
          <p:cNvSpPr txBox="1"/>
          <p:nvPr/>
        </p:nvSpPr>
        <p:spPr>
          <a:xfrm>
            <a:off x="850368" y="3274136"/>
            <a:ext cx="829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인류에 경제활동이 생긴 이래로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결제방식은 계속해서 </a:t>
            </a:r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편리하게 소지하는 방향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발전 중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800DC-0FF9-4085-AD30-AD0C7D7194B2}"/>
              </a:ext>
            </a:extLst>
          </p:cNvPr>
          <p:cNvSpPr txBox="1"/>
          <p:nvPr/>
        </p:nvSpPr>
        <p:spPr>
          <a:xfrm>
            <a:off x="551387" y="4523369"/>
            <a:ext cx="80412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결제방식 또한 최종적인 결제방식은 아닐 것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대부분의 사람이 항상 소지할 수 있고</a:t>
            </a:r>
            <a:r>
              <a:rPr lang="en-US" altLang="ko-KR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r"/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보안성도 가지고 있는 오브젝트는 </a:t>
            </a:r>
            <a:r>
              <a:rPr lang="ko-KR" altLang="en-US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</a:t>
            </a:r>
            <a:endParaRPr lang="en-US" altLang="ko-KR" sz="2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18899D-E3A6-4275-986F-7440750CAF3B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1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978150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1F1FB5-175B-4796-858C-9EB7BB1F913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B273D-840E-4142-A314-29BB1FDEE03A}"/>
              </a:ext>
            </a:extLst>
          </p:cNvPr>
          <p:cNvSpPr txBox="1"/>
          <p:nvPr/>
        </p:nvSpPr>
        <p:spPr>
          <a:xfrm>
            <a:off x="608539" y="1506137"/>
            <a:ext cx="561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서비스보다 편리한 결제 방식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보안상 신뢰할 수 있는 수준의 결제 방식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3B9B3-4914-4F17-B1D3-A1898EE24ED6}"/>
              </a:ext>
            </a:extLst>
          </p:cNvPr>
          <p:cNvSpPr txBox="1"/>
          <p:nvPr/>
        </p:nvSpPr>
        <p:spPr>
          <a:xfrm>
            <a:off x="608539" y="4604879"/>
            <a:ext cx="8041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8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인식이 가능하고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8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블록체인이 연동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 보안 신뢰도가 있는 시스템 개발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C99B9E4-525B-403A-8801-71D6DAAA3881}"/>
              </a:ext>
            </a:extLst>
          </p:cNvPr>
          <p:cNvSpPr/>
          <p:nvPr/>
        </p:nvSpPr>
        <p:spPr>
          <a:xfrm>
            <a:off x="4114797" y="2505973"/>
            <a:ext cx="914400" cy="184605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6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288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B46A79-8675-4955-8F1E-06A5559CE17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7B9E77-DE0E-4071-884B-20BA9F553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" b="766"/>
          <a:stretch/>
        </p:blipFill>
        <p:spPr>
          <a:xfrm>
            <a:off x="558593" y="914407"/>
            <a:ext cx="8026813" cy="57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7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288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B46A79-8675-4955-8F1E-06A5559CE17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E28B53B-E90F-4BF3-8E20-7B4016202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"/>
          <a:stretch/>
        </p:blipFill>
        <p:spPr>
          <a:xfrm>
            <a:off x="573087" y="935859"/>
            <a:ext cx="7997825" cy="56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415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CE6902-25D6-4927-803D-67E63B71BEC4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76F6AD-F685-4BF5-B623-9BE6FDFD32FC}"/>
              </a:ext>
            </a:extLst>
          </p:cNvPr>
          <p:cNvGrpSpPr/>
          <p:nvPr/>
        </p:nvGrpSpPr>
        <p:grpSpPr>
          <a:xfrm>
            <a:off x="6896100" y="1705670"/>
            <a:ext cx="1845568" cy="4643269"/>
            <a:chOff x="6765033" y="1571870"/>
            <a:chExt cx="1845568" cy="46432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14DB67-7648-427B-9BD4-D1254D60D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033" y="2416462"/>
              <a:ext cx="1845568" cy="4909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1B41BB-2CA2-4928-A025-99D196611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033" y="2923779"/>
              <a:ext cx="1845568" cy="51529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00C29E-BE89-4B28-ABEA-BECC7958F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61" b="8043"/>
            <a:stretch/>
          </p:blipFill>
          <p:spPr>
            <a:xfrm>
              <a:off x="6765033" y="3442114"/>
              <a:ext cx="1845568" cy="10012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66583B-8751-4DCB-AC4A-991E56636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92" b="22295"/>
            <a:stretch/>
          </p:blipFill>
          <p:spPr>
            <a:xfrm>
              <a:off x="6765033" y="4449435"/>
              <a:ext cx="1845568" cy="52426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CDB8DE-93E0-40A2-AE0E-5CDB4440F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17" b="26046"/>
            <a:stretch/>
          </p:blipFill>
          <p:spPr>
            <a:xfrm>
              <a:off x="6765033" y="4979778"/>
              <a:ext cx="1845568" cy="12353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8E0E90-2B5C-4775-BB9F-CCF738462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 t="15196" r="21875" b="13545"/>
            <a:stretch/>
          </p:blipFill>
          <p:spPr>
            <a:xfrm>
              <a:off x="6765033" y="1571870"/>
              <a:ext cx="1845568" cy="84307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532D26A-A681-4780-877B-987C5A8423BB}"/>
              </a:ext>
            </a:extLst>
          </p:cNvPr>
          <p:cNvSpPr txBox="1"/>
          <p:nvPr/>
        </p:nvSpPr>
        <p:spPr>
          <a:xfrm>
            <a:off x="506938" y="1516054"/>
            <a:ext cx="8041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여섯개 툴의 콤비네이션으로 이루어진 시스템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Docker,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Hyperledger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JavaScript,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Android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서버와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통신 뿐만아니라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서버와 서버간의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Ajax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이용한 비동기식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46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333364" y="2644170"/>
            <a:ext cx="3448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890588" y="1222323"/>
            <a:ext cx="4514850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III.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시스템 구성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8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225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Arial</vt:lpstr>
      <vt:lpstr>나눔스퀘어 ExtraBold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Wason Monsh</dc:creator>
  <cp:lastModifiedBy>Wason Monsh</cp:lastModifiedBy>
  <cp:revision>7</cp:revision>
  <dcterms:created xsi:type="dcterms:W3CDTF">2018-06-20T03:40:37Z</dcterms:created>
  <dcterms:modified xsi:type="dcterms:W3CDTF">2018-06-20T09:58:31Z</dcterms:modified>
</cp:coreProperties>
</file>