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9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8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9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5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7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4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4F6B7-DF6C-48E5-A70D-D8303D9AC517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FB08-C75E-4E5F-A50A-E12E02481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Should Juvenile Criminals Be Punished the Same as Adult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Yang Jun </a:t>
            </a:r>
            <a:r>
              <a:rPr lang="en-US" altLang="ko-KR" dirty="0" err="1" smtClean="0"/>
              <a:t>Yeop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CE 2 </a:t>
            </a:r>
            <a:r>
              <a:rPr lang="en-US" altLang="ko-KR" dirty="0" err="1" smtClean="0"/>
              <a:t>Lec</a:t>
            </a:r>
            <a:r>
              <a:rPr lang="en-US" altLang="ko-KR" dirty="0" smtClean="0"/>
              <a:t> No 012</a:t>
            </a:r>
          </a:p>
          <a:p>
            <a:pPr algn="r"/>
            <a:r>
              <a:rPr lang="en-US" altLang="ko-KR" dirty="0" smtClean="0"/>
              <a:t>06-09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1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Definition</a:t>
            </a:r>
            <a:endParaRPr lang="en-US" altLang="ko-KR" dirty="0" smtClean="0"/>
          </a:p>
          <a:p>
            <a:r>
              <a:rPr lang="en-US" altLang="ko-KR" dirty="0" smtClean="0"/>
              <a:t>Example of cruel crime</a:t>
            </a:r>
          </a:p>
          <a:p>
            <a:r>
              <a:rPr lang="en-US" altLang="ko-KR" dirty="0" smtClean="0"/>
              <a:t>Recidivism of juvenile crime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Reason: Emotional thoughts, getting worse, controversial</a:t>
            </a:r>
          </a:p>
          <a:p>
            <a:r>
              <a:rPr lang="en-US" altLang="ko-KR" dirty="0" smtClean="0"/>
              <a:t>Delivery Student killed by juvenile</a:t>
            </a:r>
          </a:p>
          <a:p>
            <a:r>
              <a:rPr lang="en-US" altLang="ko-KR" dirty="0" smtClean="0"/>
              <a:t>Killing mother because of scold</a:t>
            </a:r>
          </a:p>
          <a:p>
            <a:r>
              <a:rPr lang="en-US" altLang="ko-KR" dirty="0" smtClean="0"/>
              <a:t>Juvenile punished same as adult</a:t>
            </a:r>
            <a:endParaRPr lang="ko-KR" altLang="en-US" dirty="0"/>
          </a:p>
        </p:txBody>
      </p:sp>
      <p:pic>
        <p:nvPicPr>
          <p:cNvPr id="1026" name="Picture 2" descr="죄 없는 자 소년에게 돌을 던져라…넷플릭스 소년심판 | 한경닷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282" y="2542735"/>
            <a:ext cx="2139631" cy="317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usan.com/nas/wcms/wcms_data/photos/2022/03/30/2022033008582248215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33" y="3775701"/>
            <a:ext cx="4367329" cy="28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5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14-20 juvenile</a:t>
            </a:r>
          </a:p>
          <a:p>
            <a:r>
              <a:rPr lang="en-US" altLang="ko-KR" dirty="0" smtClean="0"/>
              <a:t>Under 10 no punish</a:t>
            </a:r>
          </a:p>
          <a:p>
            <a:r>
              <a:rPr lang="en-US" altLang="ko-KR" dirty="0" smtClean="0"/>
              <a:t>10-14 no criminal liability, get protection</a:t>
            </a:r>
          </a:p>
          <a:p>
            <a:r>
              <a:rPr lang="en-US" altLang="ko-KR" dirty="0" smtClean="0"/>
              <a:t>14-19 juvenile law punishment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41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Example of Cruel Crime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890" y="1500369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Killed delivery student</a:t>
            </a:r>
          </a:p>
          <a:p>
            <a:r>
              <a:rPr lang="en-US" altLang="ko-KR" dirty="0" smtClean="0"/>
              <a:t>Stealing unmanned store 7 million won 11 days 20 place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5" y="2568931"/>
            <a:ext cx="5183952" cy="2895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92" y="2653032"/>
            <a:ext cx="4481788" cy="3905963"/>
          </a:xfrm>
          <a:prstGeom prst="rect">
            <a:avLst/>
          </a:prstGeom>
        </p:spPr>
      </p:pic>
      <p:pic>
        <p:nvPicPr>
          <p:cNvPr id="3074" name="Picture 2" descr="정말 건수 늘고, 흉악해지고, 어려졌나…청소년 범죄의 실체 [김대근의 인정불가] | 중앙일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794" y="165644"/>
            <a:ext cx="2059062" cy="25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7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Recidivism of juvenile crime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time higher than adult</a:t>
            </a:r>
          </a:p>
          <a:p>
            <a:r>
              <a:rPr lang="en-US" altLang="ko-KR" dirty="0" smtClean="0"/>
              <a:t>Not mentally grown</a:t>
            </a:r>
            <a:endParaRPr lang="ko-KR" altLang="en-US" dirty="0"/>
          </a:p>
        </p:txBody>
      </p:sp>
      <p:pic>
        <p:nvPicPr>
          <p:cNvPr id="2050" name="Picture 2" descr="[제공=최기상 의원실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32" y="1825625"/>
            <a:ext cx="2630583" cy="32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8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Change of juvenile law</a:t>
            </a:r>
          </a:p>
          <a:p>
            <a:r>
              <a:rPr lang="en-US" altLang="ko-KR" dirty="0" smtClean="0"/>
              <a:t>Punished the same as adult</a:t>
            </a:r>
          </a:p>
          <a:p>
            <a:r>
              <a:rPr lang="en-US" altLang="ko-KR" dirty="0" smtClean="0"/>
              <a:t>Lower the recidivism, giving attention to child</a:t>
            </a:r>
            <a:endParaRPr lang="ko-KR" altLang="en-US" dirty="0"/>
          </a:p>
        </p:txBody>
      </p:sp>
      <p:pic>
        <p:nvPicPr>
          <p:cNvPr id="4098" name="Picture 2" descr="http://www.realmeter.net/wp-content/uploads/2019/09/%EB%AF%B8%EC%84%B1%EB%85%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9" y="3423375"/>
            <a:ext cx="6912651" cy="31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5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355"/>
          </a:xfrm>
        </p:spPr>
        <p:txBody>
          <a:bodyPr/>
          <a:lstStyle/>
          <a:p>
            <a:pPr algn="ctr"/>
            <a:r>
              <a:rPr lang="en-US" altLang="ko-KR" dirty="0" smtClean="0"/>
              <a:t>Thank you for listening to </a:t>
            </a:r>
            <a:r>
              <a:rPr lang="en-US" altLang="ko-KR" smtClean="0"/>
              <a:t>my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3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Should Juvenile Criminals Be Punished the Same as Adult</vt:lpstr>
      <vt:lpstr>Contents</vt:lpstr>
      <vt:lpstr>Introduction</vt:lpstr>
      <vt:lpstr>Definition</vt:lpstr>
      <vt:lpstr>Example of Cruel Crime</vt:lpstr>
      <vt:lpstr>Recidivism of juvenile crime</vt:lpstr>
      <vt:lpstr>Conclusion</vt:lpstr>
      <vt:lpstr>Thank you for listening to my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Juvenile Criminals Be Punished the Same as Adult</dc:title>
  <dc:creator>Okyeon YI</dc:creator>
  <cp:lastModifiedBy>Okyeon YI</cp:lastModifiedBy>
  <cp:revision>5</cp:revision>
  <dcterms:created xsi:type="dcterms:W3CDTF">2022-06-06T09:05:40Z</dcterms:created>
  <dcterms:modified xsi:type="dcterms:W3CDTF">2022-06-08T14:27:17Z</dcterms:modified>
</cp:coreProperties>
</file>