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D688-10B7-421F-883F-DC2F4B54C221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0816-AEB3-4813-8257-33DADB257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6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4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2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F180-5B2D-49A4-A991-74553575081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A3D9-82E4-4323-9D11-CDA1ED863D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355" y="947650"/>
            <a:ext cx="8977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온라인 쇼핑몰 관리 </a:t>
            </a:r>
            <a:r>
              <a:rPr lang="ko-KR" altLang="en-US" sz="4400" b="1" dirty="0" smtClean="0"/>
              <a:t>시스템</a:t>
            </a:r>
            <a:r>
              <a:rPr lang="ko-KR" altLang="en-US" sz="4400" b="1" dirty="0"/>
              <a:t> </a:t>
            </a:r>
            <a:endParaRPr lang="ko-KR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8599514" y="5029199"/>
            <a:ext cx="396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20191122 </a:t>
            </a:r>
            <a:r>
              <a:rPr lang="ko-KR" altLang="en-US" dirty="0" smtClean="0"/>
              <a:t>김준영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20191125 </a:t>
            </a:r>
            <a:r>
              <a:rPr lang="ko-KR" altLang="en-US" dirty="0" smtClean="0"/>
              <a:t>박형민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20191135 </a:t>
            </a:r>
            <a:r>
              <a:rPr lang="ko-KR" altLang="en-US" dirty="0" smtClean="0"/>
              <a:t>천준영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5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" y="1388225"/>
            <a:ext cx="8277998" cy="200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출력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1397" y="3969254"/>
            <a:ext cx="67858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주문 내역 출력 </a:t>
            </a:r>
            <a:r>
              <a:rPr lang="en-US" altLang="ko-KR" dirty="0" smtClean="0"/>
              <a:t>(menu == "4"): customer </a:t>
            </a:r>
            <a:r>
              <a:rPr lang="ko-KR" altLang="en-US" dirty="0" smtClean="0"/>
              <a:t>객체의 이름과 주소를 출력하고</a:t>
            </a:r>
            <a:r>
              <a:rPr lang="en-US" altLang="ko-KR" dirty="0" smtClean="0"/>
              <a:t>, order </a:t>
            </a:r>
            <a:r>
              <a:rPr lang="ko-KR" altLang="en-US" dirty="0" smtClean="0"/>
              <a:t>객체의 상품 리스트를 출력합니다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상품의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가격을 순서대로 출력합니다</a:t>
            </a:r>
            <a:r>
              <a:rPr lang="en-US" altLang="ko-KR" dirty="0" smtClean="0"/>
              <a:t>.</a:t>
            </a:r>
          </a:p>
          <a:p>
            <a:pPr marL="36000">
              <a:spcBef>
                <a:spcPts val="600"/>
              </a:spcBef>
              <a:spcAft>
                <a:spcPts val="600"/>
              </a:spcAft>
            </a:pPr>
            <a:r>
              <a:rPr lang="ko-KR" altLang="en-US" dirty="0" smtClean="0"/>
              <a:t>마지막으로</a:t>
            </a:r>
            <a:r>
              <a:rPr lang="en-US" altLang="ko-KR" dirty="0" smtClean="0"/>
              <a:t>, continue </a:t>
            </a:r>
            <a:r>
              <a:rPr lang="ko-KR" altLang="en-US" dirty="0" smtClean="0"/>
              <a:t>문을 통해 다시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처음으로 돌아가서 새로운 메뉴를 선택할 수 있도록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 메뉴 선택과 해당 동작을 반복적으로 수행할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5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Person </a:t>
            </a:r>
            <a:r>
              <a:rPr lang="ko-KR" altLang="en-US" sz="3200" dirty="0" smtClean="0"/>
              <a:t>클래스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" y="1362081"/>
            <a:ext cx="7315199" cy="3118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1767" y="5064649"/>
            <a:ext cx="977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Person: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주소</a:t>
            </a:r>
            <a:r>
              <a:rPr lang="en-US" altLang="ko-KR" sz="2400" dirty="0"/>
              <a:t>(address) </a:t>
            </a:r>
            <a:r>
              <a:rPr lang="ko-KR" altLang="en-US" sz="2400" dirty="0"/>
              <a:t>정보를 가지는 클래스</a:t>
            </a:r>
          </a:p>
        </p:txBody>
      </p:sp>
    </p:spTree>
    <p:extLst>
      <p:ext uri="{BB962C8B-B14F-4D97-AF65-F5344CB8AC3E}">
        <p14:creationId xmlns:p14="http://schemas.microsoft.com/office/powerpoint/2010/main" val="338684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6242" y="532014"/>
            <a:ext cx="560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주문(</a:t>
            </a:r>
            <a:r>
              <a:rPr lang="en-US" altLang="ko-KR" sz="3200" dirty="0" smtClean="0"/>
              <a:t>Order) </a:t>
            </a:r>
            <a:r>
              <a:rPr lang="ko-KR" altLang="en-US" sz="3200" dirty="0" smtClean="0"/>
              <a:t>클래스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12937" y="2165045"/>
            <a:ext cx="525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Order: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(Customer)</a:t>
            </a:r>
            <a:r>
              <a:rPr lang="ko-KR" altLang="en-US" dirty="0" smtClean="0"/>
              <a:t>과 상품</a:t>
            </a:r>
            <a:r>
              <a:rPr lang="en-US" altLang="ko-KR" dirty="0" smtClean="0"/>
              <a:t>(Product) </a:t>
            </a:r>
            <a:r>
              <a:rPr lang="ko-KR" altLang="en-US" dirty="0" smtClean="0"/>
              <a:t>정보를 가지며</a:t>
            </a:r>
            <a:endParaRPr lang="en-US" altLang="ko-KR" dirty="0" smtClean="0"/>
          </a:p>
          <a:p>
            <a:r>
              <a:rPr lang="ko-KR" altLang="en-US" dirty="0" smtClean="0"/>
              <a:t> 주문 수량</a:t>
            </a:r>
            <a:r>
              <a:rPr lang="en-US" altLang="ko-KR" dirty="0" smtClean="0"/>
              <a:t>(quantity)</a:t>
            </a:r>
            <a:r>
              <a:rPr lang="ko-KR" altLang="en-US" dirty="0" smtClean="0"/>
              <a:t>도 함께 저장됨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상품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정보 변경 기능이 포함됨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42" y="1393788"/>
            <a:ext cx="545858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3797" y="514097"/>
            <a:ext cx="4746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고객</a:t>
            </a:r>
            <a:r>
              <a:rPr lang="en-US" altLang="ko-KR" sz="3200" dirty="0" smtClean="0"/>
              <a:t>(Customer) </a:t>
            </a:r>
            <a:r>
              <a:rPr lang="ko-KR" altLang="en-US" sz="3200" dirty="0" smtClean="0"/>
              <a:t>클래스</a:t>
            </a:r>
            <a:endParaRPr lang="en-US" altLang="ko-KR" sz="3200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5841" y="2396264"/>
            <a:ext cx="444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Customer: </a:t>
            </a:r>
            <a:r>
              <a:rPr lang="ko-KR" altLang="en-US" dirty="0"/>
              <a:t>이름</a:t>
            </a:r>
            <a:r>
              <a:rPr lang="en-US" altLang="ko-KR" dirty="0"/>
              <a:t>(name)</a:t>
            </a:r>
            <a:r>
              <a:rPr lang="ko-KR" altLang="en-US" dirty="0"/>
              <a:t>과 주소</a:t>
            </a:r>
            <a:r>
              <a:rPr lang="en-US" altLang="ko-KR" dirty="0"/>
              <a:t>(address) </a:t>
            </a:r>
            <a:r>
              <a:rPr lang="ko-KR" altLang="en-US" dirty="0"/>
              <a:t>정보를 가지며 </a:t>
            </a:r>
            <a:r>
              <a:rPr lang="en-US" altLang="ko-KR" dirty="0"/>
              <a:t>Person </a:t>
            </a:r>
            <a:r>
              <a:rPr lang="ko-KR" altLang="en-US" dirty="0"/>
              <a:t>클래스를 상속받음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8" y="2135658"/>
            <a:ext cx="5553850" cy="21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1768" y="532014"/>
            <a:ext cx="446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상품</a:t>
            </a:r>
            <a:r>
              <a:rPr lang="en-US" altLang="ko-KR" sz="3200" dirty="0" smtClean="0"/>
              <a:t>(Product)</a:t>
            </a:r>
            <a:r>
              <a:rPr lang="ko-KR" altLang="en-US" sz="3200" dirty="0" smtClean="0"/>
              <a:t> 클래스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978" y="4894592"/>
            <a:ext cx="6874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 </a:t>
            </a:r>
            <a:r>
              <a:rPr lang="en-US" altLang="ko-KR" sz="2400" dirty="0"/>
              <a:t>Product: </a:t>
            </a:r>
            <a:r>
              <a:rPr lang="ko-KR" altLang="en-US" sz="2400" dirty="0"/>
              <a:t>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가격</a:t>
            </a:r>
            <a:r>
              <a:rPr lang="en-US" altLang="ko-KR" sz="2400" dirty="0"/>
              <a:t>(price) </a:t>
            </a:r>
            <a:r>
              <a:rPr lang="ko-KR" altLang="en-US" sz="2400" dirty="0"/>
              <a:t>정보를 가지며 </a:t>
            </a:r>
            <a:r>
              <a:rPr lang="en-US" altLang="ko-KR" sz="2400" dirty="0"/>
              <a:t>Person </a:t>
            </a:r>
            <a:r>
              <a:rPr lang="ko-KR" altLang="en-US" sz="2400" dirty="0"/>
              <a:t>클래스를 </a:t>
            </a:r>
            <a:r>
              <a:rPr lang="ko-KR" altLang="en-US" sz="2400" dirty="0" smtClean="0"/>
              <a:t>상속받음</a:t>
            </a:r>
            <a:endParaRPr lang="ko-KR" altLang="en-US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8" y="1718134"/>
            <a:ext cx="712429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1768" y="532014"/>
            <a:ext cx="3433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</a:t>
            </a:r>
            <a:r>
              <a:rPr lang="ko-KR" altLang="en-US" sz="3200" dirty="0" smtClean="0"/>
              <a:t>함수</a:t>
            </a:r>
          </a:p>
          <a:p>
            <a:endParaRPr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44048" y="2122903"/>
            <a:ext cx="4748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sz="2800" dirty="0"/>
              <a:t>main: </a:t>
            </a:r>
            <a:r>
              <a:rPr lang="ko-KR" altLang="en-US" sz="2800" dirty="0"/>
              <a:t>사용자로부터 입력을 받아 </a:t>
            </a:r>
            <a:r>
              <a:rPr lang="en-US" altLang="ko-KR" sz="2800" dirty="0"/>
              <a:t>Product, Customer, Order </a:t>
            </a:r>
            <a:r>
              <a:rPr lang="ko-KR" altLang="en-US" sz="2800" dirty="0"/>
              <a:t>객체를 생성하고 출력하는 함수</a:t>
            </a:r>
            <a:r>
              <a:rPr lang="en-US" altLang="ko-KR" sz="2800" dirty="0"/>
              <a:t>. </a:t>
            </a:r>
            <a:r>
              <a:rPr lang="ko-KR" altLang="en-US" sz="2800" dirty="0"/>
              <a:t>또한</a:t>
            </a:r>
            <a:r>
              <a:rPr lang="en-US" altLang="ko-KR" sz="2800" dirty="0"/>
              <a:t>, while</a:t>
            </a:r>
            <a:r>
              <a:rPr lang="ko-KR" altLang="en-US" sz="2800" dirty="0"/>
              <a:t>문을 이용해 상품 추가</a:t>
            </a:r>
            <a:r>
              <a:rPr lang="en-US" altLang="ko-KR" sz="2800" dirty="0"/>
              <a:t>, </a:t>
            </a:r>
            <a:r>
              <a:rPr lang="ko-KR" altLang="en-US" sz="2800" dirty="0"/>
              <a:t>삭제</a:t>
            </a:r>
            <a:r>
              <a:rPr lang="en-US" altLang="ko-KR" sz="2800" dirty="0"/>
              <a:t>, </a:t>
            </a:r>
            <a:r>
              <a:rPr lang="ko-KR" altLang="en-US" sz="2800" dirty="0"/>
              <a:t>고객 정보 변경 기능을 구현함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4" y="1327297"/>
            <a:ext cx="340090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28" y="1599902"/>
            <a:ext cx="3115110" cy="4267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상품 추가</a:t>
            </a:r>
            <a:endParaRPr lang="en-US" altLang="ko-KR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62640" y="2397924"/>
            <a:ext cx="5919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추가 </a:t>
            </a:r>
            <a:r>
              <a:rPr lang="en-US" altLang="ko-KR" sz="2400" dirty="0" smtClean="0"/>
              <a:t>(menu == "1"): </a:t>
            </a:r>
            <a:r>
              <a:rPr lang="ko-KR" altLang="en-US" sz="2400" dirty="0" smtClean="0"/>
              <a:t>사용자로부터 추가 여부를 묻고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추가할 경우에는 상품명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가격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수량을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Product </a:t>
            </a:r>
            <a:r>
              <a:rPr lang="ko-KR" altLang="en-US" sz="2400" dirty="0" smtClean="0"/>
              <a:t>객체를 생성하고 </a:t>
            </a:r>
            <a:r>
              <a:rPr lang="en-US" altLang="ko-KR" sz="2400" dirty="0" smtClean="0"/>
              <a:t>order </a:t>
            </a:r>
            <a:r>
              <a:rPr lang="ko-KR" altLang="en-US" sz="2400" dirty="0" smtClean="0"/>
              <a:t>객체에 추가합니다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추가 여부를 반복해서 물어보고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추가하지 않을 경우 다음 동작을 수행합니다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10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81" y="1758575"/>
            <a:ext cx="3991039" cy="3616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상품 제거</a:t>
            </a:r>
            <a:endParaRPr lang="en-US" altLang="ko-KR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35287" y="1989512"/>
            <a:ext cx="5203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상품 제거 </a:t>
            </a:r>
            <a:r>
              <a:rPr lang="en-US" altLang="ko-KR" sz="2400" dirty="0" smtClean="0"/>
              <a:t>(menu == "2"): </a:t>
            </a:r>
            <a:r>
              <a:rPr lang="ko-KR" altLang="en-US" sz="2400" dirty="0" smtClean="0"/>
              <a:t>사용자로부터 상품 제거 여부를 묻고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제거할 경우에는 제거할 상품명을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order </a:t>
            </a:r>
            <a:r>
              <a:rPr lang="ko-KR" altLang="en-US" sz="2400" dirty="0" smtClean="0"/>
              <a:t>객체에서 해당 상품을 제거합니다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제거 여부를 반복해서 물어보고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제거하지 않을 경우 다음 동작을 수행합니다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14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1980903"/>
            <a:ext cx="5519649" cy="2911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768" y="532014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고객 정보 변경</a:t>
            </a:r>
            <a:endParaRPr lang="en-US" altLang="ko-KR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85460" y="2579419"/>
            <a:ext cx="4569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고객 정보 변경 </a:t>
            </a:r>
            <a:r>
              <a:rPr lang="en-US" altLang="ko-KR" sz="2400" dirty="0" smtClean="0"/>
              <a:t>(menu == "3"): </a:t>
            </a:r>
            <a:r>
              <a:rPr lang="ko-KR" altLang="en-US" sz="2400" dirty="0" smtClean="0"/>
              <a:t>사용자로부터 새로운 고객명과 주소를 </a:t>
            </a:r>
            <a:r>
              <a:rPr lang="ko-KR" altLang="en-US" sz="2400" dirty="0" err="1" smtClean="0"/>
              <a:t>입력받아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객체의 이름과 주소를 변경합니다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24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257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8</cp:revision>
  <dcterms:created xsi:type="dcterms:W3CDTF">2023-05-13T05:57:17Z</dcterms:created>
  <dcterms:modified xsi:type="dcterms:W3CDTF">2023-05-15T04:39:02Z</dcterms:modified>
</cp:coreProperties>
</file>