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>
        <p:scale>
          <a:sx n="75" d="100"/>
          <a:sy n="75" d="100"/>
        </p:scale>
        <p:origin x="197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D688-10B7-421F-883F-DC2F4B54C22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0816-AEB3-4813-8257-33DADB257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6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4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3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F180-5B2D-49A4-A991-74553575081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355" y="947650"/>
            <a:ext cx="8977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온라인 쇼핑몰 관리 시스템 </a:t>
            </a:r>
            <a:endParaRPr lang="ko-KR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8599514" y="5029199"/>
            <a:ext cx="396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팀</a:t>
            </a:r>
            <a:endParaRPr lang="en-US" altLang="ko-KR" dirty="0"/>
          </a:p>
          <a:p>
            <a:pPr algn="ctr"/>
            <a:r>
              <a:rPr lang="en-US" altLang="ko-KR" dirty="0"/>
              <a:t>20191122 </a:t>
            </a:r>
            <a:r>
              <a:rPr lang="ko-KR" altLang="en-US" dirty="0"/>
              <a:t>김준영</a:t>
            </a:r>
            <a:endParaRPr lang="en-US" altLang="ko-KR" dirty="0"/>
          </a:p>
          <a:p>
            <a:pPr algn="ctr"/>
            <a:r>
              <a:rPr lang="en-US" altLang="ko-KR" dirty="0"/>
              <a:t>20191125 </a:t>
            </a:r>
            <a:r>
              <a:rPr lang="ko-KR" altLang="en-US" dirty="0"/>
              <a:t>박형민</a:t>
            </a:r>
            <a:endParaRPr lang="en-US" altLang="ko-KR" dirty="0"/>
          </a:p>
          <a:p>
            <a:pPr algn="ctr"/>
            <a:r>
              <a:rPr lang="en-US" altLang="ko-KR" dirty="0"/>
              <a:t>20191135 </a:t>
            </a:r>
            <a:r>
              <a:rPr lang="ko-KR" altLang="en-US" dirty="0"/>
              <a:t>천준영</a:t>
            </a:r>
          </a:p>
        </p:txBody>
      </p:sp>
    </p:spTree>
    <p:extLst>
      <p:ext uri="{BB962C8B-B14F-4D97-AF65-F5344CB8AC3E}">
        <p14:creationId xmlns:p14="http://schemas.microsoft.com/office/powerpoint/2010/main" val="22585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 정보 추가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89666" y="2143990"/>
            <a:ext cx="456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코드는 사용자로부터 고객의 이름과 주소를 </a:t>
            </a:r>
            <a:r>
              <a:rPr lang="ko-KR" altLang="en-US" sz="2400" dirty="0" err="1"/>
              <a:t>입력받아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고객 객체를 생성하고 이를 주문 객체의 고객 목록에 추가합니다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BF8EE-D7D4-1FEE-0F81-04FE8E43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1643667"/>
            <a:ext cx="5525271" cy="28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 정보 삭제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558740" y="2318162"/>
            <a:ext cx="456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코드는 사용자로부터 삭제할 고객의 이름을 </a:t>
            </a:r>
            <a:r>
              <a:rPr lang="ko-KR" altLang="en-US" sz="2400" dirty="0" err="1"/>
              <a:t>입력받아</a:t>
            </a:r>
            <a:r>
              <a:rPr lang="en-US" altLang="ko-KR" sz="2400" dirty="0"/>
              <a:t>, </a:t>
            </a:r>
            <a:r>
              <a:rPr lang="ko-KR" altLang="en-US" sz="2400" dirty="0"/>
              <a:t>해당 고객을 주문 객체의 고객 목록에서 제거합니다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15595E-00B1-70B4-7F7D-A965B6F7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1852275"/>
            <a:ext cx="4391638" cy="26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0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 목록 출력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5B2BDF-07B0-6FA9-7934-1CC9BD27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2202981"/>
            <a:ext cx="4553585" cy="1226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9FB3C-6F26-D40D-1FC3-DE0C6C55B552}"/>
              </a:ext>
            </a:extLst>
          </p:cNvPr>
          <p:cNvSpPr txBox="1"/>
          <p:nvPr/>
        </p:nvSpPr>
        <p:spPr>
          <a:xfrm>
            <a:off x="6558740" y="2318162"/>
            <a:ext cx="4569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코드는 주문 객체의 고객 목록을 가져와서 출력하는 역할을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36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출력</a:t>
            </a:r>
            <a:endParaRPr lang="en-US" altLang="ko-KR" sz="3200" dirty="0"/>
          </a:p>
        </p:txBody>
      </p:sp>
      <p:sp>
        <p:nvSpPr>
          <p:cNvPr id="6" name="직사각형 5"/>
          <p:cNvSpPr/>
          <p:nvPr/>
        </p:nvSpPr>
        <p:spPr>
          <a:xfrm>
            <a:off x="593668" y="4131421"/>
            <a:ext cx="10036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이 코드는 메뉴가 </a:t>
            </a:r>
            <a:r>
              <a:rPr lang="en-US" altLang="ko-KR" sz="2400" dirty="0"/>
              <a:t>"4"</a:t>
            </a:r>
            <a:r>
              <a:rPr lang="ko-KR" altLang="en-US" sz="2400" dirty="0"/>
              <a:t>일 경우 주문에 포함된 상품 목록을 출력하는 부분입니다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상품 목록을 가져와서 각 상품의 이름과 가격을 순서대로 출력합니다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출력할 때 각 상품의 번호를 함께 표시하고</a:t>
            </a:r>
            <a:r>
              <a:rPr lang="en-US" altLang="ko-KR" sz="2400" dirty="0"/>
              <a:t>, </a:t>
            </a:r>
            <a:r>
              <a:rPr lang="ko-KR" altLang="en-US" sz="2400" dirty="0"/>
              <a:t>가격은 </a:t>
            </a:r>
            <a:r>
              <a:rPr lang="en-US" altLang="ko-KR" sz="2400" dirty="0"/>
              <a:t>"</a:t>
            </a:r>
            <a:r>
              <a:rPr lang="ko-KR" altLang="en-US" sz="2400" dirty="0"/>
              <a:t>원</a:t>
            </a:r>
            <a:r>
              <a:rPr lang="en-US" altLang="ko-KR" sz="2400" dirty="0"/>
              <a:t>" </a:t>
            </a:r>
            <a:r>
              <a:rPr lang="ko-KR" altLang="en-US" sz="2400" dirty="0"/>
              <a:t>단위로 표기됩니다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72" y="1857310"/>
            <a:ext cx="9742431" cy="15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9820D-CA21-563C-EFEB-9A30DC625CD7}"/>
              </a:ext>
            </a:extLst>
          </p:cNvPr>
          <p:cNvSpPr txBox="1"/>
          <p:nvPr/>
        </p:nvSpPr>
        <p:spPr>
          <a:xfrm>
            <a:off x="3344091" y="2673531"/>
            <a:ext cx="6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841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Person </a:t>
            </a:r>
            <a:r>
              <a:rPr lang="ko-KR" altLang="en-US" sz="3200" dirty="0"/>
              <a:t>클래스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" y="1362081"/>
            <a:ext cx="7315199" cy="3118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767" y="5064649"/>
            <a:ext cx="977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Person: </a:t>
            </a:r>
            <a:r>
              <a:rPr lang="ko-KR" altLang="en-US" sz="2400" dirty="0"/>
              <a:t>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주소</a:t>
            </a:r>
            <a:r>
              <a:rPr lang="en-US" altLang="ko-KR" sz="2400" dirty="0"/>
              <a:t>(address) </a:t>
            </a:r>
            <a:r>
              <a:rPr lang="ko-KR" altLang="en-US" sz="2400" dirty="0"/>
              <a:t>정보를 가지는 클래스</a:t>
            </a:r>
          </a:p>
        </p:txBody>
      </p:sp>
    </p:spTree>
    <p:extLst>
      <p:ext uri="{BB962C8B-B14F-4D97-AF65-F5344CB8AC3E}">
        <p14:creationId xmlns:p14="http://schemas.microsoft.com/office/powerpoint/2010/main" val="338684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5791" y="241069"/>
            <a:ext cx="560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주문(</a:t>
            </a:r>
            <a:r>
              <a:rPr lang="en-US" altLang="ko-KR" sz="3200" dirty="0"/>
              <a:t>Order) </a:t>
            </a:r>
            <a:r>
              <a:rPr lang="ko-KR" altLang="en-US" sz="3200" dirty="0"/>
              <a:t>클래스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3083" y="4983060"/>
            <a:ext cx="833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고객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주문과 관련된 클래스를 포함하는 프로그램입니다</a:t>
            </a:r>
            <a:r>
              <a:rPr lang="en-US" altLang="ko-KR" dirty="0"/>
              <a:t>. </a:t>
            </a:r>
            <a:r>
              <a:rPr lang="ko-KR" altLang="en-US" dirty="0"/>
              <a:t>주문은 고객과 상품을 연결하여 생성되며</a:t>
            </a:r>
            <a:r>
              <a:rPr lang="en-US" altLang="ko-KR" dirty="0"/>
              <a:t>, </a:t>
            </a:r>
            <a:r>
              <a:rPr lang="ko-KR" altLang="en-US" dirty="0"/>
              <a:t>주문에는 여러 개의 상품을 추가하거나 제거할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고객 정보를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수정하고 고객 목록을 출력하는 기능도 포함되어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40" y="969587"/>
            <a:ext cx="4154621" cy="3760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52" y="969587"/>
            <a:ext cx="3845580" cy="37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3797" y="514097"/>
            <a:ext cx="47463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</a:t>
            </a:r>
            <a:r>
              <a:rPr lang="en-US" altLang="ko-KR" sz="3200" dirty="0"/>
              <a:t>(Customer) </a:t>
            </a:r>
            <a:r>
              <a:rPr lang="ko-KR" altLang="en-US" sz="3200" dirty="0"/>
              <a:t>클래스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5841" y="2396264"/>
            <a:ext cx="444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Customer: </a:t>
            </a:r>
            <a:r>
              <a:rPr lang="ko-KR" altLang="en-US" dirty="0"/>
              <a:t>이름</a:t>
            </a:r>
            <a:r>
              <a:rPr lang="en-US" altLang="ko-KR" dirty="0"/>
              <a:t>(name)</a:t>
            </a:r>
            <a:r>
              <a:rPr lang="ko-KR" altLang="en-US" dirty="0"/>
              <a:t>과 주소</a:t>
            </a:r>
            <a:r>
              <a:rPr lang="en-US" altLang="ko-KR" dirty="0"/>
              <a:t>(address) </a:t>
            </a:r>
            <a:r>
              <a:rPr lang="ko-KR" altLang="en-US" dirty="0"/>
              <a:t>정보를 가지며 </a:t>
            </a:r>
            <a:r>
              <a:rPr lang="en-US" altLang="ko-KR" dirty="0"/>
              <a:t>Person </a:t>
            </a:r>
            <a:r>
              <a:rPr lang="ko-KR" altLang="en-US" dirty="0"/>
              <a:t>클래스를 상속받음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8" y="2135658"/>
            <a:ext cx="5553850" cy="21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1768" y="532014"/>
            <a:ext cx="446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상품</a:t>
            </a:r>
            <a:r>
              <a:rPr lang="en-US" altLang="ko-KR" sz="3200" dirty="0"/>
              <a:t>(Product)</a:t>
            </a:r>
            <a:r>
              <a:rPr lang="ko-KR" altLang="en-US" sz="3200" dirty="0"/>
              <a:t> 클래스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978" y="4894592"/>
            <a:ext cx="6874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 </a:t>
            </a:r>
            <a:r>
              <a:rPr lang="en-US" altLang="ko-KR" sz="2400" dirty="0"/>
              <a:t>Product: </a:t>
            </a:r>
            <a:r>
              <a:rPr lang="ko-KR" altLang="en-US" sz="2400" dirty="0"/>
              <a:t>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가격</a:t>
            </a:r>
            <a:r>
              <a:rPr lang="en-US" altLang="ko-KR" sz="2400" dirty="0"/>
              <a:t>(price) </a:t>
            </a:r>
            <a:r>
              <a:rPr lang="ko-KR" altLang="en-US" sz="2400" dirty="0"/>
              <a:t>정보를 가지며 </a:t>
            </a:r>
            <a:r>
              <a:rPr lang="en-US" altLang="ko-KR" sz="2400" dirty="0"/>
              <a:t>Person </a:t>
            </a:r>
            <a:r>
              <a:rPr lang="ko-KR" altLang="en-US" sz="2400" dirty="0"/>
              <a:t>클래스를 상속받음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8" y="1718134"/>
            <a:ext cx="712429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768" y="532014"/>
            <a:ext cx="3433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Main</a:t>
            </a:r>
            <a:r>
              <a:rPr lang="ko-KR" altLang="en-US" sz="3200" dirty="0"/>
              <a:t>함수</a:t>
            </a:r>
          </a:p>
          <a:p>
            <a:endParaRPr lang="en-US" altLang="ko-KR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44048" y="2122903"/>
            <a:ext cx="4748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sz="2800" dirty="0"/>
              <a:t>main: </a:t>
            </a:r>
            <a:r>
              <a:rPr lang="ko-KR" altLang="en-US" sz="2800" dirty="0"/>
              <a:t>사용자로부터 입력을 받아 </a:t>
            </a:r>
            <a:r>
              <a:rPr lang="en-US" altLang="ko-KR" sz="2800" dirty="0"/>
              <a:t>Product, Customer, Order </a:t>
            </a:r>
            <a:r>
              <a:rPr lang="ko-KR" altLang="en-US" sz="2800" dirty="0"/>
              <a:t>객체를 생성하고 출력하는 함수</a:t>
            </a:r>
            <a:r>
              <a:rPr lang="en-US" altLang="ko-KR" sz="2800" dirty="0"/>
              <a:t>. </a:t>
            </a:r>
            <a:r>
              <a:rPr lang="ko-KR" altLang="en-US" sz="2800" dirty="0"/>
              <a:t>또한</a:t>
            </a:r>
            <a:r>
              <a:rPr lang="en-US" altLang="ko-KR" sz="2800" dirty="0"/>
              <a:t>, while</a:t>
            </a:r>
            <a:r>
              <a:rPr lang="ko-KR" altLang="en-US" sz="2800" dirty="0"/>
              <a:t>문을 이용해 상품 추가</a:t>
            </a:r>
            <a:r>
              <a:rPr lang="en-US" altLang="ko-KR" sz="2800" dirty="0"/>
              <a:t>, </a:t>
            </a:r>
            <a:r>
              <a:rPr lang="ko-KR" altLang="en-US" sz="2800" dirty="0"/>
              <a:t>삭제</a:t>
            </a:r>
            <a:r>
              <a:rPr lang="en-US" altLang="ko-KR" sz="2800" dirty="0"/>
              <a:t>, </a:t>
            </a:r>
            <a:r>
              <a:rPr lang="ko-KR" altLang="en-US" sz="2800" dirty="0"/>
              <a:t>고객 정보 변경 기능을 구현함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4" y="1327297"/>
            <a:ext cx="340090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상품 추가</a:t>
            </a:r>
            <a:endParaRPr lang="en-US" altLang="ko-KR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2640" y="2397924"/>
            <a:ext cx="5919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상품 추가 </a:t>
            </a:r>
            <a:r>
              <a:rPr lang="en-US" altLang="ko-KR" sz="2400" dirty="0"/>
              <a:t>(menu == "1"): </a:t>
            </a:r>
            <a:r>
              <a:rPr lang="ko-KR" altLang="en-US" sz="2400" dirty="0"/>
              <a:t>사용자로부터 추가 여부를 묻고</a:t>
            </a:r>
            <a:r>
              <a:rPr lang="en-US" altLang="ko-KR" sz="2400" dirty="0"/>
              <a:t>, </a:t>
            </a:r>
            <a:r>
              <a:rPr lang="ko-KR" altLang="en-US" sz="2400" dirty="0"/>
              <a:t>추가할 경우에는 상품명</a:t>
            </a:r>
            <a:r>
              <a:rPr lang="en-US" altLang="ko-KR" sz="2400" dirty="0"/>
              <a:t>, </a:t>
            </a:r>
            <a:r>
              <a:rPr lang="ko-KR" altLang="en-US" sz="2400" dirty="0"/>
              <a:t>가격</a:t>
            </a:r>
            <a:r>
              <a:rPr lang="en-US" altLang="ko-KR" sz="2400" dirty="0"/>
              <a:t>, </a:t>
            </a:r>
            <a:r>
              <a:rPr lang="ko-KR" altLang="en-US" sz="2400" dirty="0"/>
              <a:t>수량을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</a:t>
            </a:r>
            <a:r>
              <a:rPr lang="en-US" altLang="ko-KR" sz="2400" dirty="0"/>
              <a:t>Product </a:t>
            </a:r>
            <a:r>
              <a:rPr lang="ko-KR" altLang="en-US" sz="2400" dirty="0"/>
              <a:t>객체를 생성하고 </a:t>
            </a:r>
            <a:r>
              <a:rPr lang="en-US" altLang="ko-KR" sz="2400" dirty="0"/>
              <a:t>order </a:t>
            </a:r>
            <a:r>
              <a:rPr lang="ko-KR" altLang="en-US" sz="2400" dirty="0"/>
              <a:t>객체에 추가합니다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추가 여부를 반복해서 물어보고</a:t>
            </a:r>
            <a:r>
              <a:rPr lang="en-US" altLang="ko-KR" sz="2400" dirty="0"/>
              <a:t>, </a:t>
            </a:r>
            <a:r>
              <a:rPr lang="ko-KR" altLang="en-US" sz="2400" dirty="0"/>
              <a:t>추가하지 않을 경우 다음 동작을 수행합니다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1503925"/>
            <a:ext cx="389626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상품 제거</a:t>
            </a:r>
            <a:endParaRPr lang="en-US" altLang="ko-KR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5287" y="2257524"/>
            <a:ext cx="520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상품 제거 </a:t>
            </a:r>
            <a:r>
              <a:rPr lang="en-US" altLang="ko-KR" sz="2400" dirty="0" smtClean="0"/>
              <a:t>(menu == "2"): </a:t>
            </a:r>
            <a:r>
              <a:rPr lang="ko-KR" altLang="en-US" sz="2400" dirty="0" smtClean="0"/>
              <a:t>사용자로부터 상품 제거 여부를 묻고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상품 제거 할 개수를 </a:t>
            </a:r>
            <a:r>
              <a:rPr lang="ko-KR" altLang="en-US" sz="2400" dirty="0" err="1" smtClean="0"/>
              <a:t>입력받고</a:t>
            </a:r>
            <a:r>
              <a:rPr lang="ko-KR" altLang="en-US" sz="2400" dirty="0" smtClean="0"/>
              <a:t> 개수 만큼 삭제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" y="2122763"/>
            <a:ext cx="4917180" cy="1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고객 정보 변경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85460" y="2305900"/>
            <a:ext cx="456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고객 정보 변경 </a:t>
            </a:r>
            <a:r>
              <a:rPr lang="en-US" altLang="ko-KR" sz="2400" dirty="0"/>
              <a:t>(menu == "3"): </a:t>
            </a:r>
            <a:r>
              <a:rPr lang="ko-KR" altLang="en-US" sz="2400" dirty="0"/>
              <a:t>사용자로부터 새로운 고객명과 주소를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</a:t>
            </a:r>
            <a:r>
              <a:rPr lang="en-US" altLang="ko-KR" sz="2400" dirty="0"/>
              <a:t>customer </a:t>
            </a:r>
            <a:r>
              <a:rPr lang="ko-KR" altLang="en-US" sz="2400" dirty="0"/>
              <a:t>객체의 이름과 주소를 변경합니다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4" y="1751352"/>
            <a:ext cx="5627318" cy="26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291</Words>
  <Application>Microsoft Office PowerPoint</Application>
  <PresentationFormat>와이드스크린</PresentationFormat>
  <Paragraphs>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13</cp:revision>
  <dcterms:created xsi:type="dcterms:W3CDTF">2023-05-13T05:57:17Z</dcterms:created>
  <dcterms:modified xsi:type="dcterms:W3CDTF">2023-05-21T10:49:22Z</dcterms:modified>
</cp:coreProperties>
</file>