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bfb3af26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bfb3af2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2bfb3af26_0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2bfb3af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23.png"  /><Relationship Id="rId11" Type="http://schemas.openxmlformats.org/officeDocument/2006/relationships/image" Target="../media/image24.png"  /><Relationship Id="rId12" Type="http://schemas.openxmlformats.org/officeDocument/2006/relationships/image" Target="../media/image25.png"  /><Relationship Id="rId13" Type="http://schemas.openxmlformats.org/officeDocument/2006/relationships/image" Target="../media/image26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34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8500" y="3312000"/>
            <a:ext cx="597150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메인화면</a:t>
            </a:r>
            <a:endParaRPr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4844" y="987552"/>
            <a:ext cx="2501173" cy="172821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2045" y="1131570"/>
            <a:ext cx="1656207" cy="3429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306" y="1207770"/>
            <a:ext cx="1656207" cy="1905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305" y="1717179"/>
            <a:ext cx="1656207" cy="998588"/>
          </a:xfrm>
          <a:prstGeom prst="rect">
            <a:avLst/>
          </a:prstGeom>
        </p:spPr>
      </p:pic>
      <p:pic>
        <p:nvPicPr>
          <p:cNvPr id="2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53300" y="3003804"/>
            <a:ext cx="819150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886965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56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로그 화면</a:t>
            </a:r>
            <a:endParaRPr lang="ko-KR" altLang="en-US" sz="56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9532" y="210287"/>
            <a:ext cx="1466850" cy="44958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76288" y="627507"/>
            <a:ext cx="1741932" cy="28803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76288" y="1347597"/>
            <a:ext cx="1741932" cy="5143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76288" y="2032825"/>
            <a:ext cx="1741932" cy="25088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31461" y="1357122"/>
            <a:ext cx="1828800" cy="92659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70" y="155538"/>
            <a:ext cx="2414778" cy="455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56656" y="502539"/>
            <a:ext cx="1609725" cy="17811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6656" y="2715768"/>
            <a:ext cx="1609725" cy="18002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88027" y="1200149"/>
            <a:ext cx="1781175" cy="13716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80351" y="2905506"/>
            <a:ext cx="981075" cy="3143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02327" y="2905506"/>
            <a:ext cx="1666875" cy="4953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22413" y="1200150"/>
            <a:ext cx="2076450" cy="7620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412950" y="2125218"/>
            <a:ext cx="1038225" cy="59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541538" y="3400806"/>
            <a:ext cx="419100" cy="371475"/>
          </a:xfrm>
          <a:prstGeom prst="rect">
            <a:avLst/>
          </a:prstGeom>
        </p:spPr>
      </p:pic>
      <p:pic>
        <p:nvPicPr>
          <p:cNvPr id="225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170062" y="4011930"/>
            <a:ext cx="1524000" cy="38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418500" y="3312000"/>
            <a:ext cx="597150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 lang="ko-KR" altLang="en-US"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547" y="209550"/>
            <a:ext cx="2298191" cy="430644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4821" y="334136"/>
            <a:ext cx="2471737" cy="1733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7802" y="733996"/>
            <a:ext cx="1266825" cy="3257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4402" y="2238375"/>
            <a:ext cx="1552575" cy="666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57790" y="3003804"/>
            <a:ext cx="685800" cy="6858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3312000"/>
            <a:ext cx="6889842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</a:t>
            </a:r>
            <a:endParaRPr lang="ko-KR" altLang="en-US"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069" y="181712"/>
            <a:ext cx="2248661" cy="45243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57" y="324993"/>
            <a:ext cx="1944243" cy="59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33153" y="1131570"/>
            <a:ext cx="933450" cy="357451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44009" y="1131570"/>
            <a:ext cx="2088261" cy="2571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44009" y="1765173"/>
            <a:ext cx="2088261" cy="115365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52360" y="845820"/>
            <a:ext cx="885825" cy="285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895273" y="1388745"/>
            <a:ext cx="247650" cy="2476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451176" y="1388745"/>
            <a:ext cx="257175" cy="2476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514273" y="1884800"/>
            <a:ext cx="381000" cy="4572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614285" y="2376487"/>
            <a:ext cx="809625" cy="3905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579764" y="2008626"/>
            <a:ext cx="247650" cy="33337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571750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 </a:t>
            </a:r>
            <a:r>
              <a:rPr lang="en-US" altLang="ko-KR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해야할 일 추가</a:t>
            </a:r>
            <a:r>
              <a:rPr lang="en-US" altLang="ko-KR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,</a:t>
            </a:r>
            <a:r>
              <a:rPr lang="ko-KR" altLang="en-US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제거</a:t>
            </a:r>
            <a:endParaRPr lang="ko-KR" altLang="en-US" sz="44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189" y="813435"/>
            <a:ext cx="2114550" cy="1038225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241" name=""/>
          <p:cNvCxnSpPr/>
          <p:nvPr/>
        </p:nvCxnSpPr>
        <p:spPr>
          <a:xfrm>
            <a:off x="179451" y="2283714"/>
            <a:ext cx="8675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1741" y="2852928"/>
            <a:ext cx="2412301" cy="942975"/>
          </a:xfrm>
          <a:prstGeom prst="rect">
            <a:avLst/>
          </a:prstGeom>
        </p:spPr>
      </p:pic>
      <p:pic>
        <p:nvPicPr>
          <p:cNvPr id="2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48297" y="335661"/>
            <a:ext cx="1800225" cy="723900"/>
          </a:xfrm>
          <a:prstGeom prst="rect">
            <a:avLst/>
          </a:prstGeom>
        </p:spPr>
      </p:pic>
      <p:pic>
        <p:nvPicPr>
          <p:cNvPr id="2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99766" y="803910"/>
            <a:ext cx="2016252" cy="1047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4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54418" y="1327785"/>
            <a:ext cx="1162050" cy="3619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4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57784" y="2787777"/>
            <a:ext cx="2381250" cy="428625"/>
          </a:xfrm>
          <a:prstGeom prst="rect">
            <a:avLst/>
          </a:prstGeom>
        </p:spPr>
      </p:pic>
      <p:pic>
        <p:nvPicPr>
          <p:cNvPr id="24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48297" y="3324415"/>
            <a:ext cx="714375" cy="485775"/>
          </a:xfrm>
          <a:prstGeom prst="rect">
            <a:avLst/>
          </a:prstGeom>
        </p:spPr>
      </p:pic>
      <p:pic>
        <p:nvPicPr>
          <p:cNvPr id="248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848409" y="3319653"/>
            <a:ext cx="723900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571750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 </a:t>
            </a:r>
            <a:r>
              <a:rPr lang="en-US" altLang="ko-KR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48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내용 수정</a:t>
            </a:r>
            <a:endParaRPr lang="ko-KR" altLang="en-US" sz="48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/>
  <ep:Paragraphs>6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vnslt</cp:lastModifiedBy>
  <dcterms:modified xsi:type="dcterms:W3CDTF">2021-03-17T05:10:48.725</dcterms:modified>
  <cp:revision>20</cp:revision>
  <cp:version>1000.0000.01</cp:version>
</cp:coreProperties>
</file>