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trictFirstAndLastChars="0" autoCompressPictures="0">
  <p:sldMasterIdLst>
    <p:sldMasterId id="2147483668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9144000" cy="51435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Objects="1">
      <p:cViewPr varScale="1">
        <p:scale>
          <a:sx n="100" d="100"/>
          <a:sy n="100" d="100"/>
        </p:scale>
        <p:origin x="0" y="0"/>
      </p:cViewPr>
      <p:guideLst>
        <p:guide orient="horz" pos="1617"/>
        <p:guide pos="287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presProps" Target="presProps.xml"  /><Relationship Id="rId16" Type="http://schemas.openxmlformats.org/officeDocument/2006/relationships/viewProps" Target="viewProps.xml"  /><Relationship Id="rId17" Type="http://schemas.openxmlformats.org/officeDocument/2006/relationships/theme" Target="theme/theme1.xml"  /><Relationship Id="rId18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w="sm" len="sm"/>
            <a:tailEnd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_rels/notesSlide10.xml.rels><?xml version="1.0" encoding="UTF-8" standalone="yes" ?><Relationships xmlns="http://schemas.openxmlformats.org/package/2006/relationships"><Relationship Id="rId1" Type="http://schemas.openxmlformats.org/officeDocument/2006/relationships/slide" Target="../slides/slide10.xml"  /><Relationship Id="rId2" Type="http://schemas.openxmlformats.org/officeDocument/2006/relationships/notesMaster" Target="../notesMasters/notesMaster1.xml"  /></Relationships>
</file>

<file path=ppt/notesSlides/_rels/notesSlide1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1.xml"  /><Relationship Id="rId2" Type="http://schemas.openxmlformats.org/officeDocument/2006/relationships/notesMaster" Target="../notesMasters/notesMaster1.xml"  /></Relationships>
</file>

<file path=ppt/notesSlides/_rels/notesSlide12.xml.rels><?xml version="1.0" encoding="UTF-8" standalone="yes" ?><Relationships xmlns="http://schemas.openxmlformats.org/package/2006/relationships"><Relationship Id="rId1" Type="http://schemas.openxmlformats.org/officeDocument/2006/relationships/slide" Target="../slides/slide12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_rels/notesSlide8.xml.rels><?xml version="1.0" encoding="UTF-8" standalone="yes" ?><Relationships xmlns="http://schemas.openxmlformats.org/package/2006/relationships"><Relationship Id="rId1" Type="http://schemas.openxmlformats.org/officeDocument/2006/relationships/slide" Target="../slides/slide8.xml"  /><Relationship Id="rId2" Type="http://schemas.openxmlformats.org/officeDocument/2006/relationships/notesMaster" Target="../notesMasters/notesMaster1.xml"  /></Relationships>
</file>

<file path=ppt/notesSlides/_rels/notesSlide9.xml.rels><?xml version="1.0" encoding="UTF-8" standalone="yes" ?><Relationships xmlns="http://schemas.openxmlformats.org/package/2006/relationships"><Relationship Id="rId1" Type="http://schemas.openxmlformats.org/officeDocument/2006/relationships/slide" Target="../slides/slide9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a2bfb3af26_0_1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a2bfb3af26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ac750de002_0_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ac750de002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1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a2bfb3af26_0_3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a2bfb3af26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1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ac750de002_0_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ac750de002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ac750de002_0_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ac750de002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a2bfb3af26_0_2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a2bfb3af26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ac750de002_0_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ac750de002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a2bfb3af26_0_3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a2bfb3af26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ac750de002_0_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ac750de002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a2bfb3af26_0_3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a2bfb3af26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ac750de002_0_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ac750de002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a2bfb3af26_0_3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a2bfb3af26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3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0.xml"  /><Relationship Id="rId2" Type="http://schemas.openxmlformats.org/officeDocument/2006/relationships/slideLayout" Target="../slideLayouts/slideLayout3.xml"  /><Relationship Id="rId3" Type="http://schemas.openxmlformats.org/officeDocument/2006/relationships/image" Target="../media/image33.png"  /><Relationship Id="rId4" Type="http://schemas.openxmlformats.org/officeDocument/2006/relationships/image" Target="../media/image34.png"  /><Relationship Id="rId5" Type="http://schemas.openxmlformats.org/officeDocument/2006/relationships/image" Target="../media/image35.png"  /><Relationship Id="rId6" Type="http://schemas.openxmlformats.org/officeDocument/2006/relationships/image" Target="../media/image36.png"  /><Relationship Id="rId7" Type="http://schemas.openxmlformats.org/officeDocument/2006/relationships/image" Target="../media/image37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1.xml"  /><Relationship Id="rId2" Type="http://schemas.openxmlformats.org/officeDocument/2006/relationships/slideLayout" Target="../slideLayouts/slideLayout3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2.xml"  /><Relationship Id="rId2" Type="http://schemas.openxmlformats.org/officeDocument/2006/relationships/slideLayout" Target="../slideLayouts/slideLayout3.xml"  /><Relationship Id="rId3" Type="http://schemas.openxmlformats.org/officeDocument/2006/relationships/image" Target="../media/image38.png"  /><Relationship Id="rId4" Type="http://schemas.openxmlformats.org/officeDocument/2006/relationships/image" Target="../media/image39.png"  /><Relationship Id="rId5" Type="http://schemas.openxmlformats.org/officeDocument/2006/relationships/image" Target="../media/image40.png"  /><Relationship Id="rId6" Type="http://schemas.openxmlformats.org/officeDocument/2006/relationships/image" Target="../media/image41.png"  /><Relationship Id="rId7" Type="http://schemas.openxmlformats.org/officeDocument/2006/relationships/image" Target="../media/image42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10" Type="http://schemas.openxmlformats.org/officeDocument/2006/relationships/image" Target="../media/image8.png"  /><Relationship Id="rId2" Type="http://schemas.openxmlformats.org/officeDocument/2006/relationships/slideLayout" Target="../slideLayouts/slideLayout3.xml"  /><Relationship Id="rId3" Type="http://schemas.openxmlformats.org/officeDocument/2006/relationships/image" Target="../media/image1.png"  /><Relationship Id="rId4" Type="http://schemas.openxmlformats.org/officeDocument/2006/relationships/image" Target="../media/image2.png"  /><Relationship Id="rId5" Type="http://schemas.openxmlformats.org/officeDocument/2006/relationships/image" Target="../media/image3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Relationship Id="rId8" Type="http://schemas.openxmlformats.org/officeDocument/2006/relationships/image" Target="../media/image6.png"  /><Relationship Id="rId9" Type="http://schemas.openxmlformats.org/officeDocument/2006/relationships/image" Target="../media/image7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3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3.xml"  /><Relationship Id="rId3" Type="http://schemas.openxmlformats.org/officeDocument/2006/relationships/image" Target="../media/image9.png"  /><Relationship Id="rId4" Type="http://schemas.openxmlformats.org/officeDocument/2006/relationships/image" Target="../media/image10.png"  /><Relationship Id="rId5" Type="http://schemas.openxmlformats.org/officeDocument/2006/relationships/image" Target="../media/image11.png"  /><Relationship Id="rId6" Type="http://schemas.openxmlformats.org/officeDocument/2006/relationships/image" Target="../media/image12.png"  /><Relationship Id="rId7" Type="http://schemas.openxmlformats.org/officeDocument/2006/relationships/image" Target="../media/image13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5.xml"  /><Relationship Id="rId2" Type="http://schemas.openxmlformats.org/officeDocument/2006/relationships/slideLayout" Target="../slideLayouts/slideLayout3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6.xml"  /><Relationship Id="rId10" Type="http://schemas.openxmlformats.org/officeDocument/2006/relationships/image" Target="../media/image21.png"  /><Relationship Id="rId11" Type="http://schemas.openxmlformats.org/officeDocument/2006/relationships/image" Target="../media/image22.png"  /><Relationship Id="rId12" Type="http://schemas.openxmlformats.org/officeDocument/2006/relationships/image" Target="../media/image23.png"  /><Relationship Id="rId13" Type="http://schemas.openxmlformats.org/officeDocument/2006/relationships/image" Target="../media/image24.png"  /><Relationship Id="rId2" Type="http://schemas.openxmlformats.org/officeDocument/2006/relationships/slideLayout" Target="../slideLayouts/slideLayout3.xml"  /><Relationship Id="rId3" Type="http://schemas.openxmlformats.org/officeDocument/2006/relationships/image" Target="../media/image14.png"  /><Relationship Id="rId4" Type="http://schemas.openxmlformats.org/officeDocument/2006/relationships/image" Target="../media/image15.png"  /><Relationship Id="rId5" Type="http://schemas.openxmlformats.org/officeDocument/2006/relationships/image" Target="../media/image16.png"  /><Relationship Id="rId6" Type="http://schemas.openxmlformats.org/officeDocument/2006/relationships/image" Target="../media/image17.png"  /><Relationship Id="rId7" Type="http://schemas.openxmlformats.org/officeDocument/2006/relationships/image" Target="../media/image18.png"  /><Relationship Id="rId8" Type="http://schemas.openxmlformats.org/officeDocument/2006/relationships/image" Target="../media/image19.png"  /><Relationship Id="rId9" Type="http://schemas.openxmlformats.org/officeDocument/2006/relationships/image" Target="../media/image20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7.xml"  /><Relationship Id="rId2" Type="http://schemas.openxmlformats.org/officeDocument/2006/relationships/slideLayout" Target="../slideLayouts/slideLayout3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8.xml"  /><Relationship Id="rId10" Type="http://schemas.openxmlformats.org/officeDocument/2006/relationships/image" Target="../media/image32.png"  /><Relationship Id="rId2" Type="http://schemas.openxmlformats.org/officeDocument/2006/relationships/slideLayout" Target="../slideLayouts/slideLayout3.xml"  /><Relationship Id="rId3" Type="http://schemas.openxmlformats.org/officeDocument/2006/relationships/image" Target="../media/image25.png"  /><Relationship Id="rId4" Type="http://schemas.openxmlformats.org/officeDocument/2006/relationships/image" Target="../media/image26.png"  /><Relationship Id="rId5" Type="http://schemas.openxmlformats.org/officeDocument/2006/relationships/image" Target="../media/image27.png"  /><Relationship Id="rId6" Type="http://schemas.openxmlformats.org/officeDocument/2006/relationships/image" Target="../media/image28.png"  /><Relationship Id="rId7" Type="http://schemas.openxmlformats.org/officeDocument/2006/relationships/image" Target="../media/image29.png"  /><Relationship Id="rId8" Type="http://schemas.openxmlformats.org/officeDocument/2006/relationships/image" Target="../media/image30.png"  /><Relationship Id="rId9" Type="http://schemas.openxmlformats.org/officeDocument/2006/relationships/image" Target="../media/image31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9.xml"  /><Relationship Id="rId2" Type="http://schemas.openxmlformats.org/officeDocument/2006/relationships/slideLayout" Target="../slideLayouts/slideLayout3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/>
        </p:nvSpPr>
        <p:spPr>
          <a:xfrm>
            <a:off x="418500" y="3312000"/>
            <a:ext cx="5971500" cy="14130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7000" b="1">
                <a:solidFill>
                  <a:srgbClr val="7f6000"/>
                </a:solidFill>
                <a:latin typeface="Jua"/>
                <a:ea typeface="Jua"/>
                <a:cs typeface="Jua"/>
                <a:sym typeface="Jua"/>
              </a:rPr>
              <a:t>메인화면</a:t>
            </a:r>
            <a:endParaRPr sz="7000" b="1">
              <a:solidFill>
                <a:srgbClr val="7f6000"/>
              </a:solidFill>
              <a:latin typeface="Jua"/>
              <a:ea typeface="Jua"/>
              <a:cs typeface="Jua"/>
              <a:sym typeface="Ju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2" name="Google Shape;202;p21"/>
          <p:cNvGrpSpPr/>
          <p:nvPr/>
        </p:nvGrpSpPr>
        <p:grpSpPr>
          <a:xfrm rot="0">
            <a:off x="481588" y="4706088"/>
            <a:ext cx="7969588" cy="233400"/>
            <a:chOff x="481588" y="4706088"/>
            <a:chExt cx="7969588" cy="233400"/>
          </a:xfrm>
        </p:grpSpPr>
        <p:sp>
          <p:nvSpPr>
            <p:cNvPr id="203" name="Google Shape;203;p21"/>
            <p:cNvSpPr txBox="1"/>
            <p:nvPr/>
          </p:nvSpPr>
          <p:spPr>
            <a:xfrm>
              <a:off x="481588" y="4706088"/>
              <a:ext cx="1782300" cy="2334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4" tIns="91424" rIns="91424" bIns="91424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"/>
                <a:t>템플릿</a:t>
              </a:r>
              <a:endParaRPr/>
            </a:p>
          </p:txBody>
        </p:sp>
        <p:sp>
          <p:nvSpPr>
            <p:cNvPr id="204" name="Google Shape;204;p21"/>
            <p:cNvSpPr txBox="1"/>
            <p:nvPr/>
          </p:nvSpPr>
          <p:spPr>
            <a:xfrm>
              <a:off x="2713275" y="4706088"/>
              <a:ext cx="1782300" cy="2334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4" tIns="91424" rIns="91424" bIns="91424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"/>
                <a:t>유기체</a:t>
              </a:r>
              <a:endParaRPr/>
            </a:p>
          </p:txBody>
        </p:sp>
        <p:sp>
          <p:nvSpPr>
            <p:cNvPr id="205" name="Google Shape;205;p21"/>
            <p:cNvSpPr txBox="1"/>
            <p:nvPr/>
          </p:nvSpPr>
          <p:spPr>
            <a:xfrm>
              <a:off x="4944950" y="4706088"/>
              <a:ext cx="1119300" cy="2334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4" tIns="91424" rIns="91424" bIns="91424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"/>
                <a:t>분자</a:t>
              </a:r>
              <a:endParaRPr/>
            </a:p>
          </p:txBody>
        </p:sp>
        <p:sp>
          <p:nvSpPr>
            <p:cNvPr id="206" name="Google Shape;206;p21"/>
            <p:cNvSpPr txBox="1"/>
            <p:nvPr/>
          </p:nvSpPr>
          <p:spPr>
            <a:xfrm>
              <a:off x="7331875" y="4706088"/>
              <a:ext cx="1119300" cy="2334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4" tIns="91424" rIns="91424" bIns="91424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"/>
                <a:t>원자</a:t>
              </a:r>
              <a:endParaRPr/>
            </a:p>
          </p:txBody>
        </p:sp>
      </p:grpSp>
      <p:pic>
        <p:nvPicPr>
          <p:cNvPr id="24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214844" y="987552"/>
            <a:ext cx="2501173" cy="1728216"/>
          </a:xfrm>
          <a:prstGeom prst="rect">
            <a:avLst/>
          </a:prstGeom>
          <a:ln>
            <a:solidFill>
              <a:schemeClr val="dk1"/>
            </a:solidFill>
          </a:ln>
        </p:spPr>
      </p:pic>
      <p:pic>
        <p:nvPicPr>
          <p:cNvPr id="250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932045" y="1131570"/>
            <a:ext cx="1656207" cy="342900"/>
          </a:xfrm>
          <a:prstGeom prst="rect">
            <a:avLst/>
          </a:prstGeom>
          <a:ln>
            <a:solidFill>
              <a:schemeClr val="dk1"/>
            </a:solidFill>
          </a:ln>
        </p:spPr>
      </p:pic>
      <p:pic>
        <p:nvPicPr>
          <p:cNvPr id="251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7020306" y="1207770"/>
            <a:ext cx="1656207" cy="190500"/>
          </a:xfrm>
          <a:prstGeom prst="rect">
            <a:avLst/>
          </a:prstGeom>
          <a:ln>
            <a:solidFill>
              <a:schemeClr val="dk1"/>
            </a:solidFill>
          </a:ln>
        </p:spPr>
      </p:pic>
      <p:pic>
        <p:nvPicPr>
          <p:cNvPr id="252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7020305" y="1717179"/>
            <a:ext cx="1656207" cy="998588"/>
          </a:xfrm>
          <a:prstGeom prst="rect">
            <a:avLst/>
          </a:prstGeom>
        </p:spPr>
      </p:pic>
      <p:pic>
        <p:nvPicPr>
          <p:cNvPr id="253" name="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7353300" y="3003804"/>
            <a:ext cx="819150" cy="4476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2"/>
          <p:cNvSpPr txBox="1"/>
          <p:nvPr/>
        </p:nvSpPr>
        <p:spPr>
          <a:xfrm>
            <a:off x="418500" y="2886965"/>
            <a:ext cx="8474040" cy="14130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5600" b="1">
                <a:solidFill>
                  <a:srgbClr val="7f6000"/>
                </a:solidFill>
                <a:latin typeface="Jua"/>
                <a:ea typeface="Jua"/>
                <a:cs typeface="Jua"/>
                <a:sym typeface="Jua"/>
              </a:rPr>
              <a:t>로그 화면</a:t>
            </a:r>
            <a:endParaRPr lang="ko-KR" altLang="en-US" sz="5600" b="1">
              <a:solidFill>
                <a:srgbClr val="7f6000"/>
              </a:solidFill>
              <a:latin typeface="Jua"/>
              <a:ea typeface="Jua"/>
              <a:cs typeface="Jua"/>
              <a:sym typeface="Ju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2" name="Google Shape;202;p21"/>
          <p:cNvGrpSpPr/>
          <p:nvPr/>
        </p:nvGrpSpPr>
        <p:grpSpPr>
          <a:xfrm rot="0">
            <a:off x="481588" y="4706088"/>
            <a:ext cx="7969588" cy="233400"/>
            <a:chOff x="481588" y="4706088"/>
            <a:chExt cx="7969588" cy="233400"/>
          </a:xfrm>
        </p:grpSpPr>
        <p:sp>
          <p:nvSpPr>
            <p:cNvPr id="203" name="Google Shape;203;p21"/>
            <p:cNvSpPr txBox="1"/>
            <p:nvPr/>
          </p:nvSpPr>
          <p:spPr>
            <a:xfrm>
              <a:off x="481588" y="4706088"/>
              <a:ext cx="1782300" cy="2334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4" tIns="91424" rIns="91424" bIns="91424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"/>
                <a:t>템플릿</a:t>
              </a:r>
              <a:endParaRPr/>
            </a:p>
          </p:txBody>
        </p:sp>
        <p:sp>
          <p:nvSpPr>
            <p:cNvPr id="204" name="Google Shape;204;p21"/>
            <p:cNvSpPr txBox="1"/>
            <p:nvPr/>
          </p:nvSpPr>
          <p:spPr>
            <a:xfrm>
              <a:off x="2713275" y="4706088"/>
              <a:ext cx="1782300" cy="2334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4" tIns="91424" rIns="91424" bIns="91424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"/>
                <a:t>유기체</a:t>
              </a:r>
              <a:endParaRPr/>
            </a:p>
          </p:txBody>
        </p:sp>
        <p:sp>
          <p:nvSpPr>
            <p:cNvPr id="205" name="Google Shape;205;p21"/>
            <p:cNvSpPr txBox="1"/>
            <p:nvPr/>
          </p:nvSpPr>
          <p:spPr>
            <a:xfrm>
              <a:off x="4944950" y="4706088"/>
              <a:ext cx="1119300" cy="2334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4" tIns="91424" rIns="91424" bIns="91424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"/>
                <a:t>분자</a:t>
              </a:r>
              <a:endParaRPr/>
            </a:p>
          </p:txBody>
        </p:sp>
        <p:sp>
          <p:nvSpPr>
            <p:cNvPr id="206" name="Google Shape;206;p21"/>
            <p:cNvSpPr txBox="1"/>
            <p:nvPr/>
          </p:nvSpPr>
          <p:spPr>
            <a:xfrm>
              <a:off x="7331875" y="4706088"/>
              <a:ext cx="1119300" cy="2334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4" tIns="91424" rIns="91424" bIns="91424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"/>
                <a:t>원자</a:t>
              </a:r>
              <a:endParaRPr/>
            </a:p>
          </p:txBody>
        </p:sp>
      </p:grpSp>
      <p:pic>
        <p:nvPicPr>
          <p:cNvPr id="25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999532" y="210287"/>
            <a:ext cx="1466850" cy="4495800"/>
          </a:xfrm>
          <a:prstGeom prst="rect">
            <a:avLst/>
          </a:prstGeom>
          <a:ln>
            <a:solidFill>
              <a:schemeClr val="dk1"/>
            </a:solidFill>
          </a:ln>
        </p:spPr>
      </p:pic>
      <p:pic>
        <p:nvPicPr>
          <p:cNvPr id="255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876288" y="627507"/>
            <a:ext cx="1741932" cy="288036"/>
          </a:xfrm>
          <a:prstGeom prst="rect">
            <a:avLst/>
          </a:prstGeom>
          <a:ln>
            <a:solidFill>
              <a:schemeClr val="dk1"/>
            </a:solidFill>
          </a:ln>
        </p:spPr>
      </p:pic>
      <p:pic>
        <p:nvPicPr>
          <p:cNvPr id="257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876288" y="1347597"/>
            <a:ext cx="1741932" cy="514350"/>
          </a:xfrm>
          <a:prstGeom prst="rect">
            <a:avLst/>
          </a:prstGeom>
          <a:ln>
            <a:solidFill>
              <a:schemeClr val="dk1"/>
            </a:solidFill>
          </a:ln>
        </p:spPr>
      </p:pic>
      <p:pic>
        <p:nvPicPr>
          <p:cNvPr id="258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6876288" y="2032825"/>
            <a:ext cx="1741932" cy="250888"/>
          </a:xfrm>
          <a:prstGeom prst="rect">
            <a:avLst/>
          </a:prstGeom>
          <a:ln>
            <a:solidFill>
              <a:schemeClr val="dk1"/>
            </a:solidFill>
          </a:ln>
        </p:spPr>
      </p:pic>
      <p:pic>
        <p:nvPicPr>
          <p:cNvPr id="259" name="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4831461" y="1357122"/>
            <a:ext cx="1828800" cy="926592"/>
          </a:xfrm>
          <a:prstGeom prst="rect">
            <a:avLst/>
          </a:prstGeom>
          <a:ln>
            <a:solidFill>
              <a:schemeClr val="dk1"/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2" name="Google Shape;202;p21"/>
          <p:cNvGrpSpPr/>
          <p:nvPr/>
        </p:nvGrpSpPr>
        <p:grpSpPr>
          <a:xfrm rot="0">
            <a:off x="481588" y="4706088"/>
            <a:ext cx="7969588" cy="233400"/>
            <a:chOff x="481588" y="4706088"/>
            <a:chExt cx="7969588" cy="233400"/>
          </a:xfrm>
        </p:grpSpPr>
        <p:sp>
          <p:nvSpPr>
            <p:cNvPr id="203" name="Google Shape;203;p21"/>
            <p:cNvSpPr txBox="1"/>
            <p:nvPr/>
          </p:nvSpPr>
          <p:spPr>
            <a:xfrm>
              <a:off x="481588" y="4706088"/>
              <a:ext cx="1782300" cy="2334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4" tIns="91424" rIns="91424" bIns="91424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"/>
                <a:t>템플릿</a:t>
              </a:r>
              <a:endParaRPr/>
            </a:p>
          </p:txBody>
        </p:sp>
        <p:sp>
          <p:nvSpPr>
            <p:cNvPr id="204" name="Google Shape;204;p21"/>
            <p:cNvSpPr txBox="1"/>
            <p:nvPr/>
          </p:nvSpPr>
          <p:spPr>
            <a:xfrm>
              <a:off x="2713275" y="4706088"/>
              <a:ext cx="1782300" cy="2334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4" tIns="91424" rIns="91424" bIns="91424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"/>
                <a:t>유기체</a:t>
              </a:r>
              <a:endParaRPr/>
            </a:p>
          </p:txBody>
        </p:sp>
        <p:sp>
          <p:nvSpPr>
            <p:cNvPr id="205" name="Google Shape;205;p21"/>
            <p:cNvSpPr txBox="1"/>
            <p:nvPr/>
          </p:nvSpPr>
          <p:spPr>
            <a:xfrm>
              <a:off x="4944950" y="4706088"/>
              <a:ext cx="1119300" cy="2334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4" tIns="91424" rIns="91424" bIns="91424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"/>
                <a:t>분자</a:t>
              </a:r>
              <a:endParaRPr/>
            </a:p>
          </p:txBody>
        </p:sp>
        <p:sp>
          <p:nvSpPr>
            <p:cNvPr id="206" name="Google Shape;206;p21"/>
            <p:cNvSpPr txBox="1"/>
            <p:nvPr/>
          </p:nvSpPr>
          <p:spPr>
            <a:xfrm>
              <a:off x="7331875" y="4706088"/>
              <a:ext cx="1119300" cy="2334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4" tIns="91424" rIns="91424" bIns="91424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"/>
                <a:t>원자</a:t>
              </a:r>
              <a:endParaRPr/>
            </a:p>
          </p:txBody>
        </p:sp>
      </p:grpSp>
      <p:pic>
        <p:nvPicPr>
          <p:cNvPr id="21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40970" y="155538"/>
            <a:ext cx="2414778" cy="4550550"/>
          </a:xfrm>
          <a:prstGeom prst="rect">
            <a:avLst/>
          </a:prstGeom>
          <a:ln>
            <a:solidFill>
              <a:schemeClr val="dk1"/>
            </a:solidFill>
          </a:ln>
        </p:spPr>
      </p:pic>
      <p:pic>
        <p:nvPicPr>
          <p:cNvPr id="216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856656" y="502539"/>
            <a:ext cx="1609725" cy="1781175"/>
          </a:xfrm>
          <a:prstGeom prst="rect">
            <a:avLst/>
          </a:prstGeom>
          <a:ln>
            <a:solidFill>
              <a:schemeClr val="dk1"/>
            </a:solidFill>
          </a:ln>
        </p:spPr>
      </p:pic>
      <p:pic>
        <p:nvPicPr>
          <p:cNvPr id="217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2856656" y="2715768"/>
            <a:ext cx="1609725" cy="1800225"/>
          </a:xfrm>
          <a:prstGeom prst="rect">
            <a:avLst/>
          </a:prstGeom>
          <a:ln>
            <a:solidFill>
              <a:schemeClr val="dk1"/>
            </a:solidFill>
          </a:ln>
        </p:spPr>
      </p:pic>
      <p:pic>
        <p:nvPicPr>
          <p:cNvPr id="218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4788027" y="1200149"/>
            <a:ext cx="1781175" cy="1371600"/>
          </a:xfrm>
          <a:prstGeom prst="rect">
            <a:avLst/>
          </a:prstGeom>
          <a:ln>
            <a:solidFill>
              <a:schemeClr val="dk1"/>
            </a:solidFill>
          </a:ln>
        </p:spPr>
      </p:pic>
      <p:pic>
        <p:nvPicPr>
          <p:cNvPr id="219" name="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7380351" y="2905506"/>
            <a:ext cx="981075" cy="314325"/>
          </a:xfrm>
          <a:prstGeom prst="rect">
            <a:avLst/>
          </a:prstGeom>
          <a:ln>
            <a:solidFill>
              <a:schemeClr val="dk1"/>
            </a:solidFill>
          </a:ln>
        </p:spPr>
      </p:pic>
      <p:pic>
        <p:nvPicPr>
          <p:cNvPr id="220" name="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7037451" y="3368230"/>
            <a:ext cx="1666875" cy="495300"/>
          </a:xfrm>
          <a:prstGeom prst="rect">
            <a:avLst/>
          </a:prstGeom>
          <a:ln>
            <a:solidFill>
              <a:schemeClr val="dk1"/>
            </a:solidFill>
          </a:ln>
        </p:spPr>
      </p:pic>
      <p:pic>
        <p:nvPicPr>
          <p:cNvPr id="221" name="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6922413" y="1200150"/>
            <a:ext cx="2076450" cy="762000"/>
          </a:xfrm>
          <a:prstGeom prst="rect">
            <a:avLst/>
          </a:prstGeom>
          <a:ln>
            <a:solidFill>
              <a:schemeClr val="dk1"/>
            </a:solidFill>
          </a:ln>
        </p:spPr>
      </p:pic>
      <p:pic>
        <p:nvPicPr>
          <p:cNvPr id="222" name="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>
            <a:off x="7412950" y="2125218"/>
            <a:ext cx="1038225" cy="590550"/>
          </a:xfrm>
          <a:prstGeom prst="rect">
            <a:avLst/>
          </a:prstGeom>
          <a:ln>
            <a:solidFill>
              <a:schemeClr val="dk1"/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8"/>
          <p:cNvSpPr txBox="1"/>
          <p:nvPr/>
        </p:nvSpPr>
        <p:spPr>
          <a:xfrm>
            <a:off x="418500" y="3312000"/>
            <a:ext cx="5971500" cy="14130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0" b="1">
                <a:solidFill>
                  <a:srgbClr val="7f6000"/>
                </a:solidFill>
                <a:latin typeface="Jua"/>
                <a:ea typeface="Jua"/>
                <a:cs typeface="Jua"/>
                <a:sym typeface="Jua"/>
              </a:rPr>
              <a:t>회원가입</a:t>
            </a:r>
            <a:endParaRPr lang="ko-KR" altLang="en-US" sz="7000" b="1">
              <a:solidFill>
                <a:srgbClr val="7f6000"/>
              </a:solidFill>
              <a:latin typeface="Jua"/>
              <a:ea typeface="Jua"/>
              <a:cs typeface="Jua"/>
              <a:sym typeface="Ju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2" name="Google Shape;202;p21"/>
          <p:cNvGrpSpPr/>
          <p:nvPr/>
        </p:nvGrpSpPr>
        <p:grpSpPr>
          <a:xfrm rot="0">
            <a:off x="481588" y="4706088"/>
            <a:ext cx="7969588" cy="233400"/>
            <a:chOff x="481588" y="4706088"/>
            <a:chExt cx="7969588" cy="233400"/>
          </a:xfrm>
        </p:grpSpPr>
        <p:sp>
          <p:nvSpPr>
            <p:cNvPr id="203" name="Google Shape;203;p21"/>
            <p:cNvSpPr txBox="1"/>
            <p:nvPr/>
          </p:nvSpPr>
          <p:spPr>
            <a:xfrm>
              <a:off x="481588" y="4706088"/>
              <a:ext cx="1782300" cy="2334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4" tIns="91424" rIns="91424" bIns="91424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"/>
                <a:t>템플릿</a:t>
              </a:r>
              <a:endParaRPr/>
            </a:p>
          </p:txBody>
        </p:sp>
        <p:sp>
          <p:nvSpPr>
            <p:cNvPr id="204" name="Google Shape;204;p21"/>
            <p:cNvSpPr txBox="1"/>
            <p:nvPr/>
          </p:nvSpPr>
          <p:spPr>
            <a:xfrm>
              <a:off x="2713275" y="4706088"/>
              <a:ext cx="1782300" cy="2334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4" tIns="91424" rIns="91424" bIns="91424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"/>
                <a:t>유기체</a:t>
              </a:r>
              <a:endParaRPr/>
            </a:p>
          </p:txBody>
        </p:sp>
        <p:sp>
          <p:nvSpPr>
            <p:cNvPr id="205" name="Google Shape;205;p21"/>
            <p:cNvSpPr txBox="1"/>
            <p:nvPr/>
          </p:nvSpPr>
          <p:spPr>
            <a:xfrm>
              <a:off x="4944950" y="4706088"/>
              <a:ext cx="1119300" cy="2334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4" tIns="91424" rIns="91424" bIns="91424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"/>
                <a:t>분자</a:t>
              </a:r>
              <a:endParaRPr/>
            </a:p>
          </p:txBody>
        </p:sp>
        <p:sp>
          <p:nvSpPr>
            <p:cNvPr id="206" name="Google Shape;206;p21"/>
            <p:cNvSpPr txBox="1"/>
            <p:nvPr/>
          </p:nvSpPr>
          <p:spPr>
            <a:xfrm>
              <a:off x="7331875" y="4706088"/>
              <a:ext cx="1119300" cy="2334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4" tIns="91424" rIns="91424" bIns="91424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"/>
                <a:t>원자</a:t>
              </a:r>
              <a:endParaRPr/>
            </a:p>
          </p:txBody>
        </p:sp>
      </p:grpSp>
      <p:pic>
        <p:nvPicPr>
          <p:cNvPr id="22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85547" y="209550"/>
            <a:ext cx="2298191" cy="4306443"/>
          </a:xfrm>
          <a:prstGeom prst="rect">
            <a:avLst/>
          </a:prstGeom>
          <a:ln>
            <a:solidFill>
              <a:schemeClr val="dk1"/>
            </a:solidFill>
          </a:ln>
        </p:spPr>
      </p:pic>
      <p:pic>
        <p:nvPicPr>
          <p:cNvPr id="224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564821" y="334136"/>
            <a:ext cx="2471737" cy="1733550"/>
          </a:xfrm>
          <a:prstGeom prst="rect">
            <a:avLst/>
          </a:prstGeom>
          <a:ln>
            <a:solidFill>
              <a:schemeClr val="dk1"/>
            </a:solidFill>
          </a:ln>
        </p:spPr>
      </p:pic>
      <p:pic>
        <p:nvPicPr>
          <p:cNvPr id="225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2987802" y="733996"/>
            <a:ext cx="1266825" cy="3257550"/>
          </a:xfrm>
          <a:prstGeom prst="rect">
            <a:avLst/>
          </a:prstGeom>
          <a:ln>
            <a:solidFill>
              <a:schemeClr val="dk1"/>
            </a:solidFill>
          </a:ln>
        </p:spPr>
      </p:pic>
      <p:pic>
        <p:nvPicPr>
          <p:cNvPr id="226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7024402" y="2238375"/>
            <a:ext cx="1552575" cy="666750"/>
          </a:xfrm>
          <a:prstGeom prst="rect">
            <a:avLst/>
          </a:prstGeom>
          <a:ln>
            <a:solidFill>
              <a:schemeClr val="dk1"/>
            </a:solidFill>
          </a:ln>
        </p:spPr>
      </p:pic>
      <p:pic>
        <p:nvPicPr>
          <p:cNvPr id="227" name="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7457790" y="3003804"/>
            <a:ext cx="685800" cy="685800"/>
          </a:xfrm>
          <a:prstGeom prst="rect">
            <a:avLst/>
          </a:prstGeom>
          <a:ln>
            <a:solidFill>
              <a:schemeClr val="dk1"/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2"/>
          <p:cNvSpPr txBox="1"/>
          <p:nvPr/>
        </p:nvSpPr>
        <p:spPr>
          <a:xfrm>
            <a:off x="418500" y="3312000"/>
            <a:ext cx="6889842" cy="14130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0" b="1">
                <a:solidFill>
                  <a:srgbClr val="7f6000"/>
                </a:solidFill>
                <a:latin typeface="Jua"/>
                <a:ea typeface="Jua"/>
                <a:cs typeface="Jua"/>
                <a:sym typeface="Jua"/>
              </a:rPr>
              <a:t>서비스 메인 화면</a:t>
            </a:r>
            <a:endParaRPr lang="ko-KR" altLang="en-US" sz="7000" b="1">
              <a:solidFill>
                <a:srgbClr val="7f6000"/>
              </a:solidFill>
              <a:latin typeface="Jua"/>
              <a:ea typeface="Jua"/>
              <a:cs typeface="Jua"/>
              <a:sym typeface="Ju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2" name="Google Shape;202;p21"/>
          <p:cNvGrpSpPr/>
          <p:nvPr/>
        </p:nvGrpSpPr>
        <p:grpSpPr>
          <a:xfrm rot="0">
            <a:off x="481588" y="4706088"/>
            <a:ext cx="7969588" cy="233400"/>
            <a:chOff x="481588" y="4706088"/>
            <a:chExt cx="7969588" cy="233400"/>
          </a:xfrm>
        </p:grpSpPr>
        <p:sp>
          <p:nvSpPr>
            <p:cNvPr id="203" name="Google Shape;203;p21"/>
            <p:cNvSpPr txBox="1"/>
            <p:nvPr/>
          </p:nvSpPr>
          <p:spPr>
            <a:xfrm>
              <a:off x="481588" y="4706088"/>
              <a:ext cx="1782300" cy="2334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4" tIns="91424" rIns="91424" bIns="91424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"/>
                <a:t>템플릿</a:t>
              </a:r>
              <a:endParaRPr/>
            </a:p>
          </p:txBody>
        </p:sp>
        <p:sp>
          <p:nvSpPr>
            <p:cNvPr id="204" name="Google Shape;204;p21"/>
            <p:cNvSpPr txBox="1"/>
            <p:nvPr/>
          </p:nvSpPr>
          <p:spPr>
            <a:xfrm>
              <a:off x="2713275" y="4706088"/>
              <a:ext cx="1782300" cy="2334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4" tIns="91424" rIns="91424" bIns="91424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"/>
                <a:t>유기체</a:t>
              </a:r>
              <a:endParaRPr/>
            </a:p>
          </p:txBody>
        </p:sp>
        <p:sp>
          <p:nvSpPr>
            <p:cNvPr id="205" name="Google Shape;205;p21"/>
            <p:cNvSpPr txBox="1"/>
            <p:nvPr/>
          </p:nvSpPr>
          <p:spPr>
            <a:xfrm>
              <a:off x="4944950" y="4706088"/>
              <a:ext cx="1119300" cy="2334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4" tIns="91424" rIns="91424" bIns="91424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"/>
                <a:t>분자</a:t>
              </a:r>
              <a:endParaRPr/>
            </a:p>
          </p:txBody>
        </p:sp>
        <p:sp>
          <p:nvSpPr>
            <p:cNvPr id="206" name="Google Shape;206;p21"/>
            <p:cNvSpPr txBox="1"/>
            <p:nvPr/>
          </p:nvSpPr>
          <p:spPr>
            <a:xfrm>
              <a:off x="7331875" y="4706088"/>
              <a:ext cx="1119300" cy="2334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4" tIns="91424" rIns="91424" bIns="91424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"/>
                <a:t>원자</a:t>
              </a:r>
              <a:endParaRPr/>
            </a:p>
          </p:txBody>
        </p:sp>
      </p:grpSp>
      <p:pic>
        <p:nvPicPr>
          <p:cNvPr id="228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63069" y="181712"/>
            <a:ext cx="2248661" cy="4524375"/>
          </a:xfrm>
          <a:prstGeom prst="rect">
            <a:avLst/>
          </a:prstGeom>
          <a:ln>
            <a:solidFill>
              <a:schemeClr val="dk1"/>
            </a:solidFill>
          </a:ln>
        </p:spPr>
      </p:pic>
      <p:pic>
        <p:nvPicPr>
          <p:cNvPr id="229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627757" y="324993"/>
            <a:ext cx="1944243" cy="590550"/>
          </a:xfrm>
          <a:prstGeom prst="rect">
            <a:avLst/>
          </a:prstGeom>
          <a:ln>
            <a:solidFill>
              <a:schemeClr val="dk1"/>
            </a:solidFill>
          </a:ln>
        </p:spPr>
      </p:pic>
      <p:pic>
        <p:nvPicPr>
          <p:cNvPr id="230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3133153" y="1131570"/>
            <a:ext cx="933450" cy="3574518"/>
          </a:xfrm>
          <a:prstGeom prst="rect">
            <a:avLst/>
          </a:prstGeom>
          <a:ln>
            <a:solidFill>
              <a:schemeClr val="dk1"/>
            </a:solidFill>
          </a:ln>
        </p:spPr>
      </p:pic>
      <p:pic>
        <p:nvPicPr>
          <p:cNvPr id="231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4644009" y="1131570"/>
            <a:ext cx="2088261" cy="257175"/>
          </a:xfrm>
          <a:prstGeom prst="rect">
            <a:avLst/>
          </a:prstGeom>
          <a:ln>
            <a:solidFill>
              <a:schemeClr val="dk1"/>
            </a:solidFill>
          </a:ln>
        </p:spPr>
      </p:pic>
      <p:pic>
        <p:nvPicPr>
          <p:cNvPr id="232" name="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4644009" y="1765173"/>
            <a:ext cx="2088261" cy="1153656"/>
          </a:xfrm>
          <a:prstGeom prst="rect">
            <a:avLst/>
          </a:prstGeom>
          <a:ln>
            <a:solidFill>
              <a:schemeClr val="dk1"/>
            </a:solidFill>
          </a:ln>
        </p:spPr>
      </p:pic>
      <p:pic>
        <p:nvPicPr>
          <p:cNvPr id="233" name="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7452360" y="845820"/>
            <a:ext cx="885825" cy="285750"/>
          </a:xfrm>
          <a:prstGeom prst="rect">
            <a:avLst/>
          </a:prstGeom>
          <a:ln>
            <a:solidFill>
              <a:schemeClr val="dk1"/>
            </a:solidFill>
          </a:ln>
        </p:spPr>
      </p:pic>
      <p:pic>
        <p:nvPicPr>
          <p:cNvPr id="234" name="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7895273" y="1388745"/>
            <a:ext cx="247650" cy="247650"/>
          </a:xfrm>
          <a:prstGeom prst="rect">
            <a:avLst/>
          </a:prstGeom>
          <a:ln>
            <a:solidFill>
              <a:schemeClr val="dk1"/>
            </a:solidFill>
          </a:ln>
        </p:spPr>
      </p:pic>
      <p:pic>
        <p:nvPicPr>
          <p:cNvPr id="235" name="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>
            <a:off x="8451176" y="1388745"/>
            <a:ext cx="257175" cy="247650"/>
          </a:xfrm>
          <a:prstGeom prst="rect">
            <a:avLst/>
          </a:prstGeom>
          <a:ln>
            <a:solidFill>
              <a:schemeClr val="dk1"/>
            </a:solidFill>
          </a:ln>
        </p:spPr>
      </p:pic>
      <p:pic>
        <p:nvPicPr>
          <p:cNvPr id="236" name=""/>
          <p:cNvPicPr>
            <a:picLocks noChangeAspect="1"/>
          </p:cNvPicPr>
          <p:nvPr/>
        </p:nvPicPr>
        <p:blipFill rotWithShape="1">
          <a:blip r:embed="rId11"/>
          <a:stretch>
            <a:fillRect/>
          </a:stretch>
        </p:blipFill>
        <p:spPr>
          <a:xfrm>
            <a:off x="7514273" y="1884800"/>
            <a:ext cx="381000" cy="457200"/>
          </a:xfrm>
          <a:prstGeom prst="rect">
            <a:avLst/>
          </a:prstGeom>
          <a:ln>
            <a:solidFill>
              <a:schemeClr val="dk1"/>
            </a:solidFill>
          </a:ln>
        </p:spPr>
      </p:pic>
      <p:pic>
        <p:nvPicPr>
          <p:cNvPr id="237" name=""/>
          <p:cNvPicPr>
            <a:picLocks noChangeAspect="1"/>
          </p:cNvPicPr>
          <p:nvPr/>
        </p:nvPicPr>
        <p:blipFill rotWithShape="1">
          <a:blip r:embed="rId12"/>
          <a:stretch>
            <a:fillRect/>
          </a:stretch>
        </p:blipFill>
        <p:spPr>
          <a:xfrm>
            <a:off x="7614285" y="2376487"/>
            <a:ext cx="809625" cy="390525"/>
          </a:xfrm>
          <a:prstGeom prst="rect">
            <a:avLst/>
          </a:prstGeom>
          <a:ln>
            <a:solidFill>
              <a:schemeClr val="dk1"/>
            </a:solidFill>
          </a:ln>
        </p:spPr>
      </p:pic>
      <p:pic>
        <p:nvPicPr>
          <p:cNvPr id="238" name=""/>
          <p:cNvPicPr>
            <a:picLocks noChangeAspect="1"/>
          </p:cNvPicPr>
          <p:nvPr/>
        </p:nvPicPr>
        <p:blipFill rotWithShape="1">
          <a:blip r:embed="rId13"/>
          <a:stretch>
            <a:fillRect/>
          </a:stretch>
        </p:blipFill>
        <p:spPr>
          <a:xfrm>
            <a:off x="8579764" y="2008626"/>
            <a:ext cx="247650" cy="333375"/>
          </a:xfrm>
          <a:prstGeom prst="rect">
            <a:avLst/>
          </a:prstGeom>
          <a:ln>
            <a:solidFill>
              <a:schemeClr val="dk1"/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2"/>
          <p:cNvSpPr txBox="1"/>
          <p:nvPr/>
        </p:nvSpPr>
        <p:spPr>
          <a:xfrm>
            <a:off x="418500" y="2571750"/>
            <a:ext cx="8474040" cy="14130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0" b="1">
                <a:solidFill>
                  <a:srgbClr val="7f6000"/>
                </a:solidFill>
                <a:latin typeface="Jua"/>
                <a:ea typeface="Jua"/>
                <a:cs typeface="Jua"/>
                <a:sym typeface="Jua"/>
              </a:rPr>
              <a:t>서비스 메인 화면 </a:t>
            </a:r>
            <a:r>
              <a:rPr lang="en-US" altLang="ko-KR" sz="7000" b="1">
                <a:solidFill>
                  <a:srgbClr val="7f6000"/>
                </a:solidFill>
                <a:latin typeface="Jua"/>
                <a:ea typeface="Jua"/>
                <a:cs typeface="Jua"/>
                <a:sym typeface="Jua"/>
              </a:rPr>
              <a:t>-</a:t>
            </a:r>
            <a:r>
              <a:rPr lang="ko-KR" altLang="en-US" sz="7000" b="1">
                <a:solidFill>
                  <a:srgbClr val="7f6000"/>
                </a:solidFill>
                <a:latin typeface="Jua"/>
                <a:ea typeface="Jua"/>
                <a:cs typeface="Jua"/>
                <a:sym typeface="Jua"/>
              </a:rPr>
              <a:t> </a:t>
            </a:r>
            <a:r>
              <a:rPr lang="ko-KR" altLang="en-US" sz="4400" b="1">
                <a:solidFill>
                  <a:srgbClr val="7f6000"/>
                </a:solidFill>
                <a:latin typeface="Jua"/>
                <a:ea typeface="Jua"/>
                <a:cs typeface="Jua"/>
                <a:sym typeface="Jua"/>
              </a:rPr>
              <a:t>해야할 일 추가</a:t>
            </a:r>
            <a:r>
              <a:rPr lang="en-US" altLang="ko-KR" sz="4400" b="1">
                <a:solidFill>
                  <a:srgbClr val="7f6000"/>
                </a:solidFill>
                <a:latin typeface="Jua"/>
                <a:ea typeface="Jua"/>
                <a:cs typeface="Jua"/>
                <a:sym typeface="Jua"/>
              </a:rPr>
              <a:t>,</a:t>
            </a:r>
            <a:r>
              <a:rPr lang="ko-KR" altLang="en-US" sz="4400" b="1">
                <a:solidFill>
                  <a:srgbClr val="7f6000"/>
                </a:solidFill>
                <a:latin typeface="Jua"/>
                <a:ea typeface="Jua"/>
                <a:cs typeface="Jua"/>
                <a:sym typeface="Jua"/>
              </a:rPr>
              <a:t> 제거</a:t>
            </a:r>
            <a:endParaRPr lang="ko-KR" altLang="en-US" sz="4400" b="1">
              <a:solidFill>
                <a:srgbClr val="7f6000"/>
              </a:solidFill>
              <a:latin typeface="Jua"/>
              <a:ea typeface="Jua"/>
              <a:cs typeface="Jua"/>
              <a:sym typeface="Ju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2" name="Google Shape;202;p21"/>
          <p:cNvGrpSpPr/>
          <p:nvPr/>
        </p:nvGrpSpPr>
        <p:grpSpPr>
          <a:xfrm rot="0">
            <a:off x="481588" y="4706088"/>
            <a:ext cx="7969588" cy="233400"/>
            <a:chOff x="481588" y="4706088"/>
            <a:chExt cx="7969588" cy="233400"/>
          </a:xfrm>
        </p:grpSpPr>
        <p:sp>
          <p:nvSpPr>
            <p:cNvPr id="203" name="Google Shape;203;p21"/>
            <p:cNvSpPr txBox="1"/>
            <p:nvPr/>
          </p:nvSpPr>
          <p:spPr>
            <a:xfrm>
              <a:off x="481588" y="4706088"/>
              <a:ext cx="1782300" cy="2334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4" tIns="91424" rIns="91424" bIns="91424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"/>
                <a:t>템플릿</a:t>
              </a:r>
              <a:endParaRPr/>
            </a:p>
          </p:txBody>
        </p:sp>
        <p:sp>
          <p:nvSpPr>
            <p:cNvPr id="204" name="Google Shape;204;p21"/>
            <p:cNvSpPr txBox="1"/>
            <p:nvPr/>
          </p:nvSpPr>
          <p:spPr>
            <a:xfrm>
              <a:off x="2713275" y="4706088"/>
              <a:ext cx="1782300" cy="2334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4" tIns="91424" rIns="91424" bIns="91424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"/>
                <a:t>유기체</a:t>
              </a:r>
              <a:endParaRPr/>
            </a:p>
          </p:txBody>
        </p:sp>
        <p:sp>
          <p:nvSpPr>
            <p:cNvPr id="205" name="Google Shape;205;p21"/>
            <p:cNvSpPr txBox="1"/>
            <p:nvPr/>
          </p:nvSpPr>
          <p:spPr>
            <a:xfrm>
              <a:off x="4944950" y="4706088"/>
              <a:ext cx="1119300" cy="2334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4" tIns="91424" rIns="91424" bIns="91424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"/>
                <a:t>분자</a:t>
              </a:r>
              <a:endParaRPr/>
            </a:p>
          </p:txBody>
        </p:sp>
        <p:sp>
          <p:nvSpPr>
            <p:cNvPr id="206" name="Google Shape;206;p21"/>
            <p:cNvSpPr txBox="1"/>
            <p:nvPr/>
          </p:nvSpPr>
          <p:spPr>
            <a:xfrm>
              <a:off x="7331875" y="4706088"/>
              <a:ext cx="1119300" cy="2334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4" tIns="91424" rIns="91424" bIns="91424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"/>
                <a:t>원자</a:t>
              </a:r>
              <a:endParaRPr/>
            </a:p>
          </p:txBody>
        </p:sp>
      </p:grpSp>
      <p:pic>
        <p:nvPicPr>
          <p:cNvPr id="240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69189" y="813435"/>
            <a:ext cx="2114550" cy="1038225"/>
          </a:xfrm>
          <a:prstGeom prst="rect">
            <a:avLst/>
          </a:prstGeom>
          <a:ln>
            <a:solidFill>
              <a:schemeClr val="dk1"/>
            </a:solidFill>
          </a:ln>
        </p:spPr>
      </p:pic>
      <p:cxnSp>
        <p:nvCxnSpPr>
          <p:cNvPr id="241" name=""/>
          <p:cNvCxnSpPr/>
          <p:nvPr/>
        </p:nvCxnSpPr>
        <p:spPr>
          <a:xfrm>
            <a:off x="179451" y="2283714"/>
            <a:ext cx="86751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2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501741" y="2852928"/>
            <a:ext cx="2412301" cy="942975"/>
          </a:xfrm>
          <a:prstGeom prst="rect">
            <a:avLst/>
          </a:prstGeom>
        </p:spPr>
      </p:pic>
      <p:pic>
        <p:nvPicPr>
          <p:cNvPr id="243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948297" y="335661"/>
            <a:ext cx="1800225" cy="723900"/>
          </a:xfrm>
          <a:prstGeom prst="rect">
            <a:avLst/>
          </a:prstGeom>
        </p:spPr>
      </p:pic>
      <p:pic>
        <p:nvPicPr>
          <p:cNvPr id="244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2699766" y="803910"/>
            <a:ext cx="2016252" cy="1047750"/>
          </a:xfrm>
          <a:prstGeom prst="rect">
            <a:avLst/>
          </a:prstGeom>
          <a:ln>
            <a:solidFill>
              <a:schemeClr val="dk1"/>
            </a:solidFill>
          </a:ln>
        </p:spPr>
      </p:pic>
      <p:pic>
        <p:nvPicPr>
          <p:cNvPr id="245" name="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7154418" y="1327785"/>
            <a:ext cx="1162050" cy="361950"/>
          </a:xfrm>
          <a:prstGeom prst="rect">
            <a:avLst/>
          </a:prstGeom>
          <a:ln>
            <a:solidFill>
              <a:schemeClr val="dk1"/>
            </a:solidFill>
          </a:ln>
        </p:spPr>
      </p:pic>
      <p:pic>
        <p:nvPicPr>
          <p:cNvPr id="246" name="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6657784" y="2787777"/>
            <a:ext cx="2381250" cy="428625"/>
          </a:xfrm>
          <a:prstGeom prst="rect">
            <a:avLst/>
          </a:prstGeom>
        </p:spPr>
      </p:pic>
      <p:pic>
        <p:nvPicPr>
          <p:cNvPr id="247" name="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6948297" y="3324415"/>
            <a:ext cx="714375" cy="485775"/>
          </a:xfrm>
          <a:prstGeom prst="rect">
            <a:avLst/>
          </a:prstGeom>
        </p:spPr>
      </p:pic>
      <p:pic>
        <p:nvPicPr>
          <p:cNvPr id="248" name="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>
            <a:off x="7848409" y="3319653"/>
            <a:ext cx="723900" cy="4762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2"/>
          <p:cNvSpPr txBox="1"/>
          <p:nvPr/>
        </p:nvSpPr>
        <p:spPr>
          <a:xfrm>
            <a:off x="418500" y="2571750"/>
            <a:ext cx="8474040" cy="14130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7000" b="1">
                <a:solidFill>
                  <a:srgbClr val="7f6000"/>
                </a:solidFill>
                <a:latin typeface="Jua"/>
                <a:ea typeface="Jua"/>
                <a:cs typeface="Jua"/>
                <a:sym typeface="Jua"/>
              </a:rPr>
              <a:t>서비스 메인 화면 </a:t>
            </a:r>
            <a:r>
              <a:rPr lang="en-US" altLang="ko-KR" sz="7000" b="1">
                <a:solidFill>
                  <a:srgbClr val="7f6000"/>
                </a:solidFill>
                <a:latin typeface="Jua"/>
                <a:ea typeface="Jua"/>
                <a:cs typeface="Jua"/>
                <a:sym typeface="Jua"/>
              </a:rPr>
              <a:t>-</a:t>
            </a:r>
            <a:r>
              <a:rPr lang="ko-KR" altLang="en-US" sz="7000" b="1">
                <a:solidFill>
                  <a:srgbClr val="7f6000"/>
                </a:solidFill>
                <a:latin typeface="Jua"/>
                <a:ea typeface="Jua"/>
                <a:cs typeface="Jua"/>
                <a:sym typeface="Jua"/>
              </a:rPr>
              <a:t> </a:t>
            </a:r>
            <a:r>
              <a:rPr lang="ko-KR" altLang="en-US" sz="4800" b="1">
                <a:solidFill>
                  <a:srgbClr val="7f6000"/>
                </a:solidFill>
                <a:latin typeface="Jua"/>
                <a:ea typeface="Jua"/>
                <a:cs typeface="Jua"/>
                <a:sym typeface="Jua"/>
              </a:rPr>
              <a:t>내용 수정</a:t>
            </a:r>
            <a:endParaRPr lang="ko-KR" altLang="en-US" sz="4800" b="1">
              <a:solidFill>
                <a:srgbClr val="7f6000"/>
              </a:solidFill>
              <a:latin typeface="Jua"/>
              <a:ea typeface="Jua"/>
              <a:cs typeface="Jua"/>
              <a:sym typeface="Ju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45</ep:Words>
  <ep:PresentationFormat/>
  <ep:Paragraphs>6</ep:Paragraphs>
  <ep:Slides>12</ep:Slides>
  <ep:Notes>12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ep:HeadingPairs>
  <ep:TitlesOfParts>
    <vt:vector size="13" baseType="lpstr">
      <vt:lpstr>Simple Light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vnslt</cp:lastModifiedBy>
  <dcterms:modified xsi:type="dcterms:W3CDTF">2021-03-16T08:34:27.749</dcterms:modified>
  <cp:revision>18</cp:revision>
  <cp:version>1000.0000.01</cp:version>
</cp:coreProperties>
</file>