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6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1616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2bfb3af26_0_1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2bfb3af2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c750de002_0_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c750de00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2bfb3af26_0_3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2bfb3af2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c750de002_0_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c750de00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c750de002_0_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c750de00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2bfb3af26_0_2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2bfb3af2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c750de002_0_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c750de00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2bfb3af26_0_3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2bfb3af2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c750de002_0_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c750de00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2bfb3af26_0_3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2bfb3af2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c750de002_0_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c750de00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2bfb3af26_0_3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2bfb3af2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35.png"  /><Relationship Id="rId4" Type="http://schemas.openxmlformats.org/officeDocument/2006/relationships/image" Target="../media/image36.png"  /><Relationship Id="rId5" Type="http://schemas.openxmlformats.org/officeDocument/2006/relationships/image" Target="../media/image37.png"  /><Relationship Id="rId6" Type="http://schemas.openxmlformats.org/officeDocument/2006/relationships/image" Target="../media/image38.png"  /><Relationship Id="rId7" Type="http://schemas.openxmlformats.org/officeDocument/2006/relationships/image" Target="../media/image3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3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40.png"  /><Relationship Id="rId4" Type="http://schemas.openxmlformats.org/officeDocument/2006/relationships/image" Target="../media/image41.png"  /><Relationship Id="rId5" Type="http://schemas.openxmlformats.org/officeDocument/2006/relationships/image" Target="../media/image42.png"  /><Relationship Id="rId6" Type="http://schemas.openxmlformats.org/officeDocument/2006/relationships/image" Target="../media/image43.png"  /><Relationship Id="rId7" Type="http://schemas.openxmlformats.org/officeDocument/2006/relationships/image" Target="../media/image4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10" Type="http://schemas.openxmlformats.org/officeDocument/2006/relationships/image" Target="../media/image8.png"  /><Relationship Id="rId11" Type="http://schemas.openxmlformats.org/officeDocument/2006/relationships/image" Target="../media/image9.png"  /><Relationship Id="rId12" Type="http://schemas.openxmlformats.org/officeDocument/2006/relationships/image" Target="../media/image10.png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Relationship Id="rId6" Type="http://schemas.openxmlformats.org/officeDocument/2006/relationships/image" Target="../media/image14.png"  /><Relationship Id="rId7" Type="http://schemas.openxmlformats.org/officeDocument/2006/relationships/image" Target="../media/image1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10" Type="http://schemas.openxmlformats.org/officeDocument/2006/relationships/image" Target="../media/image23.png"  /><Relationship Id="rId11" Type="http://schemas.openxmlformats.org/officeDocument/2006/relationships/image" Target="../media/image24.png"  /><Relationship Id="rId12" Type="http://schemas.openxmlformats.org/officeDocument/2006/relationships/image" Target="../media/image25.png"  /><Relationship Id="rId13" Type="http://schemas.openxmlformats.org/officeDocument/2006/relationships/image" Target="../media/image26.png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Relationship Id="rId7" Type="http://schemas.openxmlformats.org/officeDocument/2006/relationships/image" Target="../media/image20.png"  /><Relationship Id="rId8" Type="http://schemas.openxmlformats.org/officeDocument/2006/relationships/image" Target="../media/image21.png"  /><Relationship Id="rId9" Type="http://schemas.openxmlformats.org/officeDocument/2006/relationships/image" Target="../media/image2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10" Type="http://schemas.openxmlformats.org/officeDocument/2006/relationships/image" Target="../media/image34.png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Relationship Id="rId5" Type="http://schemas.openxmlformats.org/officeDocument/2006/relationships/image" Target="../media/image29.png"  /><Relationship Id="rId6" Type="http://schemas.openxmlformats.org/officeDocument/2006/relationships/image" Target="../media/image30.png"  /><Relationship Id="rId7" Type="http://schemas.openxmlformats.org/officeDocument/2006/relationships/image" Target="../media/image31.png"  /><Relationship Id="rId8" Type="http://schemas.openxmlformats.org/officeDocument/2006/relationships/image" Target="../media/image32.png"  /><Relationship Id="rId9" Type="http://schemas.openxmlformats.org/officeDocument/2006/relationships/image" Target="../media/image3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18500" y="3312000"/>
            <a:ext cx="5971500" cy="1413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7000" b="1">
                <a:solidFill>
                  <a:srgbClr val="7f6000"/>
                </a:solidFill>
                <a:latin typeface="Jua"/>
                <a:ea typeface="Jua"/>
                <a:cs typeface="Jua"/>
                <a:sym typeface="Jua"/>
              </a:rPr>
              <a:t>메인화면</a:t>
            </a:r>
            <a:endParaRPr sz="7000" b="1">
              <a:solidFill>
                <a:srgbClr val="7f6000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1"/>
          <p:cNvGrpSpPr/>
          <p:nvPr/>
        </p:nvGrpSpPr>
        <p:grpSpPr>
          <a:xfrm rot="0">
            <a:off x="481588" y="4706088"/>
            <a:ext cx="7969588" cy="233400"/>
            <a:chOff x="481588" y="4706088"/>
            <a:chExt cx="7969588" cy="233400"/>
          </a:xfrm>
        </p:grpSpPr>
        <p:sp>
          <p:nvSpPr>
            <p:cNvPr id="203" name="Google Shape;203;p21"/>
            <p:cNvSpPr txBox="1"/>
            <p:nvPr/>
          </p:nvSpPr>
          <p:spPr>
            <a:xfrm>
              <a:off x="481588" y="4706088"/>
              <a:ext cx="1782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템플릿</a:t>
              </a:r>
              <a:endParaRPr/>
            </a:p>
          </p:txBody>
        </p:sp>
        <p:sp>
          <p:nvSpPr>
            <p:cNvPr id="204" name="Google Shape;204;p21"/>
            <p:cNvSpPr txBox="1"/>
            <p:nvPr/>
          </p:nvSpPr>
          <p:spPr>
            <a:xfrm>
              <a:off x="2713275" y="4706088"/>
              <a:ext cx="1782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유기체</a:t>
              </a:r>
              <a:endParaRPr/>
            </a:p>
          </p:txBody>
        </p:sp>
        <p:sp>
          <p:nvSpPr>
            <p:cNvPr id="205" name="Google Shape;205;p21"/>
            <p:cNvSpPr txBox="1"/>
            <p:nvPr/>
          </p:nvSpPr>
          <p:spPr>
            <a:xfrm>
              <a:off x="4944950" y="4706088"/>
              <a:ext cx="1119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분자</a:t>
              </a:r>
              <a:endParaRPr/>
            </a:p>
          </p:txBody>
        </p:sp>
        <p:sp>
          <p:nvSpPr>
            <p:cNvPr id="206" name="Google Shape;206;p21"/>
            <p:cNvSpPr txBox="1"/>
            <p:nvPr/>
          </p:nvSpPr>
          <p:spPr>
            <a:xfrm>
              <a:off x="7331875" y="4706088"/>
              <a:ext cx="1119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원자</a:t>
              </a:r>
              <a:endParaRPr/>
            </a:p>
          </p:txBody>
        </p:sp>
      </p:grpSp>
      <p:pic>
        <p:nvPicPr>
          <p:cNvPr id="24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14844" y="987552"/>
            <a:ext cx="2501173" cy="1728216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5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32045" y="1131570"/>
            <a:ext cx="1656207" cy="34290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5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020306" y="1207770"/>
            <a:ext cx="1656207" cy="19050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5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020305" y="1717179"/>
            <a:ext cx="1656207" cy="998588"/>
          </a:xfrm>
          <a:prstGeom prst="rect">
            <a:avLst/>
          </a:prstGeom>
        </p:spPr>
      </p:pic>
      <p:pic>
        <p:nvPicPr>
          <p:cNvPr id="253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353300" y="3003804"/>
            <a:ext cx="819150" cy="447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/>
        </p:nvSpPr>
        <p:spPr>
          <a:xfrm>
            <a:off x="418500" y="2886965"/>
            <a:ext cx="8474040" cy="1413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5600" b="1">
                <a:solidFill>
                  <a:srgbClr val="7f6000"/>
                </a:solidFill>
                <a:latin typeface="Jua"/>
                <a:ea typeface="Jua"/>
                <a:cs typeface="Jua"/>
                <a:sym typeface="Jua"/>
              </a:rPr>
              <a:t>로그 화면</a:t>
            </a:r>
            <a:endParaRPr lang="ko-KR" altLang="en-US" sz="5600" b="1">
              <a:solidFill>
                <a:srgbClr val="7f6000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1"/>
          <p:cNvGrpSpPr/>
          <p:nvPr/>
        </p:nvGrpSpPr>
        <p:grpSpPr>
          <a:xfrm rot="0">
            <a:off x="481588" y="4706088"/>
            <a:ext cx="7969588" cy="233400"/>
            <a:chOff x="481588" y="4706088"/>
            <a:chExt cx="7969588" cy="233400"/>
          </a:xfrm>
        </p:grpSpPr>
        <p:sp>
          <p:nvSpPr>
            <p:cNvPr id="203" name="Google Shape;203;p21"/>
            <p:cNvSpPr txBox="1"/>
            <p:nvPr/>
          </p:nvSpPr>
          <p:spPr>
            <a:xfrm>
              <a:off x="481588" y="4706088"/>
              <a:ext cx="1782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템플릿</a:t>
              </a:r>
              <a:endParaRPr/>
            </a:p>
          </p:txBody>
        </p:sp>
        <p:sp>
          <p:nvSpPr>
            <p:cNvPr id="204" name="Google Shape;204;p21"/>
            <p:cNvSpPr txBox="1"/>
            <p:nvPr/>
          </p:nvSpPr>
          <p:spPr>
            <a:xfrm>
              <a:off x="2713275" y="4706088"/>
              <a:ext cx="1782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유기체</a:t>
              </a:r>
              <a:endParaRPr/>
            </a:p>
          </p:txBody>
        </p:sp>
        <p:sp>
          <p:nvSpPr>
            <p:cNvPr id="205" name="Google Shape;205;p21"/>
            <p:cNvSpPr txBox="1"/>
            <p:nvPr/>
          </p:nvSpPr>
          <p:spPr>
            <a:xfrm>
              <a:off x="4944950" y="4706088"/>
              <a:ext cx="1119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분자</a:t>
              </a:r>
              <a:endParaRPr/>
            </a:p>
          </p:txBody>
        </p:sp>
        <p:sp>
          <p:nvSpPr>
            <p:cNvPr id="206" name="Google Shape;206;p21"/>
            <p:cNvSpPr txBox="1"/>
            <p:nvPr/>
          </p:nvSpPr>
          <p:spPr>
            <a:xfrm>
              <a:off x="7331875" y="4706088"/>
              <a:ext cx="1119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원자</a:t>
              </a:r>
              <a:endParaRPr/>
            </a:p>
          </p:txBody>
        </p:sp>
      </p:grpSp>
      <p:pic>
        <p:nvPicPr>
          <p:cNvPr id="25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99532" y="210287"/>
            <a:ext cx="1466850" cy="449580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5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76288" y="627507"/>
            <a:ext cx="1741932" cy="288036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5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876288" y="1347597"/>
            <a:ext cx="1741932" cy="51435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5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76288" y="2032825"/>
            <a:ext cx="1741932" cy="250888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5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831461" y="1357122"/>
            <a:ext cx="1828800" cy="926592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1"/>
          <p:cNvGrpSpPr/>
          <p:nvPr/>
        </p:nvGrpSpPr>
        <p:grpSpPr>
          <a:xfrm rot="0">
            <a:off x="481588" y="4706088"/>
            <a:ext cx="7969588" cy="233400"/>
            <a:chOff x="481588" y="4706088"/>
            <a:chExt cx="7969588" cy="233400"/>
          </a:xfrm>
        </p:grpSpPr>
        <p:sp>
          <p:nvSpPr>
            <p:cNvPr id="203" name="Google Shape;203;p21"/>
            <p:cNvSpPr txBox="1"/>
            <p:nvPr/>
          </p:nvSpPr>
          <p:spPr>
            <a:xfrm>
              <a:off x="481588" y="4706088"/>
              <a:ext cx="1782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템플릿</a:t>
              </a:r>
              <a:endParaRPr/>
            </a:p>
          </p:txBody>
        </p:sp>
        <p:sp>
          <p:nvSpPr>
            <p:cNvPr id="204" name="Google Shape;204;p21"/>
            <p:cNvSpPr txBox="1"/>
            <p:nvPr/>
          </p:nvSpPr>
          <p:spPr>
            <a:xfrm>
              <a:off x="2713275" y="4706088"/>
              <a:ext cx="1782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유기체</a:t>
              </a:r>
              <a:endParaRPr/>
            </a:p>
          </p:txBody>
        </p:sp>
        <p:sp>
          <p:nvSpPr>
            <p:cNvPr id="205" name="Google Shape;205;p21"/>
            <p:cNvSpPr txBox="1"/>
            <p:nvPr/>
          </p:nvSpPr>
          <p:spPr>
            <a:xfrm>
              <a:off x="4944950" y="4706088"/>
              <a:ext cx="1119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분자</a:t>
              </a:r>
              <a:endParaRPr/>
            </a:p>
          </p:txBody>
        </p:sp>
        <p:sp>
          <p:nvSpPr>
            <p:cNvPr id="206" name="Google Shape;206;p21"/>
            <p:cNvSpPr txBox="1"/>
            <p:nvPr/>
          </p:nvSpPr>
          <p:spPr>
            <a:xfrm>
              <a:off x="7331875" y="4706088"/>
              <a:ext cx="1119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원자</a:t>
              </a:r>
              <a:endParaRPr/>
            </a:p>
          </p:txBody>
        </p:sp>
      </p:grpSp>
      <p:pic>
        <p:nvPicPr>
          <p:cNvPr id="2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0970" y="155538"/>
            <a:ext cx="2414778" cy="455055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56656" y="502539"/>
            <a:ext cx="1609725" cy="1781175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1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856656" y="2715768"/>
            <a:ext cx="1609725" cy="1800225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1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788027" y="2029206"/>
            <a:ext cx="1781175" cy="137160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1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380351" y="2905506"/>
            <a:ext cx="981075" cy="314325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20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902327" y="3772281"/>
            <a:ext cx="1666875" cy="49530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21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922413" y="1200150"/>
            <a:ext cx="2076450" cy="76200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22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7412950" y="2125218"/>
            <a:ext cx="1038225" cy="59055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24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541538" y="3400806"/>
            <a:ext cx="419100" cy="371475"/>
          </a:xfrm>
          <a:prstGeom prst="rect">
            <a:avLst/>
          </a:prstGeom>
        </p:spPr>
      </p:pic>
      <p:pic>
        <p:nvPicPr>
          <p:cNvPr id="225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7170062" y="4011930"/>
            <a:ext cx="1524000" cy="381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/>
        </p:nvSpPr>
        <p:spPr>
          <a:xfrm>
            <a:off x="418500" y="3312000"/>
            <a:ext cx="5971500" cy="1413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0" b="1">
                <a:solidFill>
                  <a:srgbClr val="7f6000"/>
                </a:solidFill>
                <a:latin typeface="Jua"/>
                <a:ea typeface="Jua"/>
                <a:cs typeface="Jua"/>
                <a:sym typeface="Jua"/>
              </a:rPr>
              <a:t>회원가입</a:t>
            </a:r>
            <a:endParaRPr lang="ko-KR" altLang="en-US" sz="7000" b="1">
              <a:solidFill>
                <a:srgbClr val="7f6000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1"/>
          <p:cNvGrpSpPr/>
          <p:nvPr/>
        </p:nvGrpSpPr>
        <p:grpSpPr>
          <a:xfrm rot="0">
            <a:off x="481588" y="4706088"/>
            <a:ext cx="7969588" cy="233400"/>
            <a:chOff x="481588" y="4706088"/>
            <a:chExt cx="7969588" cy="233400"/>
          </a:xfrm>
        </p:grpSpPr>
        <p:sp>
          <p:nvSpPr>
            <p:cNvPr id="203" name="Google Shape;203;p21"/>
            <p:cNvSpPr txBox="1"/>
            <p:nvPr/>
          </p:nvSpPr>
          <p:spPr>
            <a:xfrm>
              <a:off x="481588" y="4706088"/>
              <a:ext cx="1782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템플릿</a:t>
              </a:r>
              <a:endParaRPr/>
            </a:p>
          </p:txBody>
        </p:sp>
        <p:sp>
          <p:nvSpPr>
            <p:cNvPr id="204" name="Google Shape;204;p21"/>
            <p:cNvSpPr txBox="1"/>
            <p:nvPr/>
          </p:nvSpPr>
          <p:spPr>
            <a:xfrm>
              <a:off x="2713275" y="4706088"/>
              <a:ext cx="1782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유기체</a:t>
              </a:r>
              <a:endParaRPr/>
            </a:p>
          </p:txBody>
        </p:sp>
        <p:sp>
          <p:nvSpPr>
            <p:cNvPr id="205" name="Google Shape;205;p21"/>
            <p:cNvSpPr txBox="1"/>
            <p:nvPr/>
          </p:nvSpPr>
          <p:spPr>
            <a:xfrm>
              <a:off x="4944950" y="4706088"/>
              <a:ext cx="1119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분자</a:t>
              </a:r>
              <a:endParaRPr/>
            </a:p>
          </p:txBody>
        </p:sp>
        <p:sp>
          <p:nvSpPr>
            <p:cNvPr id="206" name="Google Shape;206;p21"/>
            <p:cNvSpPr txBox="1"/>
            <p:nvPr/>
          </p:nvSpPr>
          <p:spPr>
            <a:xfrm>
              <a:off x="7331875" y="4706088"/>
              <a:ext cx="1119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원자</a:t>
              </a:r>
              <a:endParaRPr/>
            </a:p>
          </p:txBody>
        </p:sp>
      </p:grpSp>
      <p:pic>
        <p:nvPicPr>
          <p:cNvPr id="2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5547" y="209550"/>
            <a:ext cx="2298191" cy="4306443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2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64821" y="334136"/>
            <a:ext cx="2471737" cy="173355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2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987802" y="733996"/>
            <a:ext cx="1266825" cy="325755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26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024402" y="2238375"/>
            <a:ext cx="1552575" cy="66675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2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457790" y="3003804"/>
            <a:ext cx="685800" cy="685800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/>
        </p:nvSpPr>
        <p:spPr>
          <a:xfrm>
            <a:off x="418500" y="3312000"/>
            <a:ext cx="6889842" cy="1413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0" b="1">
                <a:solidFill>
                  <a:srgbClr val="7f6000"/>
                </a:solidFill>
                <a:latin typeface="Jua"/>
                <a:ea typeface="Jua"/>
                <a:cs typeface="Jua"/>
                <a:sym typeface="Jua"/>
              </a:rPr>
              <a:t>서비스 메인 화면</a:t>
            </a:r>
            <a:endParaRPr lang="ko-KR" altLang="en-US" sz="7000" b="1">
              <a:solidFill>
                <a:srgbClr val="7f6000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1"/>
          <p:cNvGrpSpPr/>
          <p:nvPr/>
        </p:nvGrpSpPr>
        <p:grpSpPr>
          <a:xfrm rot="0">
            <a:off x="481588" y="4706088"/>
            <a:ext cx="7969588" cy="233400"/>
            <a:chOff x="481588" y="4706088"/>
            <a:chExt cx="7969588" cy="233400"/>
          </a:xfrm>
        </p:grpSpPr>
        <p:sp>
          <p:nvSpPr>
            <p:cNvPr id="203" name="Google Shape;203;p21"/>
            <p:cNvSpPr txBox="1"/>
            <p:nvPr/>
          </p:nvSpPr>
          <p:spPr>
            <a:xfrm>
              <a:off x="481588" y="4706088"/>
              <a:ext cx="1782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템플릿</a:t>
              </a:r>
              <a:endParaRPr/>
            </a:p>
          </p:txBody>
        </p:sp>
        <p:sp>
          <p:nvSpPr>
            <p:cNvPr id="204" name="Google Shape;204;p21"/>
            <p:cNvSpPr txBox="1"/>
            <p:nvPr/>
          </p:nvSpPr>
          <p:spPr>
            <a:xfrm>
              <a:off x="2713275" y="4706088"/>
              <a:ext cx="1782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유기체</a:t>
              </a:r>
              <a:endParaRPr/>
            </a:p>
          </p:txBody>
        </p:sp>
        <p:sp>
          <p:nvSpPr>
            <p:cNvPr id="205" name="Google Shape;205;p21"/>
            <p:cNvSpPr txBox="1"/>
            <p:nvPr/>
          </p:nvSpPr>
          <p:spPr>
            <a:xfrm>
              <a:off x="4944950" y="4706088"/>
              <a:ext cx="1119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분자</a:t>
              </a:r>
              <a:endParaRPr/>
            </a:p>
          </p:txBody>
        </p:sp>
        <p:sp>
          <p:nvSpPr>
            <p:cNvPr id="206" name="Google Shape;206;p21"/>
            <p:cNvSpPr txBox="1"/>
            <p:nvPr/>
          </p:nvSpPr>
          <p:spPr>
            <a:xfrm>
              <a:off x="7331875" y="4706088"/>
              <a:ext cx="1119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원자</a:t>
              </a:r>
              <a:endParaRPr/>
            </a:p>
          </p:txBody>
        </p:sp>
      </p:grpSp>
      <p:pic>
        <p:nvPicPr>
          <p:cNvPr id="22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3069" y="181712"/>
            <a:ext cx="2248661" cy="4524375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2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27757" y="324993"/>
            <a:ext cx="1944243" cy="59055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3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133153" y="1131570"/>
            <a:ext cx="933450" cy="3574518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3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644009" y="1131570"/>
            <a:ext cx="2088261" cy="257175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3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644009" y="1765173"/>
            <a:ext cx="2088261" cy="1153656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33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452360" y="845820"/>
            <a:ext cx="885825" cy="28575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34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895273" y="1388745"/>
            <a:ext cx="247650" cy="24765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35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8451176" y="1388745"/>
            <a:ext cx="257175" cy="24765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36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514273" y="1884800"/>
            <a:ext cx="381000" cy="45720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37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7614285" y="2376487"/>
            <a:ext cx="809625" cy="390525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38" name="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8579764" y="2008626"/>
            <a:ext cx="247650" cy="333375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/>
        </p:nvSpPr>
        <p:spPr>
          <a:xfrm>
            <a:off x="418500" y="2571750"/>
            <a:ext cx="8474040" cy="1413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0" b="1">
                <a:solidFill>
                  <a:srgbClr val="7f6000"/>
                </a:solidFill>
                <a:latin typeface="Jua"/>
                <a:ea typeface="Jua"/>
                <a:cs typeface="Jua"/>
                <a:sym typeface="Jua"/>
              </a:rPr>
              <a:t>서비스 메인 화면 </a:t>
            </a:r>
            <a:r>
              <a:rPr lang="en-US" altLang="ko-KR" sz="7000" b="1">
                <a:solidFill>
                  <a:srgbClr val="7f6000"/>
                </a:solidFill>
                <a:latin typeface="Jua"/>
                <a:ea typeface="Jua"/>
                <a:cs typeface="Jua"/>
                <a:sym typeface="Jua"/>
              </a:rPr>
              <a:t>-</a:t>
            </a:r>
            <a:r>
              <a:rPr lang="ko-KR" altLang="en-US" sz="7000" b="1">
                <a:solidFill>
                  <a:srgbClr val="7f6000"/>
                </a:solidFill>
                <a:latin typeface="Jua"/>
                <a:ea typeface="Jua"/>
                <a:cs typeface="Jua"/>
                <a:sym typeface="Jua"/>
              </a:rPr>
              <a:t> </a:t>
            </a:r>
            <a:r>
              <a:rPr lang="ko-KR" altLang="en-US" sz="4400" b="1">
                <a:solidFill>
                  <a:srgbClr val="7f6000"/>
                </a:solidFill>
                <a:latin typeface="Jua"/>
                <a:ea typeface="Jua"/>
                <a:cs typeface="Jua"/>
                <a:sym typeface="Jua"/>
              </a:rPr>
              <a:t>해야할 일 추가</a:t>
            </a:r>
            <a:r>
              <a:rPr lang="en-US" altLang="ko-KR" sz="4400" b="1">
                <a:solidFill>
                  <a:srgbClr val="7f6000"/>
                </a:solidFill>
                <a:latin typeface="Jua"/>
                <a:ea typeface="Jua"/>
                <a:cs typeface="Jua"/>
                <a:sym typeface="Jua"/>
              </a:rPr>
              <a:t>,</a:t>
            </a:r>
            <a:r>
              <a:rPr lang="ko-KR" altLang="en-US" sz="4400" b="1">
                <a:solidFill>
                  <a:srgbClr val="7f6000"/>
                </a:solidFill>
                <a:latin typeface="Jua"/>
                <a:ea typeface="Jua"/>
                <a:cs typeface="Jua"/>
                <a:sym typeface="Jua"/>
              </a:rPr>
              <a:t> 제거</a:t>
            </a:r>
            <a:endParaRPr lang="ko-KR" altLang="en-US" sz="4400" b="1">
              <a:solidFill>
                <a:srgbClr val="7f6000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1"/>
          <p:cNvGrpSpPr/>
          <p:nvPr/>
        </p:nvGrpSpPr>
        <p:grpSpPr>
          <a:xfrm rot="0">
            <a:off x="481588" y="4706088"/>
            <a:ext cx="7969588" cy="233400"/>
            <a:chOff x="481588" y="4706088"/>
            <a:chExt cx="7969588" cy="233400"/>
          </a:xfrm>
        </p:grpSpPr>
        <p:sp>
          <p:nvSpPr>
            <p:cNvPr id="203" name="Google Shape;203;p21"/>
            <p:cNvSpPr txBox="1"/>
            <p:nvPr/>
          </p:nvSpPr>
          <p:spPr>
            <a:xfrm>
              <a:off x="481588" y="4706088"/>
              <a:ext cx="1782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템플릿</a:t>
              </a:r>
              <a:endParaRPr/>
            </a:p>
          </p:txBody>
        </p:sp>
        <p:sp>
          <p:nvSpPr>
            <p:cNvPr id="204" name="Google Shape;204;p21"/>
            <p:cNvSpPr txBox="1"/>
            <p:nvPr/>
          </p:nvSpPr>
          <p:spPr>
            <a:xfrm>
              <a:off x="2713275" y="4706088"/>
              <a:ext cx="1782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유기체</a:t>
              </a:r>
              <a:endParaRPr/>
            </a:p>
          </p:txBody>
        </p:sp>
        <p:sp>
          <p:nvSpPr>
            <p:cNvPr id="205" name="Google Shape;205;p21"/>
            <p:cNvSpPr txBox="1"/>
            <p:nvPr/>
          </p:nvSpPr>
          <p:spPr>
            <a:xfrm>
              <a:off x="4944950" y="4706088"/>
              <a:ext cx="1119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분자</a:t>
              </a:r>
              <a:endParaRPr/>
            </a:p>
          </p:txBody>
        </p:sp>
        <p:sp>
          <p:nvSpPr>
            <p:cNvPr id="206" name="Google Shape;206;p21"/>
            <p:cNvSpPr txBox="1"/>
            <p:nvPr/>
          </p:nvSpPr>
          <p:spPr>
            <a:xfrm>
              <a:off x="7331875" y="4706088"/>
              <a:ext cx="1119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원자</a:t>
              </a:r>
              <a:endParaRPr/>
            </a:p>
          </p:txBody>
        </p:sp>
      </p:grpSp>
      <p:pic>
        <p:nvPicPr>
          <p:cNvPr id="2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9189" y="813435"/>
            <a:ext cx="2114550" cy="1038225"/>
          </a:xfrm>
          <a:prstGeom prst="rect">
            <a:avLst/>
          </a:prstGeom>
          <a:ln>
            <a:solidFill>
              <a:schemeClr val="dk1"/>
            </a:solidFill>
          </a:ln>
        </p:spPr>
      </p:pic>
      <p:cxnSp>
        <p:nvCxnSpPr>
          <p:cNvPr id="241" name=""/>
          <p:cNvCxnSpPr/>
          <p:nvPr/>
        </p:nvCxnSpPr>
        <p:spPr>
          <a:xfrm>
            <a:off x="179451" y="2283714"/>
            <a:ext cx="8675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01741" y="2852928"/>
            <a:ext cx="2412301" cy="942975"/>
          </a:xfrm>
          <a:prstGeom prst="rect">
            <a:avLst/>
          </a:prstGeom>
        </p:spPr>
      </p:pic>
      <p:pic>
        <p:nvPicPr>
          <p:cNvPr id="24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948297" y="335661"/>
            <a:ext cx="1800225" cy="723900"/>
          </a:xfrm>
          <a:prstGeom prst="rect">
            <a:avLst/>
          </a:prstGeom>
        </p:spPr>
      </p:pic>
      <p:pic>
        <p:nvPicPr>
          <p:cNvPr id="24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699766" y="803910"/>
            <a:ext cx="2016252" cy="104775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45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154418" y="1327785"/>
            <a:ext cx="1162050" cy="36195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46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657784" y="2787777"/>
            <a:ext cx="2381250" cy="428625"/>
          </a:xfrm>
          <a:prstGeom prst="rect">
            <a:avLst/>
          </a:prstGeom>
        </p:spPr>
      </p:pic>
      <p:pic>
        <p:nvPicPr>
          <p:cNvPr id="247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948297" y="3324415"/>
            <a:ext cx="714375" cy="485775"/>
          </a:xfrm>
          <a:prstGeom prst="rect">
            <a:avLst/>
          </a:prstGeom>
        </p:spPr>
      </p:pic>
      <p:pic>
        <p:nvPicPr>
          <p:cNvPr id="248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7848409" y="3319653"/>
            <a:ext cx="723900" cy="476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/>
        </p:nvSpPr>
        <p:spPr>
          <a:xfrm>
            <a:off x="418500" y="2571750"/>
            <a:ext cx="8474040" cy="1413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0" b="1">
                <a:solidFill>
                  <a:srgbClr val="7f6000"/>
                </a:solidFill>
                <a:latin typeface="Jua"/>
                <a:ea typeface="Jua"/>
                <a:cs typeface="Jua"/>
                <a:sym typeface="Jua"/>
              </a:rPr>
              <a:t>서비스 메인 화면 </a:t>
            </a:r>
            <a:r>
              <a:rPr lang="en-US" altLang="ko-KR" sz="7000" b="1">
                <a:solidFill>
                  <a:srgbClr val="7f6000"/>
                </a:solidFill>
                <a:latin typeface="Jua"/>
                <a:ea typeface="Jua"/>
                <a:cs typeface="Jua"/>
                <a:sym typeface="Jua"/>
              </a:rPr>
              <a:t>-</a:t>
            </a:r>
            <a:r>
              <a:rPr lang="ko-KR" altLang="en-US" sz="7000" b="1">
                <a:solidFill>
                  <a:srgbClr val="7f6000"/>
                </a:solidFill>
                <a:latin typeface="Jua"/>
                <a:ea typeface="Jua"/>
                <a:cs typeface="Jua"/>
                <a:sym typeface="Jua"/>
              </a:rPr>
              <a:t> </a:t>
            </a:r>
            <a:r>
              <a:rPr lang="ko-KR" altLang="en-US" sz="4800" b="1">
                <a:solidFill>
                  <a:srgbClr val="7f6000"/>
                </a:solidFill>
                <a:latin typeface="Jua"/>
                <a:ea typeface="Jua"/>
                <a:cs typeface="Jua"/>
                <a:sym typeface="Jua"/>
              </a:rPr>
              <a:t>내용 수정</a:t>
            </a:r>
            <a:endParaRPr lang="ko-KR" altLang="en-US" sz="4800" b="1">
              <a:solidFill>
                <a:srgbClr val="7f6000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45</ep:Words>
  <ep:PresentationFormat/>
  <ep:Paragraphs>6</ep:Paragraphs>
  <ep:Slides>12</ep:Slides>
  <ep:Notes>12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Simple Light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vnslt</cp:lastModifiedBy>
  <dcterms:modified xsi:type="dcterms:W3CDTF">2021-03-17T05:43:28.008</dcterms:modified>
  <cp:revision>22</cp:revision>
  <cp:version>1000.0000.01</cp:version>
</cp:coreProperties>
</file>