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팀 프로젝트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1팀 프로젝트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1팀 프로젝트</dc:title>
  <dc:creator>Microsoft Corporation</dc:creator>
  <cp:lastModifiedBy>acorn</cp:lastModifiedBy>
  <cp:revision>2</cp:revision>
  <dcterms:created xsi:type="dcterms:W3CDTF">2006-10-05T04:04:58Z</dcterms:created>
  <dcterms:modified xsi:type="dcterms:W3CDTF">2023-04-03T06:13:32Z</dcterms:modified>
</cp:coreProperties>
</file>