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2" r:id="rId2"/>
    <p:sldId id="311" r:id="rId3"/>
    <p:sldId id="305" r:id="rId4"/>
    <p:sldId id="363" r:id="rId5"/>
    <p:sldId id="360" r:id="rId6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16" autoAdjust="0"/>
    <p:restoredTop sz="34961" autoAdjust="0"/>
  </p:normalViewPr>
  <p:slideViewPr>
    <p:cSldViewPr>
      <p:cViewPr>
        <p:scale>
          <a:sx n="110" d="100"/>
          <a:sy n="110" d="100"/>
        </p:scale>
        <p:origin x="-414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1</a:t>
            </a:r>
            <a:r>
              <a:rPr lang="ko-KR" altLang="en-US" sz="6000" b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팀프로젝트명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과 정 명 </a:t>
            </a:r>
            <a:r>
              <a:rPr kumimoji="0" lang="en-US" altLang="ko-KR" sz="1300" b="1" dirty="0" smtClean="0">
                <a:ea typeface="맑은 고딕" pitchFamily="50" charset="-127"/>
              </a:rPr>
              <a:t>:  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빅데이터분석</a:t>
            </a:r>
            <a:r>
              <a:rPr kumimoji="0" lang="en-US" altLang="ko-KR" sz="1300" b="1" dirty="0" smtClean="0">
                <a:ea typeface="맑은 고딕" pitchFamily="50" charset="-127"/>
              </a:rPr>
              <a:t>)AI(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머신러닝</a:t>
            </a:r>
            <a:r>
              <a:rPr kumimoji="0" lang="en-US" altLang="ko-KR" sz="1300" b="1" dirty="0" smtClean="0">
                <a:ea typeface="맑은 고딕" pitchFamily="50" charset="-127"/>
              </a:rPr>
              <a:t>,</a:t>
            </a:r>
            <a:r>
              <a:rPr kumimoji="0" lang="ko-KR" altLang="en-US" sz="1300" b="1" dirty="0" err="1" smtClean="0">
                <a:ea typeface="맑은 고딕" pitchFamily="50" charset="-127"/>
              </a:rPr>
              <a:t>딥러닝</a:t>
            </a:r>
            <a:r>
              <a:rPr kumimoji="0" lang="en-US" altLang="ko-KR" sz="1300" b="1" dirty="0" smtClean="0">
                <a:ea typeface="맑은 고딕" pitchFamily="50" charset="-127"/>
              </a:rPr>
              <a:t>)</a:t>
            </a:r>
            <a:r>
              <a:rPr kumimoji="0" lang="ko-KR" altLang="en-US" sz="1300" b="1" dirty="0" smtClean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 smtClean="0">
                <a:ea typeface="맑은 고딕" pitchFamily="50" charset="-127"/>
              </a:rPr>
              <a:t> </a:t>
            </a:r>
            <a:r>
              <a:rPr kumimoji="0" lang="en-US" altLang="ko-KR" sz="1300" b="1" dirty="0" smtClean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  기  간 </a:t>
            </a:r>
            <a:r>
              <a:rPr kumimoji="0" lang="en-US" altLang="ko-KR" sz="1300" b="1" dirty="0" smtClean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>
                <a:ea typeface="맑은 고딕" pitchFamily="50" charset="-127"/>
              </a:rPr>
              <a:t>○ 팀 명 </a:t>
            </a:r>
            <a:r>
              <a:rPr kumimoji="0" lang="en-US" altLang="ko-KR" sz="1300" b="1" dirty="0" smtClean="0">
                <a:ea typeface="맑은 고딕" pitchFamily="50" charset="-127"/>
              </a:rPr>
              <a:t>: </a:t>
            </a:r>
            <a:r>
              <a:rPr kumimoji="0" lang="en-US" altLang="ko-KR" sz="1300" b="1" dirty="0" smtClean="0">
                <a:ea typeface="맑은 고딕" pitchFamily="50" charset="-127"/>
              </a:rPr>
              <a:t>1</a:t>
            </a:r>
            <a:r>
              <a:rPr kumimoji="0" lang="ko-KR" altLang="en-US" sz="1300" b="1" dirty="0" smtClean="0">
                <a:ea typeface="맑은 고딕" pitchFamily="50" charset="-127"/>
              </a:rPr>
              <a:t>팀</a:t>
            </a:r>
            <a:endParaRPr kumimoji="0" lang="en-US" altLang="ko-KR" sz="1300" b="1" dirty="0" smtClean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>
                <a:ea typeface="맑은 고딕" pitchFamily="50" charset="-127"/>
              </a:rPr>
              <a:t>○ 팀 장 </a:t>
            </a:r>
            <a:r>
              <a:rPr kumimoji="0" lang="en-US" altLang="ko-KR" sz="1300" b="1" dirty="0" smtClean="0">
                <a:ea typeface="맑은 고딕" pitchFamily="50" charset="-127"/>
              </a:rPr>
              <a:t>:                |   </a:t>
            </a:r>
            <a:r>
              <a:rPr kumimoji="0" lang="ko-KR" altLang="en-US" sz="1300" b="1" dirty="0" smtClean="0">
                <a:ea typeface="맑은 고딕" pitchFamily="50" charset="-127"/>
              </a:rPr>
              <a:t>팀 원 </a:t>
            </a:r>
            <a:r>
              <a:rPr kumimoji="0" lang="en-US" altLang="ko-KR" sz="1300" b="1" dirty="0" smtClean="0">
                <a:ea typeface="맑은 고딕" pitchFamily="50" charset="-127"/>
              </a:rPr>
              <a:t>:  </a:t>
            </a:r>
            <a:endParaRPr kumimoji="0" lang="ko-KR" altLang="en-US" sz="1300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동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1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smtClean="0"/>
                <a:t>홍 길 순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</a:t>
              </a:r>
              <a:r>
                <a:rPr lang="ko-KR" altLang="en-US" sz="1400" b="1" dirty="0"/>
                <a:t>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3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만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5284460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2337</TotalTime>
  <Words>213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293</cp:revision>
  <dcterms:created xsi:type="dcterms:W3CDTF">2016-06-03T02:04:30Z</dcterms:created>
  <dcterms:modified xsi:type="dcterms:W3CDTF">2023-03-29T08:47:13Z</dcterms:modified>
</cp:coreProperties>
</file>