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93" r:id="rId2"/>
    <p:sldId id="295" r:id="rId3"/>
    <p:sldId id="296" r:id="rId4"/>
    <p:sldId id="297" r:id="rId5"/>
  </p:sldIdLst>
  <p:sldSz cx="9144000" cy="5143500" type="screen16x9"/>
  <p:notesSz cx="6858000" cy="9144000"/>
  <p:embeddedFontLst>
    <p:embeddedFont>
      <p:font typeface="HY헤드라인M" pitchFamily="18" charset="-127"/>
      <p:regular r:id="rId7"/>
    </p:embeddedFont>
    <p:embeddedFont>
      <p:font typeface="Fira Sans Extra Condensed" charset="0"/>
      <p:regular r:id="rId8"/>
      <p:bold r:id="rId9"/>
      <p:italic r:id="rId10"/>
      <p:boldItalic r:id="rId11"/>
    </p:embeddedFont>
    <p:embeddedFont>
      <p:font typeface="Fira Sans Extra Condensed SemiBold" charset="0"/>
      <p:regular r:id="rId12"/>
      <p:bold r:id="rId13"/>
      <p:italic r:id="rId14"/>
      <p:boldItalic r:id="rId15"/>
    </p:embeddedFont>
    <p:embeddedFont>
      <p:font typeface="Robo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65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1.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공약으로 출산을 언급한 정치인의 </a:t>
            </a:r>
            <a:r>
              <a:rPr lang="ko-KR" altLang="en-US" sz="20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당선율이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높을까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 descr="C:\RWork\StatProject\선거 당선자들의 공약에서 출산 관련 내용이 포함되었는지 여부 파악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318" y="1509485"/>
            <a:ext cx="3600000" cy="2880000"/>
          </a:xfrm>
          <a:prstGeom prst="rect">
            <a:avLst/>
          </a:prstGeom>
          <a:noFill/>
        </p:spPr>
      </p:pic>
      <p:pic>
        <p:nvPicPr>
          <p:cNvPr id="62" name="Picture 4" descr="C:\RWork\StatProject\선거 당선자들의 공약에서 출산 관련 내용이 포함되었는지 여부에 따라 당선율의 평균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48224" y="1448886"/>
            <a:ext cx="3600000" cy="28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1.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공약으로 출산을 언급한 정치인의 </a:t>
            </a:r>
            <a:r>
              <a:rPr lang="ko-KR" altLang="en-US" sz="20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당선율이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높을까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t="30725" r="42327"/>
          <a:stretch>
            <a:fillRect/>
          </a:stretch>
        </p:blipFill>
        <p:spPr bwMode="auto">
          <a:xfrm>
            <a:off x="4309383" y="1480456"/>
            <a:ext cx="4587875" cy="41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3521" y="2246540"/>
            <a:ext cx="30861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67087" y="3460070"/>
            <a:ext cx="3048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 descr="C:\RWork\StatProject\Distribution of 'dugyul' by 'isTopic'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361" y="1402445"/>
            <a:ext cx="3235098" cy="323509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29465" y="1047964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정규분포 확인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1.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공약으로 출산을 언급한 정치인의 </a:t>
            </a:r>
            <a:r>
              <a:rPr lang="ko-KR" altLang="en-US" sz="20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당선율이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높을까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408" y="1456985"/>
            <a:ext cx="2714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lum contrast="-50000"/>
          </a:blip>
          <a:srcRect/>
          <a:stretch>
            <a:fillRect/>
          </a:stretch>
        </p:blipFill>
        <p:spPr bwMode="auto">
          <a:xfrm>
            <a:off x="3387409" y="1422058"/>
            <a:ext cx="54578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/>
          <a:srcRect l="15566" t="50810" r="55979" b="29381"/>
          <a:stretch>
            <a:fillRect/>
          </a:stretch>
        </p:blipFill>
        <p:spPr bwMode="auto">
          <a:xfrm>
            <a:off x="3982949" y="1855222"/>
            <a:ext cx="2160000" cy="26243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29465" y="1047964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정규분포를 따르지 않음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457" y="1392795"/>
            <a:ext cx="2438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975" y="3375631"/>
            <a:ext cx="2247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1.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공약으로 출산을 언급한 정치인의 </a:t>
            </a:r>
            <a:r>
              <a:rPr lang="ko-KR" altLang="en-US" sz="20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당선율이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높을까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118290" y="1360034"/>
            <a:ext cx="5581650" cy="1762125"/>
            <a:chOff x="3305175" y="1179513"/>
            <a:chExt cx="5581650" cy="1762125"/>
          </a:xfrm>
        </p:grpSpPr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4">
              <a:lum contrast="-50000"/>
            </a:blip>
            <a:srcRect/>
            <a:stretch>
              <a:fillRect/>
            </a:stretch>
          </p:blipFill>
          <p:spPr bwMode="auto">
            <a:xfrm>
              <a:off x="3305175" y="1179513"/>
              <a:ext cx="5581650" cy="176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11"/>
            <p:cNvPicPr>
              <a:picLocks noChangeAspect="1" noChangeArrowheads="1"/>
            </p:cNvPicPr>
            <p:nvPr/>
          </p:nvPicPr>
          <p:blipFill>
            <a:blip r:embed="rId4"/>
            <a:srcRect l="61572" t="27374" r="10350" b="60438"/>
            <a:stretch>
              <a:fillRect/>
            </a:stretch>
          </p:blipFill>
          <p:spPr bwMode="auto">
            <a:xfrm>
              <a:off x="6448791" y="1614053"/>
              <a:ext cx="2160000" cy="295973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11" name="그룹 10"/>
          <p:cNvGrpSpPr/>
          <p:nvPr/>
        </p:nvGrpSpPr>
        <p:grpSpPr>
          <a:xfrm>
            <a:off x="3140485" y="3346152"/>
            <a:ext cx="8116887" cy="1733550"/>
            <a:chOff x="3300671" y="3302843"/>
            <a:chExt cx="8116887" cy="173355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5">
              <a:lum contrast="-50000"/>
            </a:blip>
            <a:srcRect/>
            <a:stretch>
              <a:fillRect/>
            </a:stretch>
          </p:blipFill>
          <p:spPr bwMode="auto">
            <a:xfrm>
              <a:off x="3300671" y="3302843"/>
              <a:ext cx="8116887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5"/>
            <a:srcRect l="23735" t="29769" r="58586" b="62531"/>
            <a:stretch>
              <a:fillRect/>
            </a:stretch>
          </p:blipFill>
          <p:spPr bwMode="auto">
            <a:xfrm>
              <a:off x="4905722" y="3784414"/>
              <a:ext cx="2160000" cy="20093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</p:pic>
      </p:grpSp>
      <p:sp>
        <p:nvSpPr>
          <p:cNvPr id="12" name="TextBox 11"/>
          <p:cNvSpPr txBox="1"/>
          <p:nvPr/>
        </p:nvSpPr>
        <p:spPr>
          <a:xfrm>
            <a:off x="729465" y="1047964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정규분포를 따른다고 가정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48</Words>
  <Application>Microsoft Office PowerPoint</Application>
  <PresentationFormat>화면 슬라이드 쇼(16:9)</PresentationFormat>
  <Paragraphs>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Arial</vt:lpstr>
      <vt:lpstr>HY헤드라인M</vt:lpstr>
      <vt:lpstr>Fira Sans Extra Condensed</vt:lpstr>
      <vt:lpstr>Fira Sans Extra Condensed SemiBold</vt:lpstr>
      <vt:lpstr>Roboto</vt:lpstr>
      <vt:lpstr>Big Data Infographics by Slidesgo</vt:lpstr>
      <vt:lpstr>주제1. 공약으로 출산을 언급한 정치인의 당선율이 높을까? </vt:lpstr>
      <vt:lpstr>주제1. 공약으로 출산을 언급한 정치인의 당선율이 높을까? </vt:lpstr>
      <vt:lpstr>주제1. 공약으로 출산을 언급한 정치인의 당선율이 높을까? </vt:lpstr>
      <vt:lpstr>주제1. 공약으로 출산을 언급한 정치인의 당선율이 높을까?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DBMS(Database Management System)</dc:title>
  <dc:creator>acorn</dc:creator>
  <cp:lastModifiedBy>acorn</cp:lastModifiedBy>
  <cp:revision>9</cp:revision>
  <dcterms:modified xsi:type="dcterms:W3CDTF">2023-04-18T05:47:57Z</dcterms:modified>
</cp:coreProperties>
</file>